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59" r:id="rId14"/>
    <p:sldId id="264" r:id="rId15"/>
    <p:sldId id="279" r:id="rId16"/>
    <p:sldId id="268" r:id="rId17"/>
    <p:sldId id="273" r:id="rId18"/>
    <p:sldId id="280" r:id="rId19"/>
    <p:sldId id="274" r:id="rId20"/>
    <p:sldId id="276" r:id="rId21"/>
    <p:sldId id="275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8C3C4-B368-32C3-4276-F6DD6F585E41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don’t back-bud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B11B6-BCF7-EFEF-3EE8-30BA6406D85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1DFB0-92B4-3772-E974-4B1F6DFC0224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9335A-E468-C8E1-9EB3-099C92F438E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Frequently ignored: small shrubs portrayed as large trees, boringly-shaped species, pads on back-budding species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14771-3CF3-3854-8498-EDC7CD0E0244}"/>
              </a:ext>
            </a:extLst>
          </p:cNvPr>
          <p:cNvSpPr/>
          <p:nvPr/>
        </p:nvSpPr>
        <p:spPr>
          <a:xfrm>
            <a:off x="677334" y="2274325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B88C3-31AF-28AD-63F9-7FE8251089B9}"/>
              </a:ext>
            </a:extLst>
          </p:cNvPr>
          <p:cNvSpPr/>
          <p:nvPr/>
        </p:nvSpPr>
        <p:spPr>
          <a:xfrm>
            <a:off x="6102670" y="2274325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BE339-53ED-A2D7-4568-AD8BF5AC4A77}"/>
              </a:ext>
            </a:extLst>
          </p:cNvPr>
          <p:cNvSpPr/>
          <p:nvPr/>
        </p:nvSpPr>
        <p:spPr>
          <a:xfrm>
            <a:off x="677334" y="4725232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3A223-216E-3DAB-01FA-7364838DEF83}"/>
              </a:ext>
            </a:extLst>
          </p:cNvPr>
          <p:cNvSpPr/>
          <p:nvPr/>
        </p:nvSpPr>
        <p:spPr>
          <a:xfrm>
            <a:off x="6096000" y="4725232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3CD264-A525-1F92-EB91-E3ECB3C18C88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r>
              <a:rPr lang="en-US" sz="1400" dirty="0"/>
              <a:t>Seeds</a:t>
            </a:r>
          </a:p>
          <a:p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r>
              <a:rPr lang="en-GB" sz="1400" dirty="0"/>
              <a:t>Garden centre seedlings</a:t>
            </a:r>
          </a:p>
          <a:p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r>
              <a:rPr lang="en-GB" sz="1400" dirty="0" err="1"/>
              <a:t>Nonsai</a:t>
            </a:r>
            <a:endParaRPr lang="en-GB" sz="1400" dirty="0"/>
          </a:p>
          <a:p>
            <a:r>
              <a:rPr lang="en-GB" sz="1400" dirty="0"/>
              <a:t>Garden centre mature trees</a:t>
            </a:r>
          </a:p>
          <a:p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4821818" y="2942432"/>
            <a:ext cx="3468572" cy="3266518"/>
          </a:xfrm>
          <a:prstGeom prst="circularArrow">
            <a:avLst>
              <a:gd name="adj1" fmla="val 7535"/>
              <a:gd name="adj2" fmla="val 1142319"/>
              <a:gd name="adj3" fmla="val 20457680"/>
              <a:gd name="adj4" fmla="val 10800000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0AD0D044-A4E5-B1E0-CF5F-BE827072EEA6}"/>
              </a:ext>
            </a:extLst>
          </p:cNvPr>
          <p:cNvSpPr txBox="1">
            <a:spLocks/>
          </p:cNvSpPr>
          <p:nvPr/>
        </p:nvSpPr>
        <p:spPr>
          <a:xfrm>
            <a:off x="5789520" y="587019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Major intervention</a:t>
            </a:r>
            <a:endParaRPr lang="en-GB" sz="1400" dirty="0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20292248">
            <a:off x="8882731" y="2909353"/>
            <a:ext cx="1657707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8627972" y="566362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r>
              <a:rPr lang="en-US" sz="1600" dirty="0"/>
              <a:t>Untangle lateral roots where poss. (esp. girdling roots</a:t>
            </a:r>
          </a:p>
          <a:p>
            <a:endParaRPr lang="en-US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Clear growth from lower trunk</a:t>
            </a:r>
          </a:p>
          <a:p>
            <a:r>
              <a:rPr lang="en-US" sz="1600" dirty="0"/>
              <a:t>Spray with water if starting to dry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</a:t>
            </a:r>
          </a:p>
          <a:p>
            <a:r>
              <a:rPr lang="en-US" sz="1600" dirty="0"/>
              <a:t>Pack soil around and over root ball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together tightly, and trim to 3-4 twists</a:t>
            </a:r>
          </a:p>
          <a:p>
            <a:r>
              <a:rPr lang="en-GB" sz="1600" dirty="0"/>
              <a:t>Cover with grated, rehydrated sphagnum</a:t>
            </a:r>
          </a:p>
          <a:p>
            <a:r>
              <a:rPr lang="en-GB" sz="1600" dirty="0"/>
              <a:t>Compress sphagnum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at a high level how a bonsai is produced</a:t>
            </a:r>
          </a:p>
          <a:p>
            <a:r>
              <a:rPr lang="en-US" dirty="0"/>
              <a:t>Understand at a high level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/ </a:t>
            </a:r>
            <a:r>
              <a:rPr lang="en-US" dirty="0" err="1"/>
              <a:t>Penzei</a:t>
            </a:r>
            <a:r>
              <a:rPr lang="en-US" dirty="0"/>
              <a:t>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“Bonsai” (</a:t>
            </a:r>
            <a:r>
              <a:rPr lang="ja-JP" altLang="en-US" dirty="0"/>
              <a:t>盆栽</a:t>
            </a:r>
            <a:r>
              <a:rPr lang="en-US" dirty="0"/>
              <a:t>) = “tray planting”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 and perfection in imperfection (“wabi-sabi”)</a:t>
            </a:r>
          </a:p>
          <a:p>
            <a:pPr lvl="1"/>
            <a:r>
              <a:rPr lang="en-US" dirty="0"/>
              <a:t>Increasingly popular from 1800s onwards; term “bonsai” adopted</a:t>
            </a:r>
          </a:p>
          <a:p>
            <a:pPr lvl="1"/>
            <a:r>
              <a:rPr lang="en-US" dirty="0"/>
              <a:t>Development of distinct styles (dramatic archetypes)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FBEA1-CE32-6236-6085-AB1B6429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07" y="1494644"/>
            <a:ext cx="4672865" cy="4659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Silvics 101</a:t>
            </a:r>
            <a:br>
              <a:rPr lang="en-US" dirty="0"/>
            </a:br>
            <a:r>
              <a:rPr lang="en-US" sz="2800" dirty="0"/>
              <a:t>What Shapes A Tree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8734211" y="56034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E0B44-8255-F746-B4EF-37162BB08D6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22768</TotalTime>
  <Words>1451</Words>
  <Application>Microsoft Office PowerPoint</Application>
  <PresentationFormat>Widescreen</PresentationFormat>
  <Paragraphs>308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Silvics 101 What Shapes A Tree</vt:lpstr>
      <vt:lpstr>Authenticity &amp; Age What Makes A Tree Look Mature?</vt:lpstr>
      <vt:lpstr>Drama &amp; Perspective What Makes A Tree Stand Out?</vt:lpstr>
      <vt:lpstr>Flaws What Gives The Game Away?</vt:lpstr>
      <vt:lpstr>Bonsai Styles 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13</cp:revision>
  <dcterms:created xsi:type="dcterms:W3CDTF">2024-04-06T11:33:48Z</dcterms:created>
  <dcterms:modified xsi:type="dcterms:W3CDTF">2024-06-02T17:02:23Z</dcterms:modified>
</cp:coreProperties>
</file>