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76" r:id="rId11"/>
    <p:sldId id="278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Evening of Bonsai</a:t>
            </a:r>
            <a:br>
              <a:rPr lang="en-US" dirty="0"/>
            </a:br>
            <a:r>
              <a:rPr lang="en-US" sz="4000" dirty="0"/>
              <a:t>Session A: Background to Bonsai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July 2024</a:t>
            </a:r>
          </a:p>
          <a:p>
            <a:r>
              <a:rPr lang="en-US" dirty="0"/>
              <a:t>Phoenix Garden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br>
              <a:rPr lang="en-US" dirty="0"/>
            </a:br>
            <a:r>
              <a:rPr lang="en-US" sz="4000" dirty="0"/>
              <a:t>See you next week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642709" y="-310166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 rot="5400000">
            <a:off x="1862715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 rot="5400000">
            <a:off x="1998486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V="1">
            <a:off x="1998486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 rot="5400000">
            <a:off x="2171999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 rot="5400000">
            <a:off x="2172472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 rot="5400000">
            <a:off x="6347964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 rot="5400000">
            <a:off x="6483735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rot="5400000" flipV="1">
            <a:off x="6483735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 rot="5400000">
            <a:off x="6657248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 rot="5400000">
            <a:off x="6657721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2386571" y="2809491"/>
            <a:ext cx="823886" cy="396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386571" y="2814263"/>
            <a:ext cx="1202069" cy="14872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 flipV="1">
            <a:off x="6653263" y="3562059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174274" y="333070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6984429" y="333978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656203" cy="729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6124935" y="2809491"/>
            <a:ext cx="1686073" cy="620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784490" y="2814263"/>
            <a:ext cx="404701" cy="628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317982" y="5119423"/>
            <a:ext cx="205807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411660" y="5119423"/>
            <a:ext cx="187293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236710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284595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1144597" y="5084936"/>
            <a:ext cx="2365343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00265" y="6058840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64493" y="6007896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27920" y="6174879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698349" y="6174406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41404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27920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41404" y="5976084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11942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11942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17143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08493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06263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01169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663113" y="6080183"/>
            <a:ext cx="25113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01984" y="59955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027532" y="5988571"/>
            <a:ext cx="819007" cy="652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5995095"/>
            <a:ext cx="83068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537092" y="59898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590358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590815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20282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21203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20282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21203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21203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20429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46605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56009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82592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9C9075F-BB5E-6A25-9B77-A873AAB5E7AF}"/>
              </a:ext>
            </a:extLst>
          </p:cNvPr>
          <p:cNvSpPr/>
          <p:nvPr/>
        </p:nvSpPr>
        <p:spPr>
          <a:xfrm>
            <a:off x="6740406" y="5933846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EC7BCC-11ED-BC5A-E33E-088952E9D484}"/>
              </a:ext>
            </a:extLst>
          </p:cNvPr>
          <p:cNvSpPr/>
          <p:nvPr/>
        </p:nvSpPr>
        <p:spPr>
          <a:xfrm>
            <a:off x="6738852" y="6119698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789754" y="5976084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785F280-6E38-9A94-756B-8CC2F5F3A30A}"/>
              </a:ext>
            </a:extLst>
          </p:cNvPr>
          <p:cNvSpPr txBox="1">
            <a:spLocks/>
          </p:cNvSpPr>
          <p:nvPr/>
        </p:nvSpPr>
        <p:spPr>
          <a:xfrm>
            <a:off x="3906937" y="5862653"/>
            <a:ext cx="1474998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guy wire will be held in place by staple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004BC-8847-040E-992B-C101CCC7E537}"/>
              </a:ext>
            </a:extLst>
          </p:cNvPr>
          <p:cNvCxnSpPr>
            <a:cxnSpLocks/>
          </p:cNvCxnSpPr>
          <p:nvPr/>
        </p:nvCxnSpPr>
        <p:spPr>
          <a:xfrm flipV="1">
            <a:off x="5224666" y="6164018"/>
            <a:ext cx="1367450" cy="1635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5F18B91-3D11-47B5-0623-426584496B09}"/>
              </a:ext>
            </a:extLst>
          </p:cNvPr>
          <p:cNvSpPr txBox="1">
            <a:spLocks/>
          </p:cNvSpPr>
          <p:nvPr/>
        </p:nvSpPr>
        <p:spPr>
          <a:xfrm>
            <a:off x="1813318" y="5287247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short side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E9F13-B1F8-028C-2953-826D80E9E1A0}"/>
              </a:ext>
            </a:extLst>
          </p:cNvPr>
          <p:cNvCxnSpPr>
            <a:cxnSpLocks/>
          </p:cNvCxnSpPr>
          <p:nvPr/>
        </p:nvCxnSpPr>
        <p:spPr>
          <a:xfrm flipV="1">
            <a:off x="6650079" y="3962963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177157" y="396222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6980822" y="396038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A220DD7-D58D-E5AB-CD96-4E7B8B40EEC7}"/>
              </a:ext>
            </a:extLst>
          </p:cNvPr>
          <p:cNvSpPr txBox="1">
            <a:spLocks/>
          </p:cNvSpPr>
          <p:nvPr/>
        </p:nvSpPr>
        <p:spPr>
          <a:xfrm>
            <a:off x="6248822" y="53002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long side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→ less frequent</a:t>
            </a:r>
          </a:p>
          <a:p>
            <a:r>
              <a:rPr lang="en-US" sz="1600" dirty="0"/>
              <a:t>Shape: bulbous → less, fluting → more</a:t>
            </a:r>
          </a:p>
          <a:p>
            <a:r>
              <a:rPr lang="en-US" sz="1600" dirty="0"/>
              <a:t>Inner surface: glazed →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→ more</a:t>
            </a:r>
          </a:p>
          <a:p>
            <a:r>
              <a:rPr lang="en-US" sz="1600" dirty="0"/>
              <a:t>Degradation: older → harder to water</a:t>
            </a:r>
          </a:p>
          <a:p>
            <a:r>
              <a:rPr lang="en-US" sz="1600" dirty="0"/>
              <a:t>Covering(s): dead sphagnum and/or live moss → harder to water but slightly less (in theory)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→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→ more</a:t>
            </a:r>
          </a:p>
          <a:p>
            <a:r>
              <a:rPr lang="en-US" sz="1600" dirty="0"/>
              <a:t>Re-potting: recent →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→ more</a:t>
            </a:r>
          </a:p>
          <a:p>
            <a:r>
              <a:rPr lang="en-US" sz="1600" dirty="0"/>
              <a:t>Sun: sunny → more, shady → less</a:t>
            </a:r>
          </a:p>
          <a:p>
            <a:r>
              <a:rPr lang="en-US" sz="1600" dirty="0"/>
              <a:t>Heat: hotter → more, colder →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A small increase in e.g. sun can mean a big increase in watering.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Be aware of the history and culture of bonsai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Understand (at a high level) how a bonsai is produced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Understand (at a high level) what distinguishes good and bad bonsai</a:t>
            </a:r>
          </a:p>
          <a:p>
            <a:r>
              <a:rPr lang="en-US" dirty="0"/>
              <a:t>Know how to maintain a bonsai on a day-to-day basis</a:t>
            </a:r>
          </a:p>
          <a:p>
            <a:r>
              <a:rPr lang="en-US" dirty="0"/>
              <a:t>Experience the key activities of re-potting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pruning and wiring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 aware of inexpensive options for further learning and practice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Practical component</a:t>
            </a:r>
          </a:p>
          <a:p>
            <a:r>
              <a:rPr lang="en-GB" dirty="0"/>
              <a:t>Watering bonsai</a:t>
            </a:r>
          </a:p>
          <a:p>
            <a:r>
              <a:rPr lang="en-GB" dirty="0"/>
              <a:t>Wiring a bonsai pot for re-potting</a:t>
            </a:r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7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54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7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61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(Trick question alert!)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91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</p:spTree>
    <p:extLst>
      <p:ext uri="{BB962C8B-B14F-4D97-AF65-F5344CB8AC3E}">
        <p14:creationId xmlns:p14="http://schemas.microsoft.com/office/powerpoint/2010/main" val="387517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“ladders”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 when more is added</a:t>
            </a:r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54811</TotalTime>
  <Words>1148</Words>
  <Application>Microsoft Office PowerPoint</Application>
  <PresentationFormat>Widescreen</PresentationFormat>
  <Paragraphs>152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An Evening of Bonsai Session A: Background to Bonsai 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(Trick question alert!)</vt:lpstr>
      <vt:lpstr>I Had One Once, But It Died What a bonsai needs to survive</vt:lpstr>
      <vt:lpstr>Watering Your Bonsai No, seriously, this is important</vt:lpstr>
      <vt:lpstr>Thanks For Attending! See you next week</vt:lpstr>
      <vt:lpstr>Appendices</vt:lpstr>
      <vt:lpstr>Wiring a Bonsai Pot What could go wrong?</vt:lpstr>
      <vt:lpstr>How Often To Water Some key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31</cp:revision>
  <dcterms:created xsi:type="dcterms:W3CDTF">2024-04-06T11:33:48Z</dcterms:created>
  <dcterms:modified xsi:type="dcterms:W3CDTF">2024-07-04T15:12:41Z</dcterms:modified>
</cp:coreProperties>
</file>