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63" r:id="rId10"/>
    <p:sldId id="277" r:id="rId11"/>
    <p:sldId id="267" r:id="rId12"/>
    <p:sldId id="271" r:id="rId13"/>
    <p:sldId id="272" r:id="rId14"/>
    <p:sldId id="281" r:id="rId15"/>
    <p:sldId id="259" r:id="rId16"/>
    <p:sldId id="264" r:id="rId17"/>
    <p:sldId id="279" r:id="rId18"/>
    <p:sldId id="268" r:id="rId19"/>
    <p:sldId id="273" r:id="rId20"/>
    <p:sldId id="280" r:id="rId21"/>
    <p:sldId id="274" r:id="rId22"/>
    <p:sldId id="276" r:id="rId23"/>
    <p:sldId id="275" r:id="rId24"/>
    <p:sldId id="278" r:id="rId25"/>
    <p:sldId id="26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Understand 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dirty="0"/>
              <a:t>A bonsai is a </a:t>
            </a:r>
            <a:r>
              <a:rPr lang="en-US" b="1" dirty="0"/>
              <a:t>living trompe-l’oeil</a:t>
            </a:r>
            <a:r>
              <a:rPr lang="en-US" dirty="0"/>
              <a:t>: a small tree that appears to be a scaled-down large tree.</a:t>
            </a:r>
          </a:p>
          <a:p>
            <a:r>
              <a:rPr lang="en-US" dirty="0"/>
              <a:t>Almost any kind of tree can become a bonsai (plus a few things that aren’t trees!)</a:t>
            </a:r>
          </a:p>
          <a:p>
            <a:r>
              <a:rPr lang="en-US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dirty="0"/>
              <a:t>Hands-on education in plant science!</a:t>
            </a:r>
          </a:p>
          <a:p>
            <a:r>
              <a:rPr lang="en-GB" dirty="0"/>
              <a:t>Learn to see extra layers of beauty in nature</a:t>
            </a:r>
          </a:p>
          <a:p>
            <a:r>
              <a:rPr lang="en-GB" dirty="0"/>
              <a:t>Good practical hobby with interesting culture</a:t>
            </a:r>
          </a:p>
          <a:p>
            <a:r>
              <a:rPr lang="en-GB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6198252" y="3862388"/>
            <a:ext cx="4586288" cy="2386013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0" indent="0">
              <a:buNone/>
            </a:pPr>
            <a:r>
              <a:rPr lang="en-US" sz="20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4"/>
            <a:ext cx="10107207" cy="527478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</a:t>
            </a:r>
            <a:r>
              <a:rPr lang="en-US" dirty="0"/>
              <a:t>) adopted; 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(USA, Europe)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943538" cy="4612342"/>
          </a:xfrm>
        </p:spPr>
        <p:txBody>
          <a:bodyPr/>
          <a:lstStyle/>
          <a:p>
            <a:r>
              <a:rPr lang="en-US" dirty="0"/>
              <a:t>“Tree”: a woody plant that can reach 20ft on a single unsupported trunk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54781</TotalTime>
  <Words>1677</Words>
  <Application>Microsoft Office PowerPoint</Application>
  <PresentationFormat>Widescreen</PresentationFormat>
  <Paragraphs>332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22</cp:revision>
  <dcterms:created xsi:type="dcterms:W3CDTF">2024-04-06T11:33:48Z</dcterms:created>
  <dcterms:modified xsi:type="dcterms:W3CDTF">2024-07-03T16:23:33Z</dcterms:modified>
</cp:coreProperties>
</file>