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4"/>
  </p:notesMasterIdLst>
  <p:sldIdLst>
    <p:sldId id="256" r:id="rId2"/>
    <p:sldId id="28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78" r:id="rId11"/>
    <p:sldId id="286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4E5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04D6C-E348-4888-BF53-7D9093580813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E7104-07E6-4433-AFA2-7ACC21A32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4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Evening of Bonsai</a:t>
            </a:r>
            <a:br>
              <a:rPr lang="en-US" dirty="0"/>
            </a:br>
            <a:r>
              <a:rPr lang="en-US" sz="4000" dirty="0"/>
              <a:t>Session A: Background to Bonsai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September 2025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ECEF1E-B9DD-7C7C-D34D-A16C75848A55}"/>
              </a:ext>
            </a:extLst>
          </p:cNvPr>
          <p:cNvGrpSpPr/>
          <p:nvPr/>
        </p:nvGrpSpPr>
        <p:grpSpPr>
          <a:xfrm>
            <a:off x="982632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D1B531-63E8-82B4-2F90-BE188C374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E7C155-3620-D019-BD0D-DFE1C1B8A88A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92C7DB-1612-4672-BBAD-61056E038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974" y="4663538"/>
            <a:ext cx="1801905" cy="18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Dressing: dead sphagnum and/or live moss covering → harder to water but less frequent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61589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</a:t>
            </a:r>
          </a:p>
          <a:p>
            <a:r>
              <a:rPr lang="en-US" sz="1600" dirty="0"/>
              <a:t>Be aware of the history and culture of bonsai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Understand (at a high level) how a bonsai is produced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Understand (at a high level) what distinguishes good and bad bonsai</a:t>
            </a:r>
          </a:p>
          <a:p>
            <a:r>
              <a:rPr lang="en-US" sz="1600" dirty="0"/>
              <a:t>Know how to maintain a bonsai on a day-to-day basis</a:t>
            </a:r>
          </a:p>
          <a:p>
            <a:r>
              <a:rPr lang="en-US" sz="1600" dirty="0"/>
              <a:t>Experience the key activities of re-potting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, pruning and wiring</a:t>
            </a:r>
          </a:p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Be aware of inexpensive options for further learning and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E9E1B-ABAD-44BB-B6F1-53AFD67B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224" y="1930400"/>
            <a:ext cx="4141694" cy="492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Practical</a:t>
            </a:r>
          </a:p>
          <a:p>
            <a:r>
              <a:rPr lang="en-GB" sz="1600" dirty="0"/>
              <a:t>Watering bonsai</a:t>
            </a:r>
          </a:p>
          <a:p>
            <a:r>
              <a:rPr lang="en-GB" sz="1600" dirty="0"/>
              <a:t>Wiring a bonsai pot for re-potting</a:t>
            </a:r>
          </a:p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Exposing the </a:t>
            </a:r>
            <a:r>
              <a:rPr lang="en-GB" sz="1600" dirty="0" err="1">
                <a:solidFill>
                  <a:schemeClr val="bg1">
                    <a:lumMod val="65000"/>
                  </a:schemeClr>
                </a:solidFill>
              </a:rPr>
              <a:t>nebari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Potting the prepared tree</a:t>
            </a:r>
          </a:p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Pruning for bulk, congestion and taper</a:t>
            </a:r>
          </a:p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Wiring for shape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15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pPr marL="457200" lvl="1" indent="0">
              <a:buNone/>
            </a:pPr>
            <a:r>
              <a:rPr lang="en-US" dirty="0"/>
              <a:t>Tree as biological / ecological process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pPr marL="457200" lvl="1" indent="0">
              <a:buNone/>
            </a:pPr>
            <a:r>
              <a:rPr lang="en-US" dirty="0"/>
              <a:t>Tree as compositional element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</a:p>
          <a:p>
            <a:pPr marL="457200" lvl="1" indent="0">
              <a:buNone/>
            </a:pPr>
            <a:r>
              <a:rPr lang="en-US" dirty="0"/>
              <a:t>Tree as living clay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Trick question alert!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“capillaries”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</a:t>
            </a:r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56719</TotalTime>
  <Words>1165</Words>
  <Application>Microsoft Office PowerPoint</Application>
  <PresentationFormat>Widescreen</PresentationFormat>
  <Paragraphs>159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Trebuchet MS</vt:lpstr>
      <vt:lpstr>Wingdings 3</vt:lpstr>
      <vt:lpstr>Facet</vt:lpstr>
      <vt:lpstr>An Evening of Bonsai Session A: Background to Bonsai 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Trick question alert!</vt:lpstr>
      <vt:lpstr>I Had One Once, But It Died What a bonsai needs to survive</vt:lpstr>
      <vt:lpstr>Watering Your Bonsai No, seriously, this is important</vt:lpstr>
      <vt:lpstr>Appendices</vt:lpstr>
      <vt:lpstr>How Often To Water Some key factors</vt:lpstr>
      <vt:lpstr>Wiring a Bonsai Pot What could go wrong?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54</cp:revision>
  <dcterms:created xsi:type="dcterms:W3CDTF">2024-04-06T11:33:48Z</dcterms:created>
  <dcterms:modified xsi:type="dcterms:W3CDTF">2025-09-24T12:24:30Z</dcterms:modified>
</cp:coreProperties>
</file>