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8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2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3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0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0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1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5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C2EC-9118-4290-A2BA-81CAA30889D8}" type="datetimeFigureOut">
              <a:rPr lang="ru-RU" smtClean="0"/>
              <a:t>29.07.2018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72AB-FAA2-454E-9D80-030A534DB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9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array-methods#&#1089;&#1086;&#1088;&#1090;&#1080;&#1088;&#1086;&#1074;&#1082;&#1072;-&#1084;&#1077;&#1090;&#1086;&#1076;-sort-fn" TargetMode="External"/><Relationship Id="rId2" Type="http://schemas.openxmlformats.org/officeDocument/2006/relationships/hyperlink" Target="https://github.com/AlexLazareva/top5-ques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arn.javascript.ru/types-conversion#&#1095;&#1080;&#1089;&#1083;&#1077;&#1085;&#1085;&#1086;&#1077;-&#1087;&#1088;&#1077;&#1086;&#1073;&#1088;&#1072;&#1079;&#1086;&#1074;&#1072;&#1085;&#1080;&#1077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5504" y="275654"/>
            <a:ext cx="9144000" cy="2387600"/>
          </a:xfrm>
        </p:spPr>
        <p:txBody>
          <a:bodyPr anchor="t">
            <a:normAutofit/>
          </a:bodyPr>
          <a:lstStyle/>
          <a:p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3 задачи, которые часто задают на собеседованиях на </a:t>
            </a:r>
            <a:r>
              <a:rPr lang="ru-RU" sz="4400" b="1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Frontend</a:t>
            </a:r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-разработчика (</a:t>
            </a:r>
            <a:r>
              <a:rPr lang="ru-RU" sz="4400" b="1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Javascript</a:t>
            </a:r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, </a:t>
            </a:r>
            <a:r>
              <a:rPr lang="ru-RU" sz="4400" b="1" dirty="0" err="1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ReactJS</a:t>
            </a:r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)</a:t>
            </a:r>
            <a:endParaRPr lang="ru-RU" sz="44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65504" y="4053142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4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Задача №1. Поменять переменные местами, не используя третью.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200" y="2326481"/>
            <a:ext cx="11149584" cy="255031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Даны переменные a = 3, b = 5. Необходимо поменять их местами, не используя третью переменную.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Напишите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программу.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a = 3;</a:t>
            </a:r>
          </a:p>
          <a:p>
            <a:pPr marL="914400" lvl="2" indent="0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b = 5;</a:t>
            </a:r>
            <a:endParaRPr lang="ru-RU" sz="28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64" y="3254890"/>
            <a:ext cx="6135624" cy="3170072"/>
          </a:xfrm>
        </p:spPr>
      </p:pic>
    </p:spTree>
    <p:extLst>
      <p:ext uri="{BB962C8B-B14F-4D97-AF65-F5344CB8AC3E}">
        <p14:creationId xmlns:p14="http://schemas.microsoft.com/office/powerpoint/2010/main" val="250398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Задача №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2</a:t>
            </a:r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. Отсортировать массив на четные и нечетные элементы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6437376" y="1839310"/>
            <a:ext cx="5135880" cy="4207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Дан массив чисел. Написать программу, которая отсортирует его на четные и нечетные числа. Четные числа должны находиться в порядке возрастания, нечетные — по убыванию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da-DK" dirty="0" smtClean="0"/>
              <a:t>var </a:t>
            </a:r>
            <a:r>
              <a:rPr lang="da-DK" dirty="0"/>
              <a:t>numbers = [3, 25, 12, 69, 63, 35, 51, 23, 54, 40, 45, 59, 28, 36, 60, 35, 18, 81, 64, 1, 35, 81, 16, 23, 5, 58, 18, 63, 45, 41];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8766"/>
            <a:ext cx="5562600" cy="3128962"/>
          </a:xfrm>
        </p:spPr>
      </p:pic>
    </p:spTree>
    <p:extLst>
      <p:ext uri="{BB962C8B-B14F-4D97-AF65-F5344CB8AC3E}">
        <p14:creationId xmlns:p14="http://schemas.microsoft.com/office/powerpoint/2010/main" val="311974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Задача №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3</a:t>
            </a:r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. Что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выведет в результате?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200" y="2058765"/>
            <a:ext cx="10695432" cy="4123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Задача на знание приведения к типу данных в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 Необходимо понимать численное и строковое приведение.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 smtClean="0"/>
              <a:t>“1” + 1 + 1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 smtClean="0"/>
              <a:t>1 + “1” + 1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 smtClean="0"/>
              <a:t>1 + 1 + “1”</a:t>
            </a:r>
            <a:endParaRPr lang="ru-RU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6152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Литература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Статья на </a:t>
            </a:r>
            <a:r>
              <a:rPr lang="en-US" dirty="0"/>
              <a:t>GitHub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github.com/AlexLazareva/top5-questions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массива - </a:t>
            </a:r>
            <a:r>
              <a:rPr lang="en-US" dirty="0">
                <a:hlinkClick r:id="rId3"/>
              </a:rPr>
              <a:t>http://learn.javascript.ru/array-methods#</a:t>
            </a:r>
            <a:r>
              <a:rPr lang="ru-RU" dirty="0">
                <a:hlinkClick r:id="rId3"/>
              </a:rPr>
              <a:t>сортировка-метод-</a:t>
            </a:r>
            <a:r>
              <a:rPr lang="en-US" dirty="0" smtClean="0">
                <a:hlinkClick r:id="rId3"/>
              </a:rPr>
              <a:t>sort-</a:t>
            </a:r>
            <a:r>
              <a:rPr lang="en-US" dirty="0" err="1" smtClean="0">
                <a:hlinkClick r:id="rId3"/>
              </a:rPr>
              <a:t>fn</a:t>
            </a:r>
            <a:r>
              <a:rPr lang="ru-RU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Преобразование типов данных - </a:t>
            </a:r>
            <a:r>
              <a:rPr lang="en-US" dirty="0">
                <a:hlinkClick r:id="rId4"/>
              </a:rPr>
              <a:t>http://learn.javascript.ru/types-conversion#</a:t>
            </a:r>
            <a:r>
              <a:rPr lang="ru-RU" dirty="0" smtClean="0">
                <a:hlinkClick r:id="rId4"/>
              </a:rPr>
              <a:t>численное-преобразование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87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3 задачи, которые часто задают на собеседованиях на Frontend-разработчика (Javascript, ReactJS)</vt:lpstr>
      <vt:lpstr>Задача №1. Поменять переменные местами, не используя третью.</vt:lpstr>
      <vt:lpstr>Задача №2. Отсортировать массив на четные и нечетные элементы</vt:lpstr>
      <vt:lpstr>Задача №3. Что выведет в результате?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Топ-3 популярных задач, которые задают на собеседованиях</dc:title>
  <dc:creator>Пользователь</dc:creator>
  <cp:lastModifiedBy>Пользователь</cp:lastModifiedBy>
  <cp:revision>13</cp:revision>
  <dcterms:created xsi:type="dcterms:W3CDTF">2018-07-28T16:34:35Z</dcterms:created>
  <dcterms:modified xsi:type="dcterms:W3CDTF">2018-07-29T15:33:42Z</dcterms:modified>
</cp:coreProperties>
</file>