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312" r:id="rId7"/>
    <p:sldId id="326" r:id="rId8"/>
    <p:sldId id="324" r:id="rId9"/>
    <p:sldId id="325" r:id="rId10"/>
    <p:sldId id="314" r:id="rId11"/>
    <p:sldId id="313" r:id="rId12"/>
    <p:sldId id="315" r:id="rId13"/>
    <p:sldId id="316" r:id="rId14"/>
    <p:sldId id="318" r:id="rId15"/>
    <p:sldId id="319" r:id="rId16"/>
    <p:sldId id="320" r:id="rId17"/>
    <p:sldId id="327" r:id="rId18"/>
    <p:sldId id="328" r:id="rId19"/>
    <p:sldId id="321" r:id="rId20"/>
    <p:sldId id="322" r:id="rId21"/>
    <p:sldId id="323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0"/>
    <a:srgbClr val="66FF66"/>
    <a:srgbClr val="FF9900"/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9310-9187-4F83-887B-EBA6AF3AEDA1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4" csCatId="colorful" phldr="1"/>
      <dgm:spPr/>
    </dgm:pt>
    <dgm:pt modelId="{2F0EC1A0-4EE3-4546-988B-E230D6B7957A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1" dirty="0">
              <a:solidFill>
                <a:srgbClr val="EE7D30"/>
              </a:solidFill>
            </a:rPr>
            <a:t>Exercice</a:t>
          </a:r>
          <a:r>
            <a:rPr lang="fr-CA" b="1" dirty="0"/>
            <a:t> </a:t>
          </a:r>
          <a:r>
            <a:rPr lang="fr-CA" b="1" dirty="0">
              <a:solidFill>
                <a:srgbClr val="EE7D30"/>
              </a:solidFill>
            </a:rPr>
            <a:t>préparatoire</a:t>
          </a:r>
        </a:p>
      </dgm:t>
    </dgm:pt>
    <dgm:pt modelId="{3CC53875-131B-4262-AF01-5FC97855B8C1}" type="parTrans" cxnId="{271B5CAA-6C78-4639-B4F3-247C0A72D474}">
      <dgm:prSet/>
      <dgm:spPr/>
      <dgm:t>
        <a:bodyPr/>
        <a:lstStyle/>
        <a:p>
          <a:endParaRPr lang="fr-CA"/>
        </a:p>
      </dgm:t>
    </dgm:pt>
    <dgm:pt modelId="{93424F21-56BC-4681-8ABE-27A5F7D1DBA5}" type="sibTrans" cxnId="{271B5CAA-6C78-4639-B4F3-247C0A72D474}">
      <dgm:prSet/>
      <dgm:spPr/>
      <dgm:t>
        <a:bodyPr/>
        <a:lstStyle/>
        <a:p>
          <a:endParaRPr lang="fr-CA"/>
        </a:p>
      </dgm:t>
    </dgm:pt>
    <dgm:pt modelId="{986F6E44-61D6-4448-A219-78CFF62589C2}">
      <dgm:prSet/>
      <dgm:spPr/>
      <dgm:t>
        <a:bodyPr/>
        <a:lstStyle/>
        <a:p>
          <a:r>
            <a:rPr lang="en-US" b="1" dirty="0">
              <a:solidFill>
                <a:srgbClr val="EE7D30"/>
              </a:solidFill>
            </a:rPr>
            <a:t>E1</a:t>
          </a:r>
          <a:r>
            <a:rPr lang="en-US" dirty="0">
              <a:solidFill>
                <a:srgbClr val="EE7D30"/>
              </a:solidFill>
            </a:rPr>
            <a:t>  </a:t>
          </a:r>
          <a:r>
            <a:rPr lang="en-US" b="1" dirty="0">
              <a:solidFill>
                <a:srgbClr val="EE7D30"/>
              </a:solidFill>
            </a:rPr>
            <a:t>OSI</a:t>
          </a:r>
        </a:p>
      </dgm:t>
    </dgm:pt>
    <dgm:pt modelId="{D1CFC509-4C28-4AE4-AC6B-E5305FE1FB78}" type="parTrans" cxnId="{C55A507B-E9E7-4E91-8879-8C63F325855C}">
      <dgm:prSet/>
      <dgm:spPr/>
      <dgm:t>
        <a:bodyPr/>
        <a:lstStyle/>
        <a:p>
          <a:endParaRPr lang="fr-CA"/>
        </a:p>
      </dgm:t>
    </dgm:pt>
    <dgm:pt modelId="{79F1DCAF-158C-4A9D-BBF8-333564613EB0}" type="sibTrans" cxnId="{C55A507B-E9E7-4E91-8879-8C63F325855C}">
      <dgm:prSet/>
      <dgm:spPr/>
      <dgm:t>
        <a:bodyPr/>
        <a:lstStyle/>
        <a:p>
          <a:endParaRPr lang="fr-CA"/>
        </a:p>
      </dgm:t>
    </dgm:pt>
    <dgm:pt modelId="{350744AD-D896-4448-95CD-A71E831271BE}">
      <dgm:prSet/>
      <dgm:spPr/>
      <dgm:t>
        <a:bodyPr/>
        <a:lstStyle/>
        <a:p>
          <a:r>
            <a:rPr lang="en-US" b="1" dirty="0">
              <a:solidFill>
                <a:srgbClr val="EE7D30"/>
              </a:solidFill>
            </a:rPr>
            <a:t>E2</a:t>
          </a:r>
          <a:r>
            <a:rPr lang="en-US" dirty="0">
              <a:solidFill>
                <a:srgbClr val="EE7D30"/>
              </a:solidFill>
            </a:rPr>
            <a:t>  </a:t>
          </a:r>
          <a:r>
            <a:rPr lang="en-US" b="1" dirty="0">
              <a:solidFill>
                <a:srgbClr val="EE7D30"/>
              </a:solidFill>
            </a:rPr>
            <a:t>OSI vs TCP-IP</a:t>
          </a:r>
        </a:p>
      </dgm:t>
    </dgm:pt>
    <dgm:pt modelId="{788E10CE-FA63-4128-967A-4989756A2D8C}" type="parTrans" cxnId="{DD836365-0973-4518-B683-D9923DD32AF9}">
      <dgm:prSet/>
      <dgm:spPr/>
      <dgm:t>
        <a:bodyPr/>
        <a:lstStyle/>
        <a:p>
          <a:endParaRPr lang="fr-CA"/>
        </a:p>
      </dgm:t>
    </dgm:pt>
    <dgm:pt modelId="{D7B99675-2750-4A47-9834-F9655BB7F658}" type="sibTrans" cxnId="{DD836365-0973-4518-B683-D9923DD32AF9}">
      <dgm:prSet/>
      <dgm:spPr/>
      <dgm:t>
        <a:bodyPr/>
        <a:lstStyle/>
        <a:p>
          <a:endParaRPr lang="fr-CA"/>
        </a:p>
      </dgm:t>
    </dgm:pt>
    <dgm:pt modelId="{8134FABE-8CDC-4141-B98E-5548FCD6CBEE}">
      <dgm:prSet/>
      <dgm:spPr/>
      <dgm:t>
        <a:bodyPr/>
        <a:lstStyle/>
        <a:p>
          <a:r>
            <a:rPr lang="en-US" b="1" dirty="0">
              <a:solidFill>
                <a:srgbClr val="EE7D30"/>
              </a:solidFill>
            </a:rPr>
            <a:t>E3</a:t>
          </a:r>
          <a:r>
            <a:rPr lang="en-US" dirty="0">
              <a:solidFill>
                <a:srgbClr val="EE7D30"/>
              </a:solidFill>
            </a:rPr>
            <a:t>  </a:t>
          </a:r>
          <a:r>
            <a:rPr lang="en-US" b="1" dirty="0" err="1">
              <a:solidFill>
                <a:srgbClr val="EE7D30"/>
              </a:solidFill>
            </a:rPr>
            <a:t>Analyse</a:t>
          </a:r>
          <a:r>
            <a:rPr lang="en-US" b="1" dirty="0">
              <a:solidFill>
                <a:srgbClr val="EE7D30"/>
              </a:solidFill>
            </a:rPr>
            <a:t> PDU 1</a:t>
          </a:r>
        </a:p>
      </dgm:t>
    </dgm:pt>
    <dgm:pt modelId="{445B0FAE-0498-4A5C-827A-6BD282337B07}" type="parTrans" cxnId="{B5FBE3A3-478E-4374-9AF0-15099B283D18}">
      <dgm:prSet/>
      <dgm:spPr/>
      <dgm:t>
        <a:bodyPr/>
        <a:lstStyle/>
        <a:p>
          <a:endParaRPr lang="fr-CA"/>
        </a:p>
      </dgm:t>
    </dgm:pt>
    <dgm:pt modelId="{1DC9D0FD-CEB6-489A-AB43-7CDCAFB5C192}" type="sibTrans" cxnId="{B5FBE3A3-478E-4374-9AF0-15099B283D18}">
      <dgm:prSet/>
      <dgm:spPr/>
      <dgm:t>
        <a:bodyPr/>
        <a:lstStyle/>
        <a:p>
          <a:endParaRPr lang="fr-CA"/>
        </a:p>
      </dgm:t>
    </dgm:pt>
    <dgm:pt modelId="{DD0060F2-CC46-478B-ACDC-9E162E49D63A}">
      <dgm:prSet/>
      <dgm:spPr/>
      <dgm:t>
        <a:bodyPr/>
        <a:lstStyle/>
        <a:p>
          <a:r>
            <a:rPr lang="en-US" b="1" dirty="0">
              <a:solidFill>
                <a:srgbClr val="EE7D30"/>
              </a:solidFill>
            </a:rPr>
            <a:t>E4</a:t>
          </a:r>
          <a:r>
            <a:rPr lang="en-US" dirty="0">
              <a:solidFill>
                <a:srgbClr val="EE7D30"/>
              </a:solidFill>
            </a:rPr>
            <a:t>  </a:t>
          </a:r>
          <a:r>
            <a:rPr lang="en-US" b="1" dirty="0" err="1">
              <a:solidFill>
                <a:srgbClr val="EE7D30"/>
              </a:solidFill>
            </a:rPr>
            <a:t>Analyse</a:t>
          </a:r>
          <a:r>
            <a:rPr lang="en-US" b="1" dirty="0">
              <a:solidFill>
                <a:srgbClr val="EE7D30"/>
              </a:solidFill>
            </a:rPr>
            <a:t> PDU 2</a:t>
          </a:r>
        </a:p>
      </dgm:t>
    </dgm:pt>
    <dgm:pt modelId="{28ABD688-6C8B-4423-A361-1F63D371D9DB}" type="parTrans" cxnId="{3ACB380D-2628-4681-8EE6-A617DA7B9AE6}">
      <dgm:prSet/>
      <dgm:spPr/>
      <dgm:t>
        <a:bodyPr/>
        <a:lstStyle/>
        <a:p>
          <a:endParaRPr lang="fr-CA"/>
        </a:p>
      </dgm:t>
    </dgm:pt>
    <dgm:pt modelId="{CE958B1B-71D2-4975-954C-FC28456131FB}" type="sibTrans" cxnId="{3ACB380D-2628-4681-8EE6-A617DA7B9AE6}">
      <dgm:prSet/>
      <dgm:spPr/>
      <dgm:t>
        <a:bodyPr/>
        <a:lstStyle/>
        <a:p>
          <a:endParaRPr lang="fr-CA"/>
        </a:p>
      </dgm:t>
    </dgm:pt>
    <dgm:pt modelId="{FB6354B3-BC94-412D-A5E2-3EB257872CDE}">
      <dgm:prSet/>
      <dgm:spPr/>
      <dgm:t>
        <a:bodyPr/>
        <a:lstStyle/>
        <a:p>
          <a:r>
            <a:rPr lang="en-US" b="1" dirty="0">
              <a:solidFill>
                <a:srgbClr val="EE7D30"/>
              </a:solidFill>
            </a:rPr>
            <a:t>E5</a:t>
          </a:r>
          <a:r>
            <a:rPr lang="en-US" dirty="0">
              <a:solidFill>
                <a:srgbClr val="EE7D30"/>
              </a:solidFill>
            </a:rPr>
            <a:t>  </a:t>
          </a:r>
          <a:r>
            <a:rPr lang="en-US" b="1" dirty="0" err="1">
              <a:solidFill>
                <a:srgbClr val="EE7D30"/>
              </a:solidFill>
            </a:rPr>
            <a:t>Réseaux</a:t>
          </a:r>
          <a:r>
            <a:rPr lang="en-US" b="1" dirty="0">
              <a:solidFill>
                <a:srgbClr val="EE7D30"/>
              </a:solidFill>
            </a:rPr>
            <a:t> CSMA</a:t>
          </a:r>
        </a:p>
      </dgm:t>
    </dgm:pt>
    <dgm:pt modelId="{45E22548-BED5-4B85-93C6-BFB8B07F499E}" type="parTrans" cxnId="{776BFFDD-5561-43A4-B2C2-F5BC9DEC17DE}">
      <dgm:prSet/>
      <dgm:spPr/>
      <dgm:t>
        <a:bodyPr/>
        <a:lstStyle/>
        <a:p>
          <a:endParaRPr lang="fr-CA"/>
        </a:p>
      </dgm:t>
    </dgm:pt>
    <dgm:pt modelId="{8F555CD0-00B5-4661-9190-4D59008B1A7A}" type="sibTrans" cxnId="{776BFFDD-5561-43A4-B2C2-F5BC9DEC17DE}">
      <dgm:prSet/>
      <dgm:spPr/>
      <dgm:t>
        <a:bodyPr/>
        <a:lstStyle/>
        <a:p>
          <a:endParaRPr lang="fr-CA"/>
        </a:p>
      </dgm:t>
    </dgm:pt>
    <dgm:pt modelId="{EF69EF2B-B488-47A1-BFAC-FDDB264B0F00}">
      <dgm:prSet/>
      <dgm:spPr/>
      <dgm:t>
        <a:bodyPr/>
        <a:lstStyle/>
        <a:p>
          <a:r>
            <a:rPr lang="en-US" b="1" dirty="0">
              <a:solidFill>
                <a:srgbClr val="EE7D30"/>
              </a:solidFill>
            </a:rPr>
            <a:t>E6</a:t>
          </a:r>
          <a:r>
            <a:rPr lang="en-US" dirty="0">
              <a:solidFill>
                <a:srgbClr val="EE7D30"/>
              </a:solidFill>
            </a:rPr>
            <a:t>  </a:t>
          </a:r>
          <a:r>
            <a:rPr lang="en-US" b="1" dirty="0">
              <a:solidFill>
                <a:srgbClr val="EE7D30"/>
              </a:solidFill>
            </a:rPr>
            <a:t>Bande </a:t>
          </a:r>
          <a:r>
            <a:rPr lang="en-US" b="1" dirty="0" err="1">
              <a:solidFill>
                <a:srgbClr val="EE7D30"/>
              </a:solidFill>
            </a:rPr>
            <a:t>passante</a:t>
          </a:r>
          <a:endParaRPr lang="en-US" b="1" dirty="0">
            <a:solidFill>
              <a:srgbClr val="EE7D30"/>
            </a:solidFill>
          </a:endParaRPr>
        </a:p>
      </dgm:t>
    </dgm:pt>
    <dgm:pt modelId="{FBA19450-2026-40C0-92A7-EA7B71EB2086}" type="parTrans" cxnId="{B8D66186-F9A2-4635-9DB3-4591AFFB2AE0}">
      <dgm:prSet/>
      <dgm:spPr/>
      <dgm:t>
        <a:bodyPr/>
        <a:lstStyle/>
        <a:p>
          <a:endParaRPr lang="fr-CA"/>
        </a:p>
      </dgm:t>
    </dgm:pt>
    <dgm:pt modelId="{8DA23AE2-7866-43DF-9C7F-D8F4E30D7A5C}" type="sibTrans" cxnId="{B8D66186-F9A2-4635-9DB3-4591AFFB2AE0}">
      <dgm:prSet/>
      <dgm:spPr/>
      <dgm:t>
        <a:bodyPr/>
        <a:lstStyle/>
        <a:p>
          <a:endParaRPr lang="fr-CA"/>
        </a:p>
      </dgm:t>
    </dgm:pt>
    <dgm:pt modelId="{6884CB5B-1EF2-451C-9D36-FB78775E8A48}" type="pres">
      <dgm:prSet presAssocID="{5E749310-9187-4F83-887B-EBA6AF3AEDA1}" presName="Name0" presStyleCnt="0">
        <dgm:presLayoutVars>
          <dgm:dir/>
        </dgm:presLayoutVars>
      </dgm:prSet>
      <dgm:spPr/>
    </dgm:pt>
    <dgm:pt modelId="{8FB979D7-F699-4BA3-A67B-6B13B0FD5C80}" type="pres">
      <dgm:prSet presAssocID="{2F0EC1A0-4EE3-4546-988B-E230D6B7957A}" presName="noChildren" presStyleCnt="0"/>
      <dgm:spPr/>
    </dgm:pt>
    <dgm:pt modelId="{347E494C-7197-4D04-B046-6E7C2B0ED5D9}" type="pres">
      <dgm:prSet presAssocID="{2F0EC1A0-4EE3-4546-988B-E230D6B7957A}" presName="gap" presStyleCnt="0"/>
      <dgm:spPr/>
    </dgm:pt>
    <dgm:pt modelId="{E2FA7ACC-CD0C-430E-A309-866C7B8CB44F}" type="pres">
      <dgm:prSet presAssocID="{2F0EC1A0-4EE3-4546-988B-E230D6B7957A}" presName="medCircle2" presStyleLbl="vennNode1" presStyleIdx="0" presStyleCnt="7"/>
      <dgm:spPr/>
    </dgm:pt>
    <dgm:pt modelId="{CE00B868-8725-47D1-9414-92C7AA4F3DCF}" type="pres">
      <dgm:prSet presAssocID="{2F0EC1A0-4EE3-4546-988B-E230D6B7957A}" presName="txLvlOnly1" presStyleLbl="revTx" presStyleIdx="0" presStyleCnt="7"/>
      <dgm:spPr/>
    </dgm:pt>
    <dgm:pt modelId="{919EAD64-8A7D-4387-BDE9-CB7F1D5751AB}" type="pres">
      <dgm:prSet presAssocID="{986F6E44-61D6-4448-A219-78CFF62589C2}" presName="noChildren" presStyleCnt="0"/>
      <dgm:spPr/>
    </dgm:pt>
    <dgm:pt modelId="{BB2A0103-D03A-4278-BAA7-E7D7B232FDFF}" type="pres">
      <dgm:prSet presAssocID="{986F6E44-61D6-4448-A219-78CFF62589C2}" presName="gap" presStyleCnt="0"/>
      <dgm:spPr/>
    </dgm:pt>
    <dgm:pt modelId="{5C5E0457-9076-4914-AAA4-DEAA2AA8B285}" type="pres">
      <dgm:prSet presAssocID="{986F6E44-61D6-4448-A219-78CFF62589C2}" presName="medCircle2" presStyleLbl="vennNode1" presStyleIdx="1" presStyleCnt="7"/>
      <dgm:spPr/>
    </dgm:pt>
    <dgm:pt modelId="{AB8354AD-15CD-46EA-897D-6C615369A45F}" type="pres">
      <dgm:prSet presAssocID="{986F6E44-61D6-4448-A219-78CFF62589C2}" presName="txLvlOnly1" presStyleLbl="revTx" presStyleIdx="1" presStyleCnt="7"/>
      <dgm:spPr/>
    </dgm:pt>
    <dgm:pt modelId="{5FF046F1-8706-4E08-A3F0-507F1C26FACC}" type="pres">
      <dgm:prSet presAssocID="{350744AD-D896-4448-95CD-A71E831271BE}" presName="noChildren" presStyleCnt="0"/>
      <dgm:spPr/>
    </dgm:pt>
    <dgm:pt modelId="{3350E6A1-9B8C-47DE-B17A-5ADE0AA4045B}" type="pres">
      <dgm:prSet presAssocID="{350744AD-D896-4448-95CD-A71E831271BE}" presName="gap" presStyleCnt="0"/>
      <dgm:spPr/>
    </dgm:pt>
    <dgm:pt modelId="{524F731A-D890-490E-9809-A5223DD6CDE9}" type="pres">
      <dgm:prSet presAssocID="{350744AD-D896-4448-95CD-A71E831271BE}" presName="medCircle2" presStyleLbl="vennNode1" presStyleIdx="2" presStyleCnt="7"/>
      <dgm:spPr/>
    </dgm:pt>
    <dgm:pt modelId="{D7623BBC-7D0E-41A6-AEDB-12123CCC2F0A}" type="pres">
      <dgm:prSet presAssocID="{350744AD-D896-4448-95CD-A71E831271BE}" presName="txLvlOnly1" presStyleLbl="revTx" presStyleIdx="2" presStyleCnt="7"/>
      <dgm:spPr/>
    </dgm:pt>
    <dgm:pt modelId="{462B0F2E-16D9-4565-91F4-02BF7DED56E1}" type="pres">
      <dgm:prSet presAssocID="{8134FABE-8CDC-4141-B98E-5548FCD6CBEE}" presName="noChildren" presStyleCnt="0"/>
      <dgm:spPr/>
    </dgm:pt>
    <dgm:pt modelId="{46DE35E3-B38D-46DB-B34D-2A29530A5424}" type="pres">
      <dgm:prSet presAssocID="{8134FABE-8CDC-4141-B98E-5548FCD6CBEE}" presName="gap" presStyleCnt="0"/>
      <dgm:spPr/>
    </dgm:pt>
    <dgm:pt modelId="{18B3BA0F-DC0D-4462-AF7D-DA3F034697AD}" type="pres">
      <dgm:prSet presAssocID="{8134FABE-8CDC-4141-B98E-5548FCD6CBEE}" presName="medCircle2" presStyleLbl="vennNode1" presStyleIdx="3" presStyleCnt="7"/>
      <dgm:spPr/>
    </dgm:pt>
    <dgm:pt modelId="{1C476B6B-2BED-4DAB-A4A2-7B1C98011B60}" type="pres">
      <dgm:prSet presAssocID="{8134FABE-8CDC-4141-B98E-5548FCD6CBEE}" presName="txLvlOnly1" presStyleLbl="revTx" presStyleIdx="3" presStyleCnt="7"/>
      <dgm:spPr/>
    </dgm:pt>
    <dgm:pt modelId="{AB643C74-0BE5-47B5-874A-EAD0EADC09E1}" type="pres">
      <dgm:prSet presAssocID="{DD0060F2-CC46-478B-ACDC-9E162E49D63A}" presName="noChildren" presStyleCnt="0"/>
      <dgm:spPr/>
    </dgm:pt>
    <dgm:pt modelId="{88F0939A-5E87-4151-B1DB-07D262BDD55D}" type="pres">
      <dgm:prSet presAssocID="{DD0060F2-CC46-478B-ACDC-9E162E49D63A}" presName="gap" presStyleCnt="0"/>
      <dgm:spPr/>
    </dgm:pt>
    <dgm:pt modelId="{945A3A39-4AA0-448A-9D1D-FFE82BE47924}" type="pres">
      <dgm:prSet presAssocID="{DD0060F2-CC46-478B-ACDC-9E162E49D63A}" presName="medCircle2" presStyleLbl="vennNode1" presStyleIdx="4" presStyleCnt="7"/>
      <dgm:spPr/>
    </dgm:pt>
    <dgm:pt modelId="{0F9DA303-8931-4B58-8FBB-D4399CBBB83D}" type="pres">
      <dgm:prSet presAssocID="{DD0060F2-CC46-478B-ACDC-9E162E49D63A}" presName="txLvlOnly1" presStyleLbl="revTx" presStyleIdx="4" presStyleCnt="7"/>
      <dgm:spPr/>
    </dgm:pt>
    <dgm:pt modelId="{40655F55-69D0-4810-AD31-C705395E60EB}" type="pres">
      <dgm:prSet presAssocID="{FB6354B3-BC94-412D-A5E2-3EB257872CDE}" presName="noChildren" presStyleCnt="0"/>
      <dgm:spPr/>
    </dgm:pt>
    <dgm:pt modelId="{348B903A-B692-482F-8790-60280E88AB02}" type="pres">
      <dgm:prSet presAssocID="{FB6354B3-BC94-412D-A5E2-3EB257872CDE}" presName="gap" presStyleCnt="0"/>
      <dgm:spPr/>
    </dgm:pt>
    <dgm:pt modelId="{DBF21F7F-715A-4A17-BB36-F0A9A0E1F115}" type="pres">
      <dgm:prSet presAssocID="{FB6354B3-BC94-412D-A5E2-3EB257872CDE}" presName="medCircle2" presStyleLbl="vennNode1" presStyleIdx="5" presStyleCnt="7"/>
      <dgm:spPr/>
    </dgm:pt>
    <dgm:pt modelId="{CEA7E279-8E9C-49FD-8E17-0E22759CDC52}" type="pres">
      <dgm:prSet presAssocID="{FB6354B3-BC94-412D-A5E2-3EB257872CDE}" presName="txLvlOnly1" presStyleLbl="revTx" presStyleIdx="5" presStyleCnt="7"/>
      <dgm:spPr/>
    </dgm:pt>
    <dgm:pt modelId="{A4A8ACF8-5382-4019-8939-86C3B86F9143}" type="pres">
      <dgm:prSet presAssocID="{EF69EF2B-B488-47A1-BFAC-FDDB264B0F00}" presName="noChildren" presStyleCnt="0"/>
      <dgm:spPr/>
    </dgm:pt>
    <dgm:pt modelId="{4C802C14-B7E9-4815-83DF-C1D096DF3376}" type="pres">
      <dgm:prSet presAssocID="{EF69EF2B-B488-47A1-BFAC-FDDB264B0F00}" presName="gap" presStyleCnt="0"/>
      <dgm:spPr/>
    </dgm:pt>
    <dgm:pt modelId="{28333EDD-4131-4D8B-8905-2B8A439BF17A}" type="pres">
      <dgm:prSet presAssocID="{EF69EF2B-B488-47A1-BFAC-FDDB264B0F00}" presName="medCircle2" presStyleLbl="vennNode1" presStyleIdx="6" presStyleCnt="7"/>
      <dgm:spPr/>
    </dgm:pt>
    <dgm:pt modelId="{9E56FEFC-67D7-431B-8FE0-784FF671EFC1}" type="pres">
      <dgm:prSet presAssocID="{EF69EF2B-B488-47A1-BFAC-FDDB264B0F00}" presName="txLvlOnly1" presStyleLbl="revTx" presStyleIdx="6" presStyleCnt="7"/>
      <dgm:spPr/>
    </dgm:pt>
  </dgm:ptLst>
  <dgm:cxnLst>
    <dgm:cxn modelId="{3ACB380D-2628-4681-8EE6-A617DA7B9AE6}" srcId="{5E749310-9187-4F83-887B-EBA6AF3AEDA1}" destId="{DD0060F2-CC46-478B-ACDC-9E162E49D63A}" srcOrd="4" destOrd="0" parTransId="{28ABD688-6C8B-4423-A361-1F63D371D9DB}" sibTransId="{CE958B1B-71D2-4975-954C-FC28456131FB}"/>
    <dgm:cxn modelId="{B1261D21-B205-4459-A131-95E33461F540}" type="presOf" srcId="{986F6E44-61D6-4448-A219-78CFF62589C2}" destId="{AB8354AD-15CD-46EA-897D-6C615369A45F}" srcOrd="0" destOrd="0" presId="urn:microsoft.com/office/officeart/2008/layout/VerticalCircleList"/>
    <dgm:cxn modelId="{17BE3125-CE3A-4476-81D8-6A80C9B9BD18}" type="presOf" srcId="{8134FABE-8CDC-4141-B98E-5548FCD6CBEE}" destId="{1C476B6B-2BED-4DAB-A4A2-7B1C98011B60}" srcOrd="0" destOrd="0" presId="urn:microsoft.com/office/officeart/2008/layout/VerticalCircleList"/>
    <dgm:cxn modelId="{0D2D9B28-925B-4A40-863E-57D42A0C9BB3}" type="presOf" srcId="{5E749310-9187-4F83-887B-EBA6AF3AEDA1}" destId="{6884CB5B-1EF2-451C-9D36-FB78775E8A48}" srcOrd="0" destOrd="0" presId="urn:microsoft.com/office/officeart/2008/layout/VerticalCircleList"/>
    <dgm:cxn modelId="{E9DD9A31-93C7-4782-8B23-93EF8F6F3F05}" type="presOf" srcId="{FB6354B3-BC94-412D-A5E2-3EB257872CDE}" destId="{CEA7E279-8E9C-49FD-8E17-0E22759CDC52}" srcOrd="0" destOrd="0" presId="urn:microsoft.com/office/officeart/2008/layout/VerticalCircleList"/>
    <dgm:cxn modelId="{3D530B36-6B08-41B2-8E66-23F5ED929704}" type="presOf" srcId="{DD0060F2-CC46-478B-ACDC-9E162E49D63A}" destId="{0F9DA303-8931-4B58-8FBB-D4399CBBB83D}" srcOrd="0" destOrd="0" presId="urn:microsoft.com/office/officeart/2008/layout/VerticalCircleList"/>
    <dgm:cxn modelId="{8CFC5E5E-5A31-4711-8D1C-D43E9EACFDFD}" type="presOf" srcId="{350744AD-D896-4448-95CD-A71E831271BE}" destId="{D7623BBC-7D0E-41A6-AEDB-12123CCC2F0A}" srcOrd="0" destOrd="0" presId="urn:microsoft.com/office/officeart/2008/layout/VerticalCircleList"/>
    <dgm:cxn modelId="{DD836365-0973-4518-B683-D9923DD32AF9}" srcId="{5E749310-9187-4F83-887B-EBA6AF3AEDA1}" destId="{350744AD-D896-4448-95CD-A71E831271BE}" srcOrd="2" destOrd="0" parTransId="{788E10CE-FA63-4128-967A-4989756A2D8C}" sibTransId="{D7B99675-2750-4A47-9834-F9655BB7F658}"/>
    <dgm:cxn modelId="{8467166B-C08D-4B8C-B43D-ED29C0FC413E}" type="presOf" srcId="{2F0EC1A0-4EE3-4546-988B-E230D6B7957A}" destId="{CE00B868-8725-47D1-9414-92C7AA4F3DCF}" srcOrd="0" destOrd="0" presId="urn:microsoft.com/office/officeart/2008/layout/VerticalCircleList"/>
    <dgm:cxn modelId="{C55A507B-E9E7-4E91-8879-8C63F325855C}" srcId="{5E749310-9187-4F83-887B-EBA6AF3AEDA1}" destId="{986F6E44-61D6-4448-A219-78CFF62589C2}" srcOrd="1" destOrd="0" parTransId="{D1CFC509-4C28-4AE4-AC6B-E5305FE1FB78}" sibTransId="{79F1DCAF-158C-4A9D-BBF8-333564613EB0}"/>
    <dgm:cxn modelId="{B8D66186-F9A2-4635-9DB3-4591AFFB2AE0}" srcId="{5E749310-9187-4F83-887B-EBA6AF3AEDA1}" destId="{EF69EF2B-B488-47A1-BFAC-FDDB264B0F00}" srcOrd="6" destOrd="0" parTransId="{FBA19450-2026-40C0-92A7-EA7B71EB2086}" sibTransId="{8DA23AE2-7866-43DF-9C7F-D8F4E30D7A5C}"/>
    <dgm:cxn modelId="{B5FBE3A3-478E-4374-9AF0-15099B283D18}" srcId="{5E749310-9187-4F83-887B-EBA6AF3AEDA1}" destId="{8134FABE-8CDC-4141-B98E-5548FCD6CBEE}" srcOrd="3" destOrd="0" parTransId="{445B0FAE-0498-4A5C-827A-6BD282337B07}" sibTransId="{1DC9D0FD-CEB6-489A-AB43-7CDCAFB5C192}"/>
    <dgm:cxn modelId="{F11611AA-4A50-4204-B3A0-5E1FF6D2EDBF}" type="presOf" srcId="{EF69EF2B-B488-47A1-BFAC-FDDB264B0F00}" destId="{9E56FEFC-67D7-431B-8FE0-784FF671EFC1}" srcOrd="0" destOrd="0" presId="urn:microsoft.com/office/officeart/2008/layout/VerticalCircleList"/>
    <dgm:cxn modelId="{271B5CAA-6C78-4639-B4F3-247C0A72D474}" srcId="{5E749310-9187-4F83-887B-EBA6AF3AEDA1}" destId="{2F0EC1A0-4EE3-4546-988B-E230D6B7957A}" srcOrd="0" destOrd="0" parTransId="{3CC53875-131B-4262-AF01-5FC97855B8C1}" sibTransId="{93424F21-56BC-4681-8ABE-27A5F7D1DBA5}"/>
    <dgm:cxn modelId="{776BFFDD-5561-43A4-B2C2-F5BC9DEC17DE}" srcId="{5E749310-9187-4F83-887B-EBA6AF3AEDA1}" destId="{FB6354B3-BC94-412D-A5E2-3EB257872CDE}" srcOrd="5" destOrd="0" parTransId="{45E22548-BED5-4B85-93C6-BFB8B07F499E}" sibTransId="{8F555CD0-00B5-4661-9190-4D59008B1A7A}"/>
    <dgm:cxn modelId="{D7B51500-B2C2-41D3-8D71-6D26BA7E507D}" type="presParOf" srcId="{6884CB5B-1EF2-451C-9D36-FB78775E8A48}" destId="{8FB979D7-F699-4BA3-A67B-6B13B0FD5C80}" srcOrd="0" destOrd="0" presId="urn:microsoft.com/office/officeart/2008/layout/VerticalCircleList"/>
    <dgm:cxn modelId="{2ABA2C90-4123-402F-9B90-AD2FC8063F44}" type="presParOf" srcId="{8FB979D7-F699-4BA3-A67B-6B13B0FD5C80}" destId="{347E494C-7197-4D04-B046-6E7C2B0ED5D9}" srcOrd="0" destOrd="0" presId="urn:microsoft.com/office/officeart/2008/layout/VerticalCircleList"/>
    <dgm:cxn modelId="{776F87A8-F56F-4B60-B099-4093AADFFAA1}" type="presParOf" srcId="{8FB979D7-F699-4BA3-A67B-6B13B0FD5C80}" destId="{E2FA7ACC-CD0C-430E-A309-866C7B8CB44F}" srcOrd="1" destOrd="0" presId="urn:microsoft.com/office/officeart/2008/layout/VerticalCircleList"/>
    <dgm:cxn modelId="{746510AB-BF5F-4650-88AD-12D5AB9C77DE}" type="presParOf" srcId="{8FB979D7-F699-4BA3-A67B-6B13B0FD5C80}" destId="{CE00B868-8725-47D1-9414-92C7AA4F3DCF}" srcOrd="2" destOrd="0" presId="urn:microsoft.com/office/officeart/2008/layout/VerticalCircleList"/>
    <dgm:cxn modelId="{0C1CBC7D-4CD8-4EFE-94A0-3B09A36A977E}" type="presParOf" srcId="{6884CB5B-1EF2-451C-9D36-FB78775E8A48}" destId="{919EAD64-8A7D-4387-BDE9-CB7F1D5751AB}" srcOrd="1" destOrd="0" presId="urn:microsoft.com/office/officeart/2008/layout/VerticalCircleList"/>
    <dgm:cxn modelId="{B113C8E5-1483-4460-B2CB-2D1CA5637B18}" type="presParOf" srcId="{919EAD64-8A7D-4387-BDE9-CB7F1D5751AB}" destId="{BB2A0103-D03A-4278-BAA7-E7D7B232FDFF}" srcOrd="0" destOrd="0" presId="urn:microsoft.com/office/officeart/2008/layout/VerticalCircleList"/>
    <dgm:cxn modelId="{4E99A667-27A5-48D5-9EB7-5633006CADAA}" type="presParOf" srcId="{919EAD64-8A7D-4387-BDE9-CB7F1D5751AB}" destId="{5C5E0457-9076-4914-AAA4-DEAA2AA8B285}" srcOrd="1" destOrd="0" presId="urn:microsoft.com/office/officeart/2008/layout/VerticalCircleList"/>
    <dgm:cxn modelId="{1FF22BCA-F7EC-482B-84F9-8BA56FDC1670}" type="presParOf" srcId="{919EAD64-8A7D-4387-BDE9-CB7F1D5751AB}" destId="{AB8354AD-15CD-46EA-897D-6C615369A45F}" srcOrd="2" destOrd="0" presId="urn:microsoft.com/office/officeart/2008/layout/VerticalCircleList"/>
    <dgm:cxn modelId="{AD5053E4-B19E-4A47-8713-9303AB7D44E8}" type="presParOf" srcId="{6884CB5B-1EF2-451C-9D36-FB78775E8A48}" destId="{5FF046F1-8706-4E08-A3F0-507F1C26FACC}" srcOrd="2" destOrd="0" presId="urn:microsoft.com/office/officeart/2008/layout/VerticalCircleList"/>
    <dgm:cxn modelId="{9AFAC78F-FD6F-4995-832F-0BE6E1A469B5}" type="presParOf" srcId="{5FF046F1-8706-4E08-A3F0-507F1C26FACC}" destId="{3350E6A1-9B8C-47DE-B17A-5ADE0AA4045B}" srcOrd="0" destOrd="0" presId="urn:microsoft.com/office/officeart/2008/layout/VerticalCircleList"/>
    <dgm:cxn modelId="{C564F260-0CC1-442F-9C76-1680373A6ACB}" type="presParOf" srcId="{5FF046F1-8706-4E08-A3F0-507F1C26FACC}" destId="{524F731A-D890-490E-9809-A5223DD6CDE9}" srcOrd="1" destOrd="0" presId="urn:microsoft.com/office/officeart/2008/layout/VerticalCircleList"/>
    <dgm:cxn modelId="{B7490743-D9FB-404C-A418-B558AA2A767F}" type="presParOf" srcId="{5FF046F1-8706-4E08-A3F0-507F1C26FACC}" destId="{D7623BBC-7D0E-41A6-AEDB-12123CCC2F0A}" srcOrd="2" destOrd="0" presId="urn:microsoft.com/office/officeart/2008/layout/VerticalCircleList"/>
    <dgm:cxn modelId="{F48809CD-5C50-4FB6-8E51-7EC25D248DBF}" type="presParOf" srcId="{6884CB5B-1EF2-451C-9D36-FB78775E8A48}" destId="{462B0F2E-16D9-4565-91F4-02BF7DED56E1}" srcOrd="3" destOrd="0" presId="urn:microsoft.com/office/officeart/2008/layout/VerticalCircleList"/>
    <dgm:cxn modelId="{2EE568F8-D825-4374-93AD-86FCFD69AC02}" type="presParOf" srcId="{462B0F2E-16D9-4565-91F4-02BF7DED56E1}" destId="{46DE35E3-B38D-46DB-B34D-2A29530A5424}" srcOrd="0" destOrd="0" presId="urn:microsoft.com/office/officeart/2008/layout/VerticalCircleList"/>
    <dgm:cxn modelId="{5FD45E96-2F67-4F92-A96C-5B8147973CB9}" type="presParOf" srcId="{462B0F2E-16D9-4565-91F4-02BF7DED56E1}" destId="{18B3BA0F-DC0D-4462-AF7D-DA3F034697AD}" srcOrd="1" destOrd="0" presId="urn:microsoft.com/office/officeart/2008/layout/VerticalCircleList"/>
    <dgm:cxn modelId="{71CF5702-9DA6-4A32-BB1F-CB2AB247FC26}" type="presParOf" srcId="{462B0F2E-16D9-4565-91F4-02BF7DED56E1}" destId="{1C476B6B-2BED-4DAB-A4A2-7B1C98011B60}" srcOrd="2" destOrd="0" presId="urn:microsoft.com/office/officeart/2008/layout/VerticalCircleList"/>
    <dgm:cxn modelId="{C4BE15CF-189A-45B1-ABD3-F1E2F54AFBD4}" type="presParOf" srcId="{6884CB5B-1EF2-451C-9D36-FB78775E8A48}" destId="{AB643C74-0BE5-47B5-874A-EAD0EADC09E1}" srcOrd="4" destOrd="0" presId="urn:microsoft.com/office/officeart/2008/layout/VerticalCircleList"/>
    <dgm:cxn modelId="{84ACBF01-6F7B-46BC-968F-98592536CE8C}" type="presParOf" srcId="{AB643C74-0BE5-47B5-874A-EAD0EADC09E1}" destId="{88F0939A-5E87-4151-B1DB-07D262BDD55D}" srcOrd="0" destOrd="0" presId="urn:microsoft.com/office/officeart/2008/layout/VerticalCircleList"/>
    <dgm:cxn modelId="{F528A0C7-9E63-4A3B-BF86-C4E6A834A9CB}" type="presParOf" srcId="{AB643C74-0BE5-47B5-874A-EAD0EADC09E1}" destId="{945A3A39-4AA0-448A-9D1D-FFE82BE47924}" srcOrd="1" destOrd="0" presId="urn:microsoft.com/office/officeart/2008/layout/VerticalCircleList"/>
    <dgm:cxn modelId="{2EB28DDA-58AE-4715-A103-2E53FEEC51E4}" type="presParOf" srcId="{AB643C74-0BE5-47B5-874A-EAD0EADC09E1}" destId="{0F9DA303-8931-4B58-8FBB-D4399CBBB83D}" srcOrd="2" destOrd="0" presId="urn:microsoft.com/office/officeart/2008/layout/VerticalCircleList"/>
    <dgm:cxn modelId="{AB3B4874-32CA-4405-B3E6-01B33778921C}" type="presParOf" srcId="{6884CB5B-1EF2-451C-9D36-FB78775E8A48}" destId="{40655F55-69D0-4810-AD31-C705395E60EB}" srcOrd="5" destOrd="0" presId="urn:microsoft.com/office/officeart/2008/layout/VerticalCircleList"/>
    <dgm:cxn modelId="{C02F139E-2001-42EF-8DF2-B6E6A8EC44E1}" type="presParOf" srcId="{40655F55-69D0-4810-AD31-C705395E60EB}" destId="{348B903A-B692-482F-8790-60280E88AB02}" srcOrd="0" destOrd="0" presId="urn:microsoft.com/office/officeart/2008/layout/VerticalCircleList"/>
    <dgm:cxn modelId="{C791DC7B-D38E-45A0-BA16-7DC409157F04}" type="presParOf" srcId="{40655F55-69D0-4810-AD31-C705395E60EB}" destId="{DBF21F7F-715A-4A17-BB36-F0A9A0E1F115}" srcOrd="1" destOrd="0" presId="urn:microsoft.com/office/officeart/2008/layout/VerticalCircleList"/>
    <dgm:cxn modelId="{05929E5E-2705-495B-96C1-87A8BAED67B3}" type="presParOf" srcId="{40655F55-69D0-4810-AD31-C705395E60EB}" destId="{CEA7E279-8E9C-49FD-8E17-0E22759CDC52}" srcOrd="2" destOrd="0" presId="urn:microsoft.com/office/officeart/2008/layout/VerticalCircleList"/>
    <dgm:cxn modelId="{7A0A6B75-58E0-4B49-935A-DD7A5047614E}" type="presParOf" srcId="{6884CB5B-1EF2-451C-9D36-FB78775E8A48}" destId="{A4A8ACF8-5382-4019-8939-86C3B86F9143}" srcOrd="6" destOrd="0" presId="urn:microsoft.com/office/officeart/2008/layout/VerticalCircleList"/>
    <dgm:cxn modelId="{448404AF-41DA-44F3-A07A-E74F24868052}" type="presParOf" srcId="{A4A8ACF8-5382-4019-8939-86C3B86F9143}" destId="{4C802C14-B7E9-4815-83DF-C1D096DF3376}" srcOrd="0" destOrd="0" presId="urn:microsoft.com/office/officeart/2008/layout/VerticalCircleList"/>
    <dgm:cxn modelId="{E1B3C332-6F20-4D50-B67D-F1C9E5EA9E62}" type="presParOf" srcId="{A4A8ACF8-5382-4019-8939-86C3B86F9143}" destId="{28333EDD-4131-4D8B-8905-2B8A439BF17A}" srcOrd="1" destOrd="0" presId="urn:microsoft.com/office/officeart/2008/layout/VerticalCircleList"/>
    <dgm:cxn modelId="{5DDA3A60-F3EC-44C4-B2B6-6BB82C4A2C8A}" type="presParOf" srcId="{A4A8ACF8-5382-4019-8939-86C3B86F9143}" destId="{9E56FEFC-67D7-431B-8FE0-784FF671EFC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4C57A-385A-4634-8C76-3A96DF03C339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A"/>
        </a:p>
      </dgm:t>
    </dgm:pt>
    <dgm:pt modelId="{F444F52E-6C09-48C0-9E95-AB687A34610B}">
      <dgm:prSet phldrT="[Texte]"/>
      <dgm:spPr/>
      <dgm:t>
        <a:bodyPr/>
        <a:lstStyle/>
        <a:p>
          <a:r>
            <a:rPr lang="fr-CA" b="1" dirty="0"/>
            <a:t>APPLICATION</a:t>
          </a:r>
        </a:p>
      </dgm:t>
    </dgm:pt>
    <dgm:pt modelId="{436AAFCA-BFDD-485C-BBA4-69969341E2D2}" type="parTrans" cxnId="{16DB82E6-7765-48C1-8BE0-DE16B9EC127E}">
      <dgm:prSet/>
      <dgm:spPr/>
      <dgm:t>
        <a:bodyPr/>
        <a:lstStyle/>
        <a:p>
          <a:endParaRPr lang="fr-CA"/>
        </a:p>
      </dgm:t>
    </dgm:pt>
    <dgm:pt modelId="{65967600-6B49-495E-BE7C-177249441734}" type="sibTrans" cxnId="{16DB82E6-7765-48C1-8BE0-DE16B9EC127E}">
      <dgm:prSet/>
      <dgm:spPr/>
      <dgm:t>
        <a:bodyPr/>
        <a:lstStyle/>
        <a:p>
          <a:endParaRPr lang="fr-CA"/>
        </a:p>
      </dgm:t>
    </dgm:pt>
    <dgm:pt modelId="{FA5BE77F-FF8B-43A9-A05C-F6C20E9BF4D2}">
      <dgm:prSet phldrT="[Texte]"/>
      <dgm:spPr/>
      <dgm:t>
        <a:bodyPr/>
        <a:lstStyle/>
        <a:p>
          <a:r>
            <a:rPr lang="fr-CA" dirty="0"/>
            <a:t>Point d’accès au service réseau</a:t>
          </a:r>
        </a:p>
      </dgm:t>
    </dgm:pt>
    <dgm:pt modelId="{48327F66-08D3-4C48-AFB9-D93C548452D1}" type="parTrans" cxnId="{A3FCD7F4-786B-46E1-A300-E8BCCEF8EB78}">
      <dgm:prSet/>
      <dgm:spPr/>
      <dgm:t>
        <a:bodyPr/>
        <a:lstStyle/>
        <a:p>
          <a:endParaRPr lang="fr-CA"/>
        </a:p>
      </dgm:t>
    </dgm:pt>
    <dgm:pt modelId="{0886F4BE-F9C9-4FAD-A27F-C4BB8663655E}" type="sibTrans" cxnId="{A3FCD7F4-786B-46E1-A300-E8BCCEF8EB78}">
      <dgm:prSet/>
      <dgm:spPr/>
      <dgm:t>
        <a:bodyPr/>
        <a:lstStyle/>
        <a:p>
          <a:endParaRPr lang="fr-CA"/>
        </a:p>
      </dgm:t>
    </dgm:pt>
    <dgm:pt modelId="{5DBB0033-6CDB-48F8-BFC2-F8D40CCA3FDC}">
      <dgm:prSet phldrT="[Texte]"/>
      <dgm:spPr/>
      <dgm:t>
        <a:bodyPr/>
        <a:lstStyle/>
        <a:p>
          <a:r>
            <a:rPr lang="fr-CA" b="1" dirty="0"/>
            <a:t>PRÉSENTATION</a:t>
          </a:r>
        </a:p>
      </dgm:t>
    </dgm:pt>
    <dgm:pt modelId="{F99CD6C4-8A8B-4976-9478-47AC58A58491}" type="parTrans" cxnId="{6D1937A6-C2CA-4AF4-BA91-7A6319CB4BD9}">
      <dgm:prSet/>
      <dgm:spPr/>
      <dgm:t>
        <a:bodyPr/>
        <a:lstStyle/>
        <a:p>
          <a:endParaRPr lang="fr-CA"/>
        </a:p>
      </dgm:t>
    </dgm:pt>
    <dgm:pt modelId="{291484B7-6629-4DC7-975B-46FE8A6251E4}" type="sibTrans" cxnId="{6D1937A6-C2CA-4AF4-BA91-7A6319CB4BD9}">
      <dgm:prSet/>
      <dgm:spPr/>
      <dgm:t>
        <a:bodyPr/>
        <a:lstStyle/>
        <a:p>
          <a:endParaRPr lang="fr-CA"/>
        </a:p>
      </dgm:t>
    </dgm:pt>
    <dgm:pt modelId="{B0F5E731-C74C-43B1-B946-2DBC3C9EC2A8}">
      <dgm:prSet phldrT="[Texte]"/>
      <dgm:spPr/>
      <dgm:t>
        <a:bodyPr/>
        <a:lstStyle/>
        <a:p>
          <a:r>
            <a:rPr lang="fr-CA" dirty="0"/>
            <a:t>Transformation et chiffrement des données </a:t>
          </a:r>
        </a:p>
      </dgm:t>
    </dgm:pt>
    <dgm:pt modelId="{BAD261E3-47E3-4361-8DB8-A9E1F4517788}" type="parTrans" cxnId="{A884BB29-5C2C-4E13-8298-F7D8C7D0DCE9}">
      <dgm:prSet/>
      <dgm:spPr/>
      <dgm:t>
        <a:bodyPr/>
        <a:lstStyle/>
        <a:p>
          <a:endParaRPr lang="fr-CA"/>
        </a:p>
      </dgm:t>
    </dgm:pt>
    <dgm:pt modelId="{1773DA07-B5B1-4A33-996E-9ADF10BBC88F}" type="sibTrans" cxnId="{A884BB29-5C2C-4E13-8298-F7D8C7D0DCE9}">
      <dgm:prSet/>
      <dgm:spPr/>
      <dgm:t>
        <a:bodyPr/>
        <a:lstStyle/>
        <a:p>
          <a:endParaRPr lang="fr-CA"/>
        </a:p>
      </dgm:t>
    </dgm:pt>
    <dgm:pt modelId="{4BDF8DBA-92CA-4BF1-ABA5-FDDF884AEDC5}">
      <dgm:prSet phldrT="[Texte]"/>
      <dgm:spPr/>
      <dgm:t>
        <a:bodyPr/>
        <a:lstStyle/>
        <a:p>
          <a:r>
            <a:rPr lang="fr-CA" b="1" dirty="0"/>
            <a:t>SESSION</a:t>
          </a:r>
        </a:p>
      </dgm:t>
    </dgm:pt>
    <dgm:pt modelId="{C7CEC263-D1C0-4553-B360-97FBA551E400}" type="parTrans" cxnId="{5A6A4938-50E2-4C1F-A8F2-8E4328320D78}">
      <dgm:prSet/>
      <dgm:spPr/>
      <dgm:t>
        <a:bodyPr/>
        <a:lstStyle/>
        <a:p>
          <a:endParaRPr lang="fr-CA"/>
        </a:p>
      </dgm:t>
    </dgm:pt>
    <dgm:pt modelId="{B621DB80-2BDC-4256-9B1F-FA478F8778B2}" type="sibTrans" cxnId="{5A6A4938-50E2-4C1F-A8F2-8E4328320D78}">
      <dgm:prSet/>
      <dgm:spPr/>
      <dgm:t>
        <a:bodyPr/>
        <a:lstStyle/>
        <a:p>
          <a:endParaRPr lang="fr-CA"/>
        </a:p>
      </dgm:t>
    </dgm:pt>
    <dgm:pt modelId="{5D038A66-19C9-4216-8928-F14B9A7794C9}">
      <dgm:prSet phldrT="[Texte]"/>
      <dgm:spPr/>
      <dgm:t>
        <a:bodyPr/>
        <a:lstStyle/>
        <a:p>
          <a:r>
            <a:rPr lang="fr-CA" dirty="0"/>
            <a:t>Communication inter-hôte </a:t>
          </a:r>
        </a:p>
      </dgm:t>
    </dgm:pt>
    <dgm:pt modelId="{527404F1-9E4E-4B73-B2A3-446B551F120C}" type="parTrans" cxnId="{190F46A0-1985-4204-8A00-E0EEB076DB40}">
      <dgm:prSet/>
      <dgm:spPr/>
      <dgm:t>
        <a:bodyPr/>
        <a:lstStyle/>
        <a:p>
          <a:endParaRPr lang="fr-CA"/>
        </a:p>
      </dgm:t>
    </dgm:pt>
    <dgm:pt modelId="{F6BF3DEB-A7D1-4364-AABE-C3E5E514BC2C}" type="sibTrans" cxnId="{190F46A0-1985-4204-8A00-E0EEB076DB40}">
      <dgm:prSet/>
      <dgm:spPr/>
      <dgm:t>
        <a:bodyPr/>
        <a:lstStyle/>
        <a:p>
          <a:endParaRPr lang="fr-CA"/>
        </a:p>
      </dgm:t>
    </dgm:pt>
    <dgm:pt modelId="{B134EA67-739E-4940-BC01-0C6BB9C84E86}">
      <dgm:prSet phldrT="[Texte]"/>
      <dgm:spPr/>
      <dgm:t>
        <a:bodyPr/>
        <a:lstStyle/>
        <a:p>
          <a:r>
            <a:rPr lang="fr-CA" b="1" dirty="0"/>
            <a:t>TRANSPORT</a:t>
          </a:r>
          <a:r>
            <a:rPr lang="fr-CA" dirty="0"/>
            <a:t> </a:t>
          </a:r>
        </a:p>
      </dgm:t>
    </dgm:pt>
    <dgm:pt modelId="{639021F7-B72E-4915-A381-AE8797ABCC9B}" type="parTrans" cxnId="{511F0A94-9BFB-4B94-99BE-E89C5D5D6F2F}">
      <dgm:prSet/>
      <dgm:spPr/>
      <dgm:t>
        <a:bodyPr/>
        <a:lstStyle/>
        <a:p>
          <a:endParaRPr lang="fr-CA"/>
        </a:p>
      </dgm:t>
    </dgm:pt>
    <dgm:pt modelId="{5C5A1CC3-7D4A-4DCB-B0A0-09EDBFB9862B}" type="sibTrans" cxnId="{511F0A94-9BFB-4B94-99BE-E89C5D5D6F2F}">
      <dgm:prSet/>
      <dgm:spPr/>
      <dgm:t>
        <a:bodyPr/>
        <a:lstStyle/>
        <a:p>
          <a:endParaRPr lang="fr-CA"/>
        </a:p>
      </dgm:t>
    </dgm:pt>
    <dgm:pt modelId="{2BEC8092-5B67-4CD9-A652-DBF3BA245F66}">
      <dgm:prSet phldrT="[Texte]"/>
      <dgm:spPr/>
      <dgm:t>
        <a:bodyPr/>
        <a:lstStyle/>
        <a:p>
          <a:r>
            <a:rPr lang="fr-CA" b="1" dirty="0"/>
            <a:t>RÉSEAU</a:t>
          </a:r>
          <a:r>
            <a:rPr lang="fr-CA" dirty="0"/>
            <a:t> </a:t>
          </a:r>
        </a:p>
      </dgm:t>
    </dgm:pt>
    <dgm:pt modelId="{58CBFF07-E1CA-4448-8F3F-C16F80BEA1A4}" type="parTrans" cxnId="{B5017F73-6596-479C-8950-D6CB32CAEB7E}">
      <dgm:prSet/>
      <dgm:spPr/>
      <dgm:t>
        <a:bodyPr/>
        <a:lstStyle/>
        <a:p>
          <a:endParaRPr lang="fr-CA"/>
        </a:p>
      </dgm:t>
    </dgm:pt>
    <dgm:pt modelId="{32A50BB4-1EA1-4683-AEA9-E1B54A525D34}" type="sibTrans" cxnId="{B5017F73-6596-479C-8950-D6CB32CAEB7E}">
      <dgm:prSet/>
      <dgm:spPr/>
      <dgm:t>
        <a:bodyPr/>
        <a:lstStyle/>
        <a:p>
          <a:endParaRPr lang="fr-CA"/>
        </a:p>
      </dgm:t>
    </dgm:pt>
    <dgm:pt modelId="{DF9E4A18-DB09-44A9-853C-06CCFCB94A52}">
      <dgm:prSet phldrT="[Texte]"/>
      <dgm:spPr/>
      <dgm:t>
        <a:bodyPr/>
        <a:lstStyle/>
        <a:p>
          <a:r>
            <a:rPr lang="fr-CA" b="1" dirty="0"/>
            <a:t>PHYSIQUE</a:t>
          </a:r>
        </a:p>
      </dgm:t>
    </dgm:pt>
    <dgm:pt modelId="{DF3B3634-401E-4CBF-A7CA-4CB034CCF9BE}" type="parTrans" cxnId="{DDE84D75-A317-4430-8BE1-1B29E008797C}">
      <dgm:prSet/>
      <dgm:spPr/>
      <dgm:t>
        <a:bodyPr/>
        <a:lstStyle/>
        <a:p>
          <a:endParaRPr lang="fr-CA"/>
        </a:p>
      </dgm:t>
    </dgm:pt>
    <dgm:pt modelId="{FD5FA544-1CE5-4F08-9FF9-14C18483384F}" type="sibTrans" cxnId="{DDE84D75-A317-4430-8BE1-1B29E008797C}">
      <dgm:prSet/>
      <dgm:spPr/>
      <dgm:t>
        <a:bodyPr/>
        <a:lstStyle/>
        <a:p>
          <a:endParaRPr lang="fr-CA"/>
        </a:p>
      </dgm:t>
    </dgm:pt>
    <dgm:pt modelId="{D0FF58D5-DBD3-4321-9FAC-63ED287C36FC}">
      <dgm:prSet phldrT="[Texte]"/>
      <dgm:spPr/>
      <dgm:t>
        <a:bodyPr/>
        <a:lstStyle/>
        <a:p>
          <a:r>
            <a:rPr lang="fr-CA" dirty="0"/>
            <a:t>Émission et réception de bits</a:t>
          </a:r>
        </a:p>
      </dgm:t>
    </dgm:pt>
    <dgm:pt modelId="{DAEDB94D-C69F-4A09-AC7E-3D95CE4E0BDF}" type="parTrans" cxnId="{2DC5E290-8C0F-4E6F-86D1-CED2E3DE7923}">
      <dgm:prSet/>
      <dgm:spPr/>
      <dgm:t>
        <a:bodyPr/>
        <a:lstStyle/>
        <a:p>
          <a:endParaRPr lang="fr-CA"/>
        </a:p>
      </dgm:t>
    </dgm:pt>
    <dgm:pt modelId="{961C2E42-213A-4A93-AD37-8BCA8E91F450}" type="sibTrans" cxnId="{2DC5E290-8C0F-4E6F-86D1-CED2E3DE7923}">
      <dgm:prSet/>
      <dgm:spPr/>
      <dgm:t>
        <a:bodyPr/>
        <a:lstStyle/>
        <a:p>
          <a:endParaRPr lang="fr-CA"/>
        </a:p>
      </dgm:t>
    </dgm:pt>
    <dgm:pt modelId="{B5D82E3A-D286-4467-AA0F-CC2142EA6989}">
      <dgm:prSet phldrT="[Texte]"/>
      <dgm:spPr/>
      <dgm:t>
        <a:bodyPr/>
        <a:lstStyle/>
        <a:p>
          <a:r>
            <a:rPr lang="fr-CA" b="1" dirty="0"/>
            <a:t>LIAISON DE DONNÉES</a:t>
          </a:r>
        </a:p>
      </dgm:t>
    </dgm:pt>
    <dgm:pt modelId="{9AA57314-94CC-4AA4-88E6-8D4EBB4B08E6}" type="parTrans" cxnId="{75ED5661-EE41-4ABE-8E6B-CCF67779443C}">
      <dgm:prSet/>
      <dgm:spPr/>
      <dgm:t>
        <a:bodyPr/>
        <a:lstStyle/>
        <a:p>
          <a:endParaRPr lang="fr-CA"/>
        </a:p>
      </dgm:t>
    </dgm:pt>
    <dgm:pt modelId="{9653CA36-2398-4EBC-82FF-91D007EA9B33}" type="sibTrans" cxnId="{75ED5661-EE41-4ABE-8E6B-CCF67779443C}">
      <dgm:prSet/>
      <dgm:spPr/>
      <dgm:t>
        <a:bodyPr/>
        <a:lstStyle/>
        <a:p>
          <a:endParaRPr lang="fr-CA"/>
        </a:p>
      </dgm:t>
    </dgm:pt>
    <dgm:pt modelId="{44868911-C365-4F3D-B774-A796AC6C7768}">
      <dgm:prSet phldrT="[Texte]"/>
      <dgm:spPr/>
      <dgm:t>
        <a:bodyPr/>
        <a:lstStyle/>
        <a:p>
          <a:r>
            <a:rPr lang="fr-CA" dirty="0"/>
            <a:t>Transfert de données entre deux nœuds d’un même réseau</a:t>
          </a:r>
        </a:p>
      </dgm:t>
    </dgm:pt>
    <dgm:pt modelId="{6994021D-5BA9-4FB8-8E6E-277353A74CF3}" type="parTrans" cxnId="{FB967635-A40B-4647-A262-41F324BE4297}">
      <dgm:prSet/>
      <dgm:spPr/>
      <dgm:t>
        <a:bodyPr/>
        <a:lstStyle/>
        <a:p>
          <a:endParaRPr lang="fr-CA"/>
        </a:p>
      </dgm:t>
    </dgm:pt>
    <dgm:pt modelId="{FDB14B52-FBD7-4718-A369-4BB1EB897EA7}" type="sibTrans" cxnId="{FB967635-A40B-4647-A262-41F324BE4297}">
      <dgm:prSet/>
      <dgm:spPr/>
      <dgm:t>
        <a:bodyPr/>
        <a:lstStyle/>
        <a:p>
          <a:endParaRPr lang="fr-CA"/>
        </a:p>
      </dgm:t>
    </dgm:pt>
    <dgm:pt modelId="{BEEE7C42-4110-420B-AFA5-F15B44682034}">
      <dgm:prSet phldrT="[Texte]"/>
      <dgm:spPr/>
      <dgm:t>
        <a:bodyPr/>
        <a:lstStyle/>
        <a:p>
          <a:r>
            <a:rPr lang="fr-CA" b="1" dirty="0"/>
            <a:t>Routage</a:t>
          </a:r>
          <a:r>
            <a:rPr lang="fr-CA" dirty="0"/>
            <a:t>: Détermination du chemin pour relier 2 machines distantes</a:t>
          </a:r>
        </a:p>
      </dgm:t>
    </dgm:pt>
    <dgm:pt modelId="{CD91FC55-CA47-4E25-B7EA-D0D0C91ED921}" type="parTrans" cxnId="{A2076F23-3E3B-4770-A556-4E2C02033FF9}">
      <dgm:prSet/>
      <dgm:spPr/>
      <dgm:t>
        <a:bodyPr/>
        <a:lstStyle/>
        <a:p>
          <a:endParaRPr lang="fr-CA"/>
        </a:p>
      </dgm:t>
    </dgm:pt>
    <dgm:pt modelId="{48DAE762-E98B-46DC-9E60-8B3F603336AE}" type="sibTrans" cxnId="{A2076F23-3E3B-4770-A556-4E2C02033FF9}">
      <dgm:prSet/>
      <dgm:spPr/>
      <dgm:t>
        <a:bodyPr/>
        <a:lstStyle/>
        <a:p>
          <a:endParaRPr lang="fr-CA"/>
        </a:p>
      </dgm:t>
    </dgm:pt>
    <dgm:pt modelId="{70DF1384-2051-4831-9225-90E6A4E4A138}">
      <dgm:prSet phldrT="[Texte]"/>
      <dgm:spPr/>
      <dgm:t>
        <a:bodyPr/>
        <a:lstStyle/>
        <a:p>
          <a:r>
            <a:rPr lang="fr-CA" b="1" dirty="0"/>
            <a:t>Relayage</a:t>
          </a:r>
          <a:r>
            <a:rPr lang="fr-CA" dirty="0"/>
            <a:t>: Retransmission d’un PDU </a:t>
          </a:r>
        </a:p>
      </dgm:t>
    </dgm:pt>
    <dgm:pt modelId="{F166A18B-BA1D-47B6-8657-EDF6C3092D21}" type="parTrans" cxnId="{9C8BA7BE-CE9F-481E-BFD0-A380A7289F97}">
      <dgm:prSet/>
      <dgm:spPr/>
      <dgm:t>
        <a:bodyPr/>
        <a:lstStyle/>
        <a:p>
          <a:endParaRPr lang="fr-CA"/>
        </a:p>
      </dgm:t>
    </dgm:pt>
    <dgm:pt modelId="{7217E3FF-4689-4712-8776-79F589D3E3F1}" type="sibTrans" cxnId="{9C8BA7BE-CE9F-481E-BFD0-A380A7289F97}">
      <dgm:prSet/>
      <dgm:spPr/>
      <dgm:t>
        <a:bodyPr/>
        <a:lstStyle/>
        <a:p>
          <a:endParaRPr lang="fr-CA"/>
        </a:p>
      </dgm:t>
    </dgm:pt>
    <dgm:pt modelId="{5BC83498-D8C5-4237-A11E-60A4FD03C9F6}">
      <dgm:prSet phldrT="[Texte]"/>
      <dgm:spPr/>
      <dgm:t>
        <a:bodyPr/>
        <a:lstStyle/>
        <a:p>
          <a:r>
            <a:rPr lang="fr-CA" dirty="0"/>
            <a:t>Gestion des communications bout en bout</a:t>
          </a:r>
        </a:p>
      </dgm:t>
    </dgm:pt>
    <dgm:pt modelId="{2EA820ED-480E-4475-9F10-EC2FA33CA3F7}" type="parTrans" cxnId="{1E81E7CD-A833-416C-BDC8-C45344D9FFDF}">
      <dgm:prSet/>
      <dgm:spPr/>
      <dgm:t>
        <a:bodyPr/>
        <a:lstStyle/>
        <a:p>
          <a:endParaRPr lang="fr-CA"/>
        </a:p>
      </dgm:t>
    </dgm:pt>
    <dgm:pt modelId="{6EBC34A7-5BDA-40B8-A5C9-496B7AB9A052}" type="sibTrans" cxnId="{1E81E7CD-A833-416C-BDC8-C45344D9FFDF}">
      <dgm:prSet/>
      <dgm:spPr/>
      <dgm:t>
        <a:bodyPr/>
        <a:lstStyle/>
        <a:p>
          <a:endParaRPr lang="fr-CA"/>
        </a:p>
      </dgm:t>
    </dgm:pt>
    <dgm:pt modelId="{A449CE0E-7C2D-4CA3-9553-5D9DC7AEDD23}">
      <dgm:prSet phldrT="[Texte]"/>
      <dgm:spPr/>
      <dgm:t>
        <a:bodyPr/>
        <a:lstStyle/>
        <a:p>
          <a:r>
            <a:rPr lang="fr-CA" dirty="0"/>
            <a:t>Correction des erreurs </a:t>
          </a:r>
        </a:p>
      </dgm:t>
    </dgm:pt>
    <dgm:pt modelId="{1850E20D-713A-4E1D-99A1-080ED380EAED}" type="parTrans" cxnId="{B2A01C2C-64FF-482C-9EB3-D83927CF5540}">
      <dgm:prSet/>
      <dgm:spPr/>
    </dgm:pt>
    <dgm:pt modelId="{86C39952-84E1-4A57-87A7-9155743A01A8}" type="sibTrans" cxnId="{B2A01C2C-64FF-482C-9EB3-D83927CF5540}">
      <dgm:prSet/>
      <dgm:spPr/>
    </dgm:pt>
    <dgm:pt modelId="{884AE523-722F-487A-ADE5-1B6CEE978922}">
      <dgm:prSet phldrT="[Texte]"/>
      <dgm:spPr/>
      <dgm:t>
        <a:bodyPr/>
        <a:lstStyle/>
        <a:p>
          <a:r>
            <a:rPr lang="fr-CA" dirty="0"/>
            <a:t>Fiabilité de transmission</a:t>
          </a:r>
        </a:p>
      </dgm:t>
    </dgm:pt>
    <dgm:pt modelId="{08B8553F-5B8B-4E1D-AD5A-137FB23F6A8C}" type="parTrans" cxnId="{5C496F5E-39DC-44C8-8A11-09CA00930DD3}">
      <dgm:prSet/>
      <dgm:spPr/>
    </dgm:pt>
    <dgm:pt modelId="{6CFC654D-DFFF-44EF-BFE3-5E15E28DB66C}" type="sibTrans" cxnId="{5C496F5E-39DC-44C8-8A11-09CA00930DD3}">
      <dgm:prSet/>
      <dgm:spPr/>
    </dgm:pt>
    <dgm:pt modelId="{E7AF0F17-7073-40D7-B6AF-C761516270BF}" type="pres">
      <dgm:prSet presAssocID="{FA84C57A-385A-4634-8C76-3A96DF03C339}" presName="Name0" presStyleCnt="0">
        <dgm:presLayoutVars>
          <dgm:dir/>
          <dgm:animLvl val="lvl"/>
          <dgm:resizeHandles val="exact"/>
        </dgm:presLayoutVars>
      </dgm:prSet>
      <dgm:spPr/>
    </dgm:pt>
    <dgm:pt modelId="{2D3E80B4-AACD-4230-BFA9-A5814D095AD8}" type="pres">
      <dgm:prSet presAssocID="{F444F52E-6C09-48C0-9E95-AB687A34610B}" presName="linNode" presStyleCnt="0"/>
      <dgm:spPr/>
    </dgm:pt>
    <dgm:pt modelId="{DA07B89C-69BB-45BC-8935-D6ADE657D83F}" type="pres">
      <dgm:prSet presAssocID="{F444F52E-6C09-48C0-9E95-AB687A34610B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9F574536-4D05-4C3F-9369-1E44D1F01A2E}" type="pres">
      <dgm:prSet presAssocID="{F444F52E-6C09-48C0-9E95-AB687A34610B}" presName="descendantText" presStyleLbl="alignAccFollowNode1" presStyleIdx="0" presStyleCnt="7">
        <dgm:presLayoutVars>
          <dgm:bulletEnabled val="1"/>
        </dgm:presLayoutVars>
      </dgm:prSet>
      <dgm:spPr/>
    </dgm:pt>
    <dgm:pt modelId="{60B6F314-7B6E-4A4C-A144-B0DBCA314911}" type="pres">
      <dgm:prSet presAssocID="{65967600-6B49-495E-BE7C-177249441734}" presName="sp" presStyleCnt="0"/>
      <dgm:spPr/>
    </dgm:pt>
    <dgm:pt modelId="{C6E323CD-4689-4DD8-B4C8-5D1EABECC463}" type="pres">
      <dgm:prSet presAssocID="{5DBB0033-6CDB-48F8-BFC2-F8D40CCA3FDC}" presName="linNode" presStyleCnt="0"/>
      <dgm:spPr/>
    </dgm:pt>
    <dgm:pt modelId="{32D20022-CE16-46E2-B8F5-29C3D97A2C83}" type="pres">
      <dgm:prSet presAssocID="{5DBB0033-6CDB-48F8-BFC2-F8D40CCA3FDC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532F9B7F-F7D4-422A-9EC7-E113C66E0C3C}" type="pres">
      <dgm:prSet presAssocID="{5DBB0033-6CDB-48F8-BFC2-F8D40CCA3FDC}" presName="descendantText" presStyleLbl="alignAccFollowNode1" presStyleIdx="1" presStyleCnt="7">
        <dgm:presLayoutVars>
          <dgm:bulletEnabled val="1"/>
        </dgm:presLayoutVars>
      </dgm:prSet>
      <dgm:spPr/>
    </dgm:pt>
    <dgm:pt modelId="{A37B5C00-B931-4A9F-9D33-7E63BA4F490B}" type="pres">
      <dgm:prSet presAssocID="{291484B7-6629-4DC7-975B-46FE8A6251E4}" presName="sp" presStyleCnt="0"/>
      <dgm:spPr/>
    </dgm:pt>
    <dgm:pt modelId="{BDB55ACA-2158-4126-869F-052C3F2830E8}" type="pres">
      <dgm:prSet presAssocID="{4BDF8DBA-92CA-4BF1-ABA5-FDDF884AEDC5}" presName="linNode" presStyleCnt="0"/>
      <dgm:spPr/>
    </dgm:pt>
    <dgm:pt modelId="{5354E686-9655-4788-8D92-762FE54FFB13}" type="pres">
      <dgm:prSet presAssocID="{4BDF8DBA-92CA-4BF1-ABA5-FDDF884AEDC5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DB51A57C-66F6-4E70-9A5F-502762A40E8A}" type="pres">
      <dgm:prSet presAssocID="{4BDF8DBA-92CA-4BF1-ABA5-FDDF884AEDC5}" presName="descendantText" presStyleLbl="alignAccFollowNode1" presStyleIdx="2" presStyleCnt="7">
        <dgm:presLayoutVars>
          <dgm:bulletEnabled val="1"/>
        </dgm:presLayoutVars>
      </dgm:prSet>
      <dgm:spPr/>
    </dgm:pt>
    <dgm:pt modelId="{F7FBC915-E51D-43A8-B08E-78DC8F38FE02}" type="pres">
      <dgm:prSet presAssocID="{B621DB80-2BDC-4256-9B1F-FA478F8778B2}" presName="sp" presStyleCnt="0"/>
      <dgm:spPr/>
    </dgm:pt>
    <dgm:pt modelId="{98ED6A54-968C-4057-9B79-EE6BEBAD75EF}" type="pres">
      <dgm:prSet presAssocID="{B134EA67-739E-4940-BC01-0C6BB9C84E86}" presName="linNode" presStyleCnt="0"/>
      <dgm:spPr/>
    </dgm:pt>
    <dgm:pt modelId="{22B5620B-EE42-480E-BD52-434D9987A80B}" type="pres">
      <dgm:prSet presAssocID="{B134EA67-739E-4940-BC01-0C6BB9C84E86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5916608F-24F1-4F14-A850-6BD9A1DE1594}" type="pres">
      <dgm:prSet presAssocID="{B134EA67-739E-4940-BC01-0C6BB9C84E86}" presName="descendantText" presStyleLbl="alignAccFollowNode1" presStyleIdx="3" presStyleCnt="7">
        <dgm:presLayoutVars>
          <dgm:bulletEnabled val="1"/>
        </dgm:presLayoutVars>
      </dgm:prSet>
      <dgm:spPr/>
    </dgm:pt>
    <dgm:pt modelId="{AB17B5E4-E7FF-4D31-B721-579C47FD4FAC}" type="pres">
      <dgm:prSet presAssocID="{5C5A1CC3-7D4A-4DCB-B0A0-09EDBFB9862B}" presName="sp" presStyleCnt="0"/>
      <dgm:spPr/>
    </dgm:pt>
    <dgm:pt modelId="{03A565BC-AB33-4919-9832-32681026E3EA}" type="pres">
      <dgm:prSet presAssocID="{2BEC8092-5B67-4CD9-A652-DBF3BA245F66}" presName="linNode" presStyleCnt="0"/>
      <dgm:spPr/>
    </dgm:pt>
    <dgm:pt modelId="{02B64123-009C-4DB1-B6CC-65C6E8A3BD24}" type="pres">
      <dgm:prSet presAssocID="{2BEC8092-5B67-4CD9-A652-DBF3BA245F66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8B3C10E7-77E8-481F-B990-CD409F95B8D6}" type="pres">
      <dgm:prSet presAssocID="{2BEC8092-5B67-4CD9-A652-DBF3BA245F66}" presName="descendantText" presStyleLbl="alignAccFollowNode1" presStyleIdx="4" presStyleCnt="7">
        <dgm:presLayoutVars>
          <dgm:bulletEnabled val="1"/>
        </dgm:presLayoutVars>
      </dgm:prSet>
      <dgm:spPr/>
    </dgm:pt>
    <dgm:pt modelId="{DD786262-0420-4BF7-A6D1-45D2A8387727}" type="pres">
      <dgm:prSet presAssocID="{32A50BB4-1EA1-4683-AEA9-E1B54A525D34}" presName="sp" presStyleCnt="0"/>
      <dgm:spPr/>
    </dgm:pt>
    <dgm:pt modelId="{4D2A478F-383D-4527-B364-F9028310C0C5}" type="pres">
      <dgm:prSet presAssocID="{B5D82E3A-D286-4467-AA0F-CC2142EA6989}" presName="linNode" presStyleCnt="0"/>
      <dgm:spPr/>
    </dgm:pt>
    <dgm:pt modelId="{3BB3376D-77BC-4178-922D-F86DD102982B}" type="pres">
      <dgm:prSet presAssocID="{B5D82E3A-D286-4467-AA0F-CC2142EA6989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4EF48E74-2241-4B8B-A71B-B0E37DA984B9}" type="pres">
      <dgm:prSet presAssocID="{B5D82E3A-D286-4467-AA0F-CC2142EA6989}" presName="descendantText" presStyleLbl="alignAccFollowNode1" presStyleIdx="5" presStyleCnt="7">
        <dgm:presLayoutVars>
          <dgm:bulletEnabled val="1"/>
        </dgm:presLayoutVars>
      </dgm:prSet>
      <dgm:spPr/>
    </dgm:pt>
    <dgm:pt modelId="{F86C5633-C99E-4FCD-B99A-BAB6B2552D0A}" type="pres">
      <dgm:prSet presAssocID="{9653CA36-2398-4EBC-82FF-91D007EA9B33}" presName="sp" presStyleCnt="0"/>
      <dgm:spPr/>
    </dgm:pt>
    <dgm:pt modelId="{00D20687-7A88-4191-94E0-EF5B3EC3F470}" type="pres">
      <dgm:prSet presAssocID="{DF9E4A18-DB09-44A9-853C-06CCFCB94A52}" presName="linNode" presStyleCnt="0"/>
      <dgm:spPr/>
    </dgm:pt>
    <dgm:pt modelId="{533F418D-8770-46FA-85DC-5A96D04A8242}" type="pres">
      <dgm:prSet presAssocID="{DF9E4A18-DB09-44A9-853C-06CCFCB94A52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3B1AC427-3DBA-4ED4-B70C-E153EDB39B23}" type="pres">
      <dgm:prSet presAssocID="{DF9E4A18-DB09-44A9-853C-06CCFCB94A52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4F604A01-F708-4D9A-8F1B-28015BB2FDC1}" type="presOf" srcId="{D0FF58D5-DBD3-4321-9FAC-63ED287C36FC}" destId="{3B1AC427-3DBA-4ED4-B70C-E153EDB39B23}" srcOrd="0" destOrd="0" presId="urn:microsoft.com/office/officeart/2005/8/layout/vList5"/>
    <dgm:cxn modelId="{D9531506-15AF-4B38-9151-443AE512C2FE}" type="presOf" srcId="{FA5BE77F-FF8B-43A9-A05C-F6C20E9BF4D2}" destId="{9F574536-4D05-4C3F-9369-1E44D1F01A2E}" srcOrd="0" destOrd="0" presId="urn:microsoft.com/office/officeart/2005/8/layout/vList5"/>
    <dgm:cxn modelId="{7EC11910-B091-4822-A591-D1E7D06CD309}" type="presOf" srcId="{5DBB0033-6CDB-48F8-BFC2-F8D40CCA3FDC}" destId="{32D20022-CE16-46E2-B8F5-29C3D97A2C83}" srcOrd="0" destOrd="0" presId="urn:microsoft.com/office/officeart/2005/8/layout/vList5"/>
    <dgm:cxn modelId="{B2CAAB18-73F1-4C10-8475-9EB9A4E5132D}" type="presOf" srcId="{BEEE7C42-4110-420B-AFA5-F15B44682034}" destId="{8B3C10E7-77E8-481F-B990-CD409F95B8D6}" srcOrd="0" destOrd="0" presId="urn:microsoft.com/office/officeart/2005/8/layout/vList5"/>
    <dgm:cxn modelId="{A2076F23-3E3B-4770-A556-4E2C02033FF9}" srcId="{2BEC8092-5B67-4CD9-A652-DBF3BA245F66}" destId="{BEEE7C42-4110-420B-AFA5-F15B44682034}" srcOrd="0" destOrd="0" parTransId="{CD91FC55-CA47-4E25-B7EA-D0D0C91ED921}" sibTransId="{48DAE762-E98B-46DC-9E60-8B3F603336AE}"/>
    <dgm:cxn modelId="{A884BB29-5C2C-4E13-8298-F7D8C7D0DCE9}" srcId="{5DBB0033-6CDB-48F8-BFC2-F8D40CCA3FDC}" destId="{B0F5E731-C74C-43B1-B946-2DBC3C9EC2A8}" srcOrd="0" destOrd="0" parTransId="{BAD261E3-47E3-4361-8DB8-A9E1F4517788}" sibTransId="{1773DA07-B5B1-4A33-996E-9ADF10BBC88F}"/>
    <dgm:cxn modelId="{FF90F72A-AFC9-4B73-94FC-CDB041FAF235}" type="presOf" srcId="{5D038A66-19C9-4216-8928-F14B9A7794C9}" destId="{DB51A57C-66F6-4E70-9A5F-502762A40E8A}" srcOrd="0" destOrd="0" presId="urn:microsoft.com/office/officeart/2005/8/layout/vList5"/>
    <dgm:cxn modelId="{B2A01C2C-64FF-482C-9EB3-D83927CF5540}" srcId="{B134EA67-739E-4940-BC01-0C6BB9C84E86}" destId="{A449CE0E-7C2D-4CA3-9553-5D9DC7AEDD23}" srcOrd="1" destOrd="0" parTransId="{1850E20D-713A-4E1D-99A1-080ED380EAED}" sibTransId="{86C39952-84E1-4A57-87A7-9155743A01A8}"/>
    <dgm:cxn modelId="{FB967635-A40B-4647-A262-41F324BE4297}" srcId="{B5D82E3A-D286-4467-AA0F-CC2142EA6989}" destId="{44868911-C365-4F3D-B774-A796AC6C7768}" srcOrd="0" destOrd="0" parTransId="{6994021D-5BA9-4FB8-8E6E-277353A74CF3}" sibTransId="{FDB14B52-FBD7-4718-A369-4BB1EB897EA7}"/>
    <dgm:cxn modelId="{5A6A4938-50E2-4C1F-A8F2-8E4328320D78}" srcId="{FA84C57A-385A-4634-8C76-3A96DF03C339}" destId="{4BDF8DBA-92CA-4BF1-ABA5-FDDF884AEDC5}" srcOrd="2" destOrd="0" parTransId="{C7CEC263-D1C0-4553-B360-97FBA551E400}" sibTransId="{B621DB80-2BDC-4256-9B1F-FA478F8778B2}"/>
    <dgm:cxn modelId="{5C496F5E-39DC-44C8-8A11-09CA00930DD3}" srcId="{B134EA67-739E-4940-BC01-0C6BB9C84E86}" destId="{884AE523-722F-487A-ADE5-1B6CEE978922}" srcOrd="2" destOrd="0" parTransId="{08B8553F-5B8B-4E1D-AD5A-137FB23F6A8C}" sibTransId="{6CFC654D-DFFF-44EF-BFE3-5E15E28DB66C}"/>
    <dgm:cxn modelId="{75ED5661-EE41-4ABE-8E6B-CCF67779443C}" srcId="{FA84C57A-385A-4634-8C76-3A96DF03C339}" destId="{B5D82E3A-D286-4467-AA0F-CC2142EA6989}" srcOrd="5" destOrd="0" parTransId="{9AA57314-94CC-4AA4-88E6-8D4EBB4B08E6}" sibTransId="{9653CA36-2398-4EBC-82FF-91D007EA9B33}"/>
    <dgm:cxn modelId="{165B0C64-F91B-40B7-AB15-99614C8EF4FF}" type="presOf" srcId="{B134EA67-739E-4940-BC01-0C6BB9C84E86}" destId="{22B5620B-EE42-480E-BD52-434D9987A80B}" srcOrd="0" destOrd="0" presId="urn:microsoft.com/office/officeart/2005/8/layout/vList5"/>
    <dgm:cxn modelId="{1804244C-0826-4FD1-B982-5C76F836167C}" type="presOf" srcId="{B0F5E731-C74C-43B1-B946-2DBC3C9EC2A8}" destId="{532F9B7F-F7D4-422A-9EC7-E113C66E0C3C}" srcOrd="0" destOrd="0" presId="urn:microsoft.com/office/officeart/2005/8/layout/vList5"/>
    <dgm:cxn modelId="{8C4A9E50-E6C2-47DA-B5C6-9B97431F8006}" type="presOf" srcId="{70DF1384-2051-4831-9225-90E6A4E4A138}" destId="{8B3C10E7-77E8-481F-B990-CD409F95B8D6}" srcOrd="0" destOrd="1" presId="urn:microsoft.com/office/officeart/2005/8/layout/vList5"/>
    <dgm:cxn modelId="{CEE82553-E820-44CC-B247-0DA490E9938F}" type="presOf" srcId="{DF9E4A18-DB09-44A9-853C-06CCFCB94A52}" destId="{533F418D-8770-46FA-85DC-5A96D04A8242}" srcOrd="0" destOrd="0" presId="urn:microsoft.com/office/officeart/2005/8/layout/vList5"/>
    <dgm:cxn modelId="{B5017F73-6596-479C-8950-D6CB32CAEB7E}" srcId="{FA84C57A-385A-4634-8C76-3A96DF03C339}" destId="{2BEC8092-5B67-4CD9-A652-DBF3BA245F66}" srcOrd="4" destOrd="0" parTransId="{58CBFF07-E1CA-4448-8F3F-C16F80BEA1A4}" sibTransId="{32A50BB4-1EA1-4683-AEA9-E1B54A525D34}"/>
    <dgm:cxn modelId="{DDE84D75-A317-4430-8BE1-1B29E008797C}" srcId="{FA84C57A-385A-4634-8C76-3A96DF03C339}" destId="{DF9E4A18-DB09-44A9-853C-06CCFCB94A52}" srcOrd="6" destOrd="0" parTransId="{DF3B3634-401E-4CBF-A7CA-4CB034CCF9BE}" sibTransId="{FD5FA544-1CE5-4F08-9FF9-14C18483384F}"/>
    <dgm:cxn modelId="{427A7D79-E828-4FD3-A0C8-3676BD66B826}" type="presOf" srcId="{5BC83498-D8C5-4237-A11E-60A4FD03C9F6}" destId="{5916608F-24F1-4F14-A850-6BD9A1DE1594}" srcOrd="0" destOrd="0" presId="urn:microsoft.com/office/officeart/2005/8/layout/vList5"/>
    <dgm:cxn modelId="{9F86CD8D-8C39-4544-807C-CFCEE65FAC0A}" type="presOf" srcId="{2BEC8092-5B67-4CD9-A652-DBF3BA245F66}" destId="{02B64123-009C-4DB1-B6CC-65C6E8A3BD24}" srcOrd="0" destOrd="0" presId="urn:microsoft.com/office/officeart/2005/8/layout/vList5"/>
    <dgm:cxn modelId="{2DC5E290-8C0F-4E6F-86D1-CED2E3DE7923}" srcId="{DF9E4A18-DB09-44A9-853C-06CCFCB94A52}" destId="{D0FF58D5-DBD3-4321-9FAC-63ED287C36FC}" srcOrd="0" destOrd="0" parTransId="{DAEDB94D-C69F-4A09-AC7E-3D95CE4E0BDF}" sibTransId="{961C2E42-213A-4A93-AD37-8BCA8E91F450}"/>
    <dgm:cxn modelId="{511F0A94-9BFB-4B94-99BE-E89C5D5D6F2F}" srcId="{FA84C57A-385A-4634-8C76-3A96DF03C339}" destId="{B134EA67-739E-4940-BC01-0C6BB9C84E86}" srcOrd="3" destOrd="0" parTransId="{639021F7-B72E-4915-A381-AE8797ABCC9B}" sibTransId="{5C5A1CC3-7D4A-4DCB-B0A0-09EDBFB9862B}"/>
    <dgm:cxn modelId="{190F46A0-1985-4204-8A00-E0EEB076DB40}" srcId="{4BDF8DBA-92CA-4BF1-ABA5-FDDF884AEDC5}" destId="{5D038A66-19C9-4216-8928-F14B9A7794C9}" srcOrd="0" destOrd="0" parTransId="{527404F1-9E4E-4B73-B2A3-446B551F120C}" sibTransId="{F6BF3DEB-A7D1-4364-AABE-C3E5E514BC2C}"/>
    <dgm:cxn modelId="{6D1937A6-C2CA-4AF4-BA91-7A6319CB4BD9}" srcId="{FA84C57A-385A-4634-8C76-3A96DF03C339}" destId="{5DBB0033-6CDB-48F8-BFC2-F8D40CCA3FDC}" srcOrd="1" destOrd="0" parTransId="{F99CD6C4-8A8B-4976-9478-47AC58A58491}" sibTransId="{291484B7-6629-4DC7-975B-46FE8A6251E4}"/>
    <dgm:cxn modelId="{75DFABA7-B01B-4574-8407-51B014B95F9E}" type="presOf" srcId="{884AE523-722F-487A-ADE5-1B6CEE978922}" destId="{5916608F-24F1-4F14-A850-6BD9A1DE1594}" srcOrd="0" destOrd="2" presId="urn:microsoft.com/office/officeart/2005/8/layout/vList5"/>
    <dgm:cxn modelId="{02C774B1-45F8-478D-A0D8-2D3D57B106D8}" type="presOf" srcId="{FA84C57A-385A-4634-8C76-3A96DF03C339}" destId="{E7AF0F17-7073-40D7-B6AF-C761516270BF}" srcOrd="0" destOrd="0" presId="urn:microsoft.com/office/officeart/2005/8/layout/vList5"/>
    <dgm:cxn modelId="{1A21FAB4-3F54-495D-A6BD-46D371C19914}" type="presOf" srcId="{F444F52E-6C09-48C0-9E95-AB687A34610B}" destId="{DA07B89C-69BB-45BC-8935-D6ADE657D83F}" srcOrd="0" destOrd="0" presId="urn:microsoft.com/office/officeart/2005/8/layout/vList5"/>
    <dgm:cxn modelId="{9C8BA7BE-CE9F-481E-BFD0-A380A7289F97}" srcId="{2BEC8092-5B67-4CD9-A652-DBF3BA245F66}" destId="{70DF1384-2051-4831-9225-90E6A4E4A138}" srcOrd="1" destOrd="0" parTransId="{F166A18B-BA1D-47B6-8657-EDF6C3092D21}" sibTransId="{7217E3FF-4689-4712-8776-79F589D3E3F1}"/>
    <dgm:cxn modelId="{1E81E7CD-A833-416C-BDC8-C45344D9FFDF}" srcId="{B134EA67-739E-4940-BC01-0C6BB9C84E86}" destId="{5BC83498-D8C5-4237-A11E-60A4FD03C9F6}" srcOrd="0" destOrd="0" parTransId="{2EA820ED-480E-4475-9F10-EC2FA33CA3F7}" sibTransId="{6EBC34A7-5BDA-40B8-A5C9-496B7AB9A052}"/>
    <dgm:cxn modelId="{6C0F9DD5-AA85-4AA6-8CD3-400832B278BE}" type="presOf" srcId="{A449CE0E-7C2D-4CA3-9553-5D9DC7AEDD23}" destId="{5916608F-24F1-4F14-A850-6BD9A1DE1594}" srcOrd="0" destOrd="1" presId="urn:microsoft.com/office/officeart/2005/8/layout/vList5"/>
    <dgm:cxn modelId="{AC8F2AD7-2ED7-49E4-812A-C3A37E2D38D3}" type="presOf" srcId="{B5D82E3A-D286-4467-AA0F-CC2142EA6989}" destId="{3BB3376D-77BC-4178-922D-F86DD102982B}" srcOrd="0" destOrd="0" presId="urn:microsoft.com/office/officeart/2005/8/layout/vList5"/>
    <dgm:cxn modelId="{8C28E8D8-02F8-4B47-895D-D03120D865FB}" type="presOf" srcId="{44868911-C365-4F3D-B774-A796AC6C7768}" destId="{4EF48E74-2241-4B8B-A71B-B0E37DA984B9}" srcOrd="0" destOrd="0" presId="urn:microsoft.com/office/officeart/2005/8/layout/vList5"/>
    <dgm:cxn modelId="{729522E0-0859-4D2F-9EE5-CE6CC2B6FFAE}" type="presOf" srcId="{4BDF8DBA-92CA-4BF1-ABA5-FDDF884AEDC5}" destId="{5354E686-9655-4788-8D92-762FE54FFB13}" srcOrd="0" destOrd="0" presId="urn:microsoft.com/office/officeart/2005/8/layout/vList5"/>
    <dgm:cxn modelId="{16DB82E6-7765-48C1-8BE0-DE16B9EC127E}" srcId="{FA84C57A-385A-4634-8C76-3A96DF03C339}" destId="{F444F52E-6C09-48C0-9E95-AB687A34610B}" srcOrd="0" destOrd="0" parTransId="{436AAFCA-BFDD-485C-BBA4-69969341E2D2}" sibTransId="{65967600-6B49-495E-BE7C-177249441734}"/>
    <dgm:cxn modelId="{A3FCD7F4-786B-46E1-A300-E8BCCEF8EB78}" srcId="{F444F52E-6C09-48C0-9E95-AB687A34610B}" destId="{FA5BE77F-FF8B-43A9-A05C-F6C20E9BF4D2}" srcOrd="0" destOrd="0" parTransId="{48327F66-08D3-4C48-AFB9-D93C548452D1}" sibTransId="{0886F4BE-F9C9-4FAD-A27F-C4BB8663655E}"/>
    <dgm:cxn modelId="{D7CE08CB-3B7D-46AA-887E-395CC29BFA31}" type="presParOf" srcId="{E7AF0F17-7073-40D7-B6AF-C761516270BF}" destId="{2D3E80B4-AACD-4230-BFA9-A5814D095AD8}" srcOrd="0" destOrd="0" presId="urn:microsoft.com/office/officeart/2005/8/layout/vList5"/>
    <dgm:cxn modelId="{67FB2703-4705-47DE-893C-08E0C0F35273}" type="presParOf" srcId="{2D3E80B4-AACD-4230-BFA9-A5814D095AD8}" destId="{DA07B89C-69BB-45BC-8935-D6ADE657D83F}" srcOrd="0" destOrd="0" presId="urn:microsoft.com/office/officeart/2005/8/layout/vList5"/>
    <dgm:cxn modelId="{12CB31E2-CE8D-4AE8-B7DF-D295513BF538}" type="presParOf" srcId="{2D3E80B4-AACD-4230-BFA9-A5814D095AD8}" destId="{9F574536-4D05-4C3F-9369-1E44D1F01A2E}" srcOrd="1" destOrd="0" presId="urn:microsoft.com/office/officeart/2005/8/layout/vList5"/>
    <dgm:cxn modelId="{A27BA9BF-2580-48D0-90F2-319EB4DF0F2A}" type="presParOf" srcId="{E7AF0F17-7073-40D7-B6AF-C761516270BF}" destId="{60B6F314-7B6E-4A4C-A144-B0DBCA314911}" srcOrd="1" destOrd="0" presId="urn:microsoft.com/office/officeart/2005/8/layout/vList5"/>
    <dgm:cxn modelId="{BDE03855-E053-43EB-BE34-E33EA17F4FA1}" type="presParOf" srcId="{E7AF0F17-7073-40D7-B6AF-C761516270BF}" destId="{C6E323CD-4689-4DD8-B4C8-5D1EABECC463}" srcOrd="2" destOrd="0" presId="urn:microsoft.com/office/officeart/2005/8/layout/vList5"/>
    <dgm:cxn modelId="{9F2571EC-3909-4FE7-861F-1E8B00B06E18}" type="presParOf" srcId="{C6E323CD-4689-4DD8-B4C8-5D1EABECC463}" destId="{32D20022-CE16-46E2-B8F5-29C3D97A2C83}" srcOrd="0" destOrd="0" presId="urn:microsoft.com/office/officeart/2005/8/layout/vList5"/>
    <dgm:cxn modelId="{E5A1E930-905F-4859-8947-F5E693E7D99B}" type="presParOf" srcId="{C6E323CD-4689-4DD8-B4C8-5D1EABECC463}" destId="{532F9B7F-F7D4-422A-9EC7-E113C66E0C3C}" srcOrd="1" destOrd="0" presId="urn:microsoft.com/office/officeart/2005/8/layout/vList5"/>
    <dgm:cxn modelId="{D3CC7E0C-7B4C-433F-929B-F0FF14B149A4}" type="presParOf" srcId="{E7AF0F17-7073-40D7-B6AF-C761516270BF}" destId="{A37B5C00-B931-4A9F-9D33-7E63BA4F490B}" srcOrd="3" destOrd="0" presId="urn:microsoft.com/office/officeart/2005/8/layout/vList5"/>
    <dgm:cxn modelId="{7B5C1150-B8C2-4211-B9DD-07EECF05CDE1}" type="presParOf" srcId="{E7AF0F17-7073-40D7-B6AF-C761516270BF}" destId="{BDB55ACA-2158-4126-869F-052C3F2830E8}" srcOrd="4" destOrd="0" presId="urn:microsoft.com/office/officeart/2005/8/layout/vList5"/>
    <dgm:cxn modelId="{604F862B-C5DA-4E33-B15E-471EF80B4FDE}" type="presParOf" srcId="{BDB55ACA-2158-4126-869F-052C3F2830E8}" destId="{5354E686-9655-4788-8D92-762FE54FFB13}" srcOrd="0" destOrd="0" presId="urn:microsoft.com/office/officeart/2005/8/layout/vList5"/>
    <dgm:cxn modelId="{61E7001F-A4F9-4FE9-812C-4C2347396131}" type="presParOf" srcId="{BDB55ACA-2158-4126-869F-052C3F2830E8}" destId="{DB51A57C-66F6-4E70-9A5F-502762A40E8A}" srcOrd="1" destOrd="0" presId="urn:microsoft.com/office/officeart/2005/8/layout/vList5"/>
    <dgm:cxn modelId="{3731342A-5D85-4622-AFBB-9DCAD413EC43}" type="presParOf" srcId="{E7AF0F17-7073-40D7-B6AF-C761516270BF}" destId="{F7FBC915-E51D-43A8-B08E-78DC8F38FE02}" srcOrd="5" destOrd="0" presId="urn:microsoft.com/office/officeart/2005/8/layout/vList5"/>
    <dgm:cxn modelId="{3954184B-5D92-45C9-8FB9-D0D86643FE4A}" type="presParOf" srcId="{E7AF0F17-7073-40D7-B6AF-C761516270BF}" destId="{98ED6A54-968C-4057-9B79-EE6BEBAD75EF}" srcOrd="6" destOrd="0" presId="urn:microsoft.com/office/officeart/2005/8/layout/vList5"/>
    <dgm:cxn modelId="{FCF920E4-7A56-45B7-AC4A-3D5504B526C0}" type="presParOf" srcId="{98ED6A54-968C-4057-9B79-EE6BEBAD75EF}" destId="{22B5620B-EE42-480E-BD52-434D9987A80B}" srcOrd="0" destOrd="0" presId="urn:microsoft.com/office/officeart/2005/8/layout/vList5"/>
    <dgm:cxn modelId="{513BEA23-6DCD-4B1F-B974-9CE32CE46B26}" type="presParOf" srcId="{98ED6A54-968C-4057-9B79-EE6BEBAD75EF}" destId="{5916608F-24F1-4F14-A850-6BD9A1DE1594}" srcOrd="1" destOrd="0" presId="urn:microsoft.com/office/officeart/2005/8/layout/vList5"/>
    <dgm:cxn modelId="{D7D89724-98CC-4B57-849C-57B9B637C09E}" type="presParOf" srcId="{E7AF0F17-7073-40D7-B6AF-C761516270BF}" destId="{AB17B5E4-E7FF-4D31-B721-579C47FD4FAC}" srcOrd="7" destOrd="0" presId="urn:microsoft.com/office/officeart/2005/8/layout/vList5"/>
    <dgm:cxn modelId="{C1664C88-5C2C-4CDA-8B63-6442B6C8151E}" type="presParOf" srcId="{E7AF0F17-7073-40D7-B6AF-C761516270BF}" destId="{03A565BC-AB33-4919-9832-32681026E3EA}" srcOrd="8" destOrd="0" presId="urn:microsoft.com/office/officeart/2005/8/layout/vList5"/>
    <dgm:cxn modelId="{FF5E4BF3-1EE7-496B-B0AA-166F58E43470}" type="presParOf" srcId="{03A565BC-AB33-4919-9832-32681026E3EA}" destId="{02B64123-009C-4DB1-B6CC-65C6E8A3BD24}" srcOrd="0" destOrd="0" presId="urn:microsoft.com/office/officeart/2005/8/layout/vList5"/>
    <dgm:cxn modelId="{7AD63625-50C5-47C9-9E97-03DEBCAB7383}" type="presParOf" srcId="{03A565BC-AB33-4919-9832-32681026E3EA}" destId="{8B3C10E7-77E8-481F-B990-CD409F95B8D6}" srcOrd="1" destOrd="0" presId="urn:microsoft.com/office/officeart/2005/8/layout/vList5"/>
    <dgm:cxn modelId="{5DF32F55-2327-42B1-815E-D2218F1EB4D3}" type="presParOf" srcId="{E7AF0F17-7073-40D7-B6AF-C761516270BF}" destId="{DD786262-0420-4BF7-A6D1-45D2A8387727}" srcOrd="9" destOrd="0" presId="urn:microsoft.com/office/officeart/2005/8/layout/vList5"/>
    <dgm:cxn modelId="{92D50059-4E9B-4545-ABA8-4C5AFCC68718}" type="presParOf" srcId="{E7AF0F17-7073-40D7-B6AF-C761516270BF}" destId="{4D2A478F-383D-4527-B364-F9028310C0C5}" srcOrd="10" destOrd="0" presId="urn:microsoft.com/office/officeart/2005/8/layout/vList5"/>
    <dgm:cxn modelId="{3568C678-BEA0-4946-AFA6-E6630019EBF0}" type="presParOf" srcId="{4D2A478F-383D-4527-B364-F9028310C0C5}" destId="{3BB3376D-77BC-4178-922D-F86DD102982B}" srcOrd="0" destOrd="0" presId="urn:microsoft.com/office/officeart/2005/8/layout/vList5"/>
    <dgm:cxn modelId="{79500A4A-042D-419E-847E-B832D05402A3}" type="presParOf" srcId="{4D2A478F-383D-4527-B364-F9028310C0C5}" destId="{4EF48E74-2241-4B8B-A71B-B0E37DA984B9}" srcOrd="1" destOrd="0" presId="urn:microsoft.com/office/officeart/2005/8/layout/vList5"/>
    <dgm:cxn modelId="{EBD9271B-BC80-4FB4-872F-BB40844203A6}" type="presParOf" srcId="{E7AF0F17-7073-40D7-B6AF-C761516270BF}" destId="{F86C5633-C99E-4FCD-B99A-BAB6B2552D0A}" srcOrd="11" destOrd="0" presId="urn:microsoft.com/office/officeart/2005/8/layout/vList5"/>
    <dgm:cxn modelId="{576CF637-6235-4264-A803-E62F63643204}" type="presParOf" srcId="{E7AF0F17-7073-40D7-B6AF-C761516270BF}" destId="{00D20687-7A88-4191-94E0-EF5B3EC3F470}" srcOrd="12" destOrd="0" presId="urn:microsoft.com/office/officeart/2005/8/layout/vList5"/>
    <dgm:cxn modelId="{E2CA8E7E-E6C0-4F52-BAFE-D8133EA15EB3}" type="presParOf" srcId="{00D20687-7A88-4191-94E0-EF5B3EC3F470}" destId="{533F418D-8770-46FA-85DC-5A96D04A8242}" srcOrd="0" destOrd="0" presId="urn:microsoft.com/office/officeart/2005/8/layout/vList5"/>
    <dgm:cxn modelId="{AFD0288B-90BE-48F8-8D6C-D560606F3502}" type="presParOf" srcId="{00D20687-7A88-4191-94E0-EF5B3EC3F470}" destId="{3B1AC427-3DBA-4ED4-B70C-E153EDB39B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84C57A-385A-4634-8C76-3A96DF03C339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A"/>
        </a:p>
      </dgm:t>
    </dgm:pt>
    <dgm:pt modelId="{F444F52E-6C09-48C0-9E95-AB687A34610B}">
      <dgm:prSet phldrT="[Texte]"/>
      <dgm:spPr/>
      <dgm:t>
        <a:bodyPr/>
        <a:lstStyle/>
        <a:p>
          <a:r>
            <a:rPr lang="fr-CA" b="1" dirty="0"/>
            <a:t>APPLICATION</a:t>
          </a:r>
        </a:p>
      </dgm:t>
    </dgm:pt>
    <dgm:pt modelId="{436AAFCA-BFDD-485C-BBA4-69969341E2D2}" type="parTrans" cxnId="{16DB82E6-7765-48C1-8BE0-DE16B9EC127E}">
      <dgm:prSet/>
      <dgm:spPr/>
      <dgm:t>
        <a:bodyPr/>
        <a:lstStyle/>
        <a:p>
          <a:endParaRPr lang="fr-CA"/>
        </a:p>
      </dgm:t>
    </dgm:pt>
    <dgm:pt modelId="{65967600-6B49-495E-BE7C-177249441734}" type="sibTrans" cxnId="{16DB82E6-7765-48C1-8BE0-DE16B9EC127E}">
      <dgm:prSet/>
      <dgm:spPr/>
      <dgm:t>
        <a:bodyPr/>
        <a:lstStyle/>
        <a:p>
          <a:endParaRPr lang="fr-CA"/>
        </a:p>
      </dgm:t>
    </dgm:pt>
    <dgm:pt modelId="{FA5BE77F-FF8B-43A9-A05C-F6C20E9BF4D2}">
      <dgm:prSet phldrT="[Texte]"/>
      <dgm:spPr/>
      <dgm:t>
        <a:bodyPr/>
        <a:lstStyle/>
        <a:p>
          <a:r>
            <a:rPr lang="fr-CA" dirty="0"/>
            <a:t>Regroupe les fonctionnalités des 3 couches supérieures du modèle OSI, soit Application, Présentation et Session. </a:t>
          </a:r>
        </a:p>
      </dgm:t>
    </dgm:pt>
    <dgm:pt modelId="{48327F66-08D3-4C48-AFB9-D93C548452D1}" type="parTrans" cxnId="{A3FCD7F4-786B-46E1-A300-E8BCCEF8EB78}">
      <dgm:prSet/>
      <dgm:spPr/>
      <dgm:t>
        <a:bodyPr/>
        <a:lstStyle/>
        <a:p>
          <a:endParaRPr lang="fr-CA"/>
        </a:p>
      </dgm:t>
    </dgm:pt>
    <dgm:pt modelId="{0886F4BE-F9C9-4FAD-A27F-C4BB8663655E}" type="sibTrans" cxnId="{A3FCD7F4-786B-46E1-A300-E8BCCEF8EB78}">
      <dgm:prSet/>
      <dgm:spPr/>
      <dgm:t>
        <a:bodyPr/>
        <a:lstStyle/>
        <a:p>
          <a:endParaRPr lang="fr-CA"/>
        </a:p>
      </dgm:t>
    </dgm:pt>
    <dgm:pt modelId="{B134EA67-739E-4940-BC01-0C6BB9C84E86}">
      <dgm:prSet phldrT="[Texte]"/>
      <dgm:spPr/>
      <dgm:t>
        <a:bodyPr/>
        <a:lstStyle/>
        <a:p>
          <a:r>
            <a:rPr lang="fr-CA" b="1" dirty="0"/>
            <a:t>TRANSPORT</a:t>
          </a:r>
          <a:r>
            <a:rPr lang="fr-CA" dirty="0"/>
            <a:t> </a:t>
          </a:r>
        </a:p>
      </dgm:t>
    </dgm:pt>
    <dgm:pt modelId="{639021F7-B72E-4915-A381-AE8797ABCC9B}" type="parTrans" cxnId="{511F0A94-9BFB-4B94-99BE-E89C5D5D6F2F}">
      <dgm:prSet/>
      <dgm:spPr/>
      <dgm:t>
        <a:bodyPr/>
        <a:lstStyle/>
        <a:p>
          <a:endParaRPr lang="fr-CA"/>
        </a:p>
      </dgm:t>
    </dgm:pt>
    <dgm:pt modelId="{5C5A1CC3-7D4A-4DCB-B0A0-09EDBFB9862B}" type="sibTrans" cxnId="{511F0A94-9BFB-4B94-99BE-E89C5D5D6F2F}">
      <dgm:prSet/>
      <dgm:spPr/>
      <dgm:t>
        <a:bodyPr/>
        <a:lstStyle/>
        <a:p>
          <a:endParaRPr lang="fr-CA"/>
        </a:p>
      </dgm:t>
    </dgm:pt>
    <dgm:pt modelId="{2BEC8092-5B67-4CD9-A652-DBF3BA245F66}">
      <dgm:prSet phldrT="[Texte]"/>
      <dgm:spPr/>
      <dgm:t>
        <a:bodyPr/>
        <a:lstStyle/>
        <a:p>
          <a:r>
            <a:rPr lang="fr-CA" b="1" dirty="0"/>
            <a:t>INTERNET</a:t>
          </a:r>
          <a:r>
            <a:rPr lang="fr-CA" dirty="0"/>
            <a:t> </a:t>
          </a:r>
        </a:p>
      </dgm:t>
    </dgm:pt>
    <dgm:pt modelId="{58CBFF07-E1CA-4448-8F3F-C16F80BEA1A4}" type="parTrans" cxnId="{B5017F73-6596-479C-8950-D6CB32CAEB7E}">
      <dgm:prSet/>
      <dgm:spPr/>
      <dgm:t>
        <a:bodyPr/>
        <a:lstStyle/>
        <a:p>
          <a:endParaRPr lang="fr-CA"/>
        </a:p>
      </dgm:t>
    </dgm:pt>
    <dgm:pt modelId="{32A50BB4-1EA1-4683-AEA9-E1B54A525D34}" type="sibTrans" cxnId="{B5017F73-6596-479C-8950-D6CB32CAEB7E}">
      <dgm:prSet/>
      <dgm:spPr/>
      <dgm:t>
        <a:bodyPr/>
        <a:lstStyle/>
        <a:p>
          <a:endParaRPr lang="fr-CA"/>
        </a:p>
      </dgm:t>
    </dgm:pt>
    <dgm:pt modelId="{BEEE7C42-4110-420B-AFA5-F15B44682034}">
      <dgm:prSet phldrT="[Texte]"/>
      <dgm:spPr/>
      <dgm:t>
        <a:bodyPr/>
        <a:lstStyle/>
        <a:p>
          <a:r>
            <a:rPr lang="fr-CA" dirty="0"/>
            <a:t>Équivalent à la couche Réseau du modèle OSI</a:t>
          </a:r>
        </a:p>
      </dgm:t>
    </dgm:pt>
    <dgm:pt modelId="{CD91FC55-CA47-4E25-B7EA-D0D0C91ED921}" type="parTrans" cxnId="{A2076F23-3E3B-4770-A556-4E2C02033FF9}">
      <dgm:prSet/>
      <dgm:spPr/>
      <dgm:t>
        <a:bodyPr/>
        <a:lstStyle/>
        <a:p>
          <a:endParaRPr lang="fr-CA"/>
        </a:p>
      </dgm:t>
    </dgm:pt>
    <dgm:pt modelId="{48DAE762-E98B-46DC-9E60-8B3F603336AE}" type="sibTrans" cxnId="{A2076F23-3E3B-4770-A556-4E2C02033FF9}">
      <dgm:prSet/>
      <dgm:spPr/>
      <dgm:t>
        <a:bodyPr/>
        <a:lstStyle/>
        <a:p>
          <a:endParaRPr lang="fr-CA"/>
        </a:p>
      </dgm:t>
    </dgm:pt>
    <dgm:pt modelId="{AA79D57A-341D-481B-8A7D-4890311BF40D}">
      <dgm:prSet phldrT="[Texte]"/>
      <dgm:spPr/>
      <dgm:t>
        <a:bodyPr/>
        <a:lstStyle/>
        <a:p>
          <a:r>
            <a:rPr lang="fr-CA" dirty="0"/>
            <a:t>ACCÈS RÉSEAU ou LIAISON</a:t>
          </a:r>
        </a:p>
      </dgm:t>
    </dgm:pt>
    <dgm:pt modelId="{871118C4-A7E5-44AF-98F7-52C17CE53C28}" type="parTrans" cxnId="{2DB65C11-7CBE-4CBF-A1E7-FF6EDCE14C7D}">
      <dgm:prSet/>
      <dgm:spPr/>
      <dgm:t>
        <a:bodyPr/>
        <a:lstStyle/>
        <a:p>
          <a:endParaRPr lang="fr-CA"/>
        </a:p>
      </dgm:t>
    </dgm:pt>
    <dgm:pt modelId="{80AB0974-E3A3-40C4-AA27-57F172654E9D}" type="sibTrans" cxnId="{2DB65C11-7CBE-4CBF-A1E7-FF6EDCE14C7D}">
      <dgm:prSet/>
      <dgm:spPr/>
      <dgm:t>
        <a:bodyPr/>
        <a:lstStyle/>
        <a:p>
          <a:endParaRPr lang="fr-CA"/>
        </a:p>
      </dgm:t>
    </dgm:pt>
    <dgm:pt modelId="{E7AF0F17-7073-40D7-B6AF-C761516270BF}" type="pres">
      <dgm:prSet presAssocID="{FA84C57A-385A-4634-8C76-3A96DF03C339}" presName="Name0" presStyleCnt="0">
        <dgm:presLayoutVars>
          <dgm:dir/>
          <dgm:animLvl val="lvl"/>
          <dgm:resizeHandles val="exact"/>
        </dgm:presLayoutVars>
      </dgm:prSet>
      <dgm:spPr/>
    </dgm:pt>
    <dgm:pt modelId="{2D3E80B4-AACD-4230-BFA9-A5814D095AD8}" type="pres">
      <dgm:prSet presAssocID="{F444F52E-6C09-48C0-9E95-AB687A34610B}" presName="linNode" presStyleCnt="0"/>
      <dgm:spPr/>
    </dgm:pt>
    <dgm:pt modelId="{DA07B89C-69BB-45BC-8935-D6ADE657D83F}" type="pres">
      <dgm:prSet presAssocID="{F444F52E-6C09-48C0-9E95-AB687A34610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F574536-4D05-4C3F-9369-1E44D1F01A2E}" type="pres">
      <dgm:prSet presAssocID="{F444F52E-6C09-48C0-9E95-AB687A34610B}" presName="descendantText" presStyleLbl="alignAccFollowNode1" presStyleIdx="0" presStyleCnt="2">
        <dgm:presLayoutVars>
          <dgm:bulletEnabled val="1"/>
        </dgm:presLayoutVars>
      </dgm:prSet>
      <dgm:spPr/>
    </dgm:pt>
    <dgm:pt modelId="{60B6F314-7B6E-4A4C-A144-B0DBCA314911}" type="pres">
      <dgm:prSet presAssocID="{65967600-6B49-495E-BE7C-177249441734}" presName="sp" presStyleCnt="0"/>
      <dgm:spPr/>
    </dgm:pt>
    <dgm:pt modelId="{98ED6A54-968C-4057-9B79-EE6BEBAD75EF}" type="pres">
      <dgm:prSet presAssocID="{B134EA67-739E-4940-BC01-0C6BB9C84E86}" presName="linNode" presStyleCnt="0"/>
      <dgm:spPr/>
    </dgm:pt>
    <dgm:pt modelId="{22B5620B-EE42-480E-BD52-434D9987A80B}" type="pres">
      <dgm:prSet presAssocID="{B134EA67-739E-4940-BC01-0C6BB9C84E8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B17B5E4-E7FF-4D31-B721-579C47FD4FAC}" type="pres">
      <dgm:prSet presAssocID="{5C5A1CC3-7D4A-4DCB-B0A0-09EDBFB9862B}" presName="sp" presStyleCnt="0"/>
      <dgm:spPr/>
    </dgm:pt>
    <dgm:pt modelId="{03A565BC-AB33-4919-9832-32681026E3EA}" type="pres">
      <dgm:prSet presAssocID="{2BEC8092-5B67-4CD9-A652-DBF3BA245F66}" presName="linNode" presStyleCnt="0"/>
      <dgm:spPr/>
    </dgm:pt>
    <dgm:pt modelId="{02B64123-009C-4DB1-B6CC-65C6E8A3BD24}" type="pres">
      <dgm:prSet presAssocID="{2BEC8092-5B67-4CD9-A652-DBF3BA245F6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B3C10E7-77E8-481F-B990-CD409F95B8D6}" type="pres">
      <dgm:prSet presAssocID="{2BEC8092-5B67-4CD9-A652-DBF3BA245F66}" presName="descendantText" presStyleLbl="alignAccFollowNode1" presStyleIdx="1" presStyleCnt="2">
        <dgm:presLayoutVars>
          <dgm:bulletEnabled val="1"/>
        </dgm:presLayoutVars>
      </dgm:prSet>
      <dgm:spPr/>
    </dgm:pt>
    <dgm:pt modelId="{BE0717E8-767D-4F66-9C92-37A43448C6C5}" type="pres">
      <dgm:prSet presAssocID="{32A50BB4-1EA1-4683-AEA9-E1B54A525D34}" presName="sp" presStyleCnt="0"/>
      <dgm:spPr/>
    </dgm:pt>
    <dgm:pt modelId="{95F4F6CE-4275-4B90-9A2E-41640417D313}" type="pres">
      <dgm:prSet presAssocID="{AA79D57A-341D-481B-8A7D-4890311BF40D}" presName="linNode" presStyleCnt="0"/>
      <dgm:spPr/>
    </dgm:pt>
    <dgm:pt modelId="{E2DDE752-0EDA-4888-BD39-7DE6A0ACF905}" type="pres">
      <dgm:prSet presAssocID="{AA79D57A-341D-481B-8A7D-4890311BF40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9531506-15AF-4B38-9151-443AE512C2FE}" type="presOf" srcId="{FA5BE77F-FF8B-43A9-A05C-F6C20E9BF4D2}" destId="{9F574536-4D05-4C3F-9369-1E44D1F01A2E}" srcOrd="0" destOrd="0" presId="urn:microsoft.com/office/officeart/2005/8/layout/vList5"/>
    <dgm:cxn modelId="{2DB65C11-7CBE-4CBF-A1E7-FF6EDCE14C7D}" srcId="{FA84C57A-385A-4634-8C76-3A96DF03C339}" destId="{AA79D57A-341D-481B-8A7D-4890311BF40D}" srcOrd="3" destOrd="0" parTransId="{871118C4-A7E5-44AF-98F7-52C17CE53C28}" sibTransId="{80AB0974-E3A3-40C4-AA27-57F172654E9D}"/>
    <dgm:cxn modelId="{B2CAAB18-73F1-4C10-8475-9EB9A4E5132D}" type="presOf" srcId="{BEEE7C42-4110-420B-AFA5-F15B44682034}" destId="{8B3C10E7-77E8-481F-B990-CD409F95B8D6}" srcOrd="0" destOrd="0" presId="urn:microsoft.com/office/officeart/2005/8/layout/vList5"/>
    <dgm:cxn modelId="{A2076F23-3E3B-4770-A556-4E2C02033FF9}" srcId="{2BEC8092-5B67-4CD9-A652-DBF3BA245F66}" destId="{BEEE7C42-4110-420B-AFA5-F15B44682034}" srcOrd="0" destOrd="0" parTransId="{CD91FC55-CA47-4E25-B7EA-D0D0C91ED921}" sibTransId="{48DAE762-E98B-46DC-9E60-8B3F603336AE}"/>
    <dgm:cxn modelId="{165B0C64-F91B-40B7-AB15-99614C8EF4FF}" type="presOf" srcId="{B134EA67-739E-4940-BC01-0C6BB9C84E86}" destId="{22B5620B-EE42-480E-BD52-434D9987A80B}" srcOrd="0" destOrd="0" presId="urn:microsoft.com/office/officeart/2005/8/layout/vList5"/>
    <dgm:cxn modelId="{B5017F73-6596-479C-8950-D6CB32CAEB7E}" srcId="{FA84C57A-385A-4634-8C76-3A96DF03C339}" destId="{2BEC8092-5B67-4CD9-A652-DBF3BA245F66}" srcOrd="2" destOrd="0" parTransId="{58CBFF07-E1CA-4448-8F3F-C16F80BEA1A4}" sibTransId="{32A50BB4-1EA1-4683-AEA9-E1B54A525D34}"/>
    <dgm:cxn modelId="{9F86CD8D-8C39-4544-807C-CFCEE65FAC0A}" type="presOf" srcId="{2BEC8092-5B67-4CD9-A652-DBF3BA245F66}" destId="{02B64123-009C-4DB1-B6CC-65C6E8A3BD24}" srcOrd="0" destOrd="0" presId="urn:microsoft.com/office/officeart/2005/8/layout/vList5"/>
    <dgm:cxn modelId="{511F0A94-9BFB-4B94-99BE-E89C5D5D6F2F}" srcId="{FA84C57A-385A-4634-8C76-3A96DF03C339}" destId="{B134EA67-739E-4940-BC01-0C6BB9C84E86}" srcOrd="1" destOrd="0" parTransId="{639021F7-B72E-4915-A381-AE8797ABCC9B}" sibTransId="{5C5A1CC3-7D4A-4DCB-B0A0-09EDBFB9862B}"/>
    <dgm:cxn modelId="{1DEFD49C-3926-4097-8D13-BA69D4223BA1}" type="presOf" srcId="{AA79D57A-341D-481B-8A7D-4890311BF40D}" destId="{E2DDE752-0EDA-4888-BD39-7DE6A0ACF905}" srcOrd="0" destOrd="0" presId="urn:microsoft.com/office/officeart/2005/8/layout/vList5"/>
    <dgm:cxn modelId="{02C774B1-45F8-478D-A0D8-2D3D57B106D8}" type="presOf" srcId="{FA84C57A-385A-4634-8C76-3A96DF03C339}" destId="{E7AF0F17-7073-40D7-B6AF-C761516270BF}" srcOrd="0" destOrd="0" presId="urn:microsoft.com/office/officeart/2005/8/layout/vList5"/>
    <dgm:cxn modelId="{1A21FAB4-3F54-495D-A6BD-46D371C19914}" type="presOf" srcId="{F444F52E-6C09-48C0-9E95-AB687A34610B}" destId="{DA07B89C-69BB-45BC-8935-D6ADE657D83F}" srcOrd="0" destOrd="0" presId="urn:microsoft.com/office/officeart/2005/8/layout/vList5"/>
    <dgm:cxn modelId="{16DB82E6-7765-48C1-8BE0-DE16B9EC127E}" srcId="{FA84C57A-385A-4634-8C76-3A96DF03C339}" destId="{F444F52E-6C09-48C0-9E95-AB687A34610B}" srcOrd="0" destOrd="0" parTransId="{436AAFCA-BFDD-485C-BBA4-69969341E2D2}" sibTransId="{65967600-6B49-495E-BE7C-177249441734}"/>
    <dgm:cxn modelId="{A3FCD7F4-786B-46E1-A300-E8BCCEF8EB78}" srcId="{F444F52E-6C09-48C0-9E95-AB687A34610B}" destId="{FA5BE77F-FF8B-43A9-A05C-F6C20E9BF4D2}" srcOrd="0" destOrd="0" parTransId="{48327F66-08D3-4C48-AFB9-D93C548452D1}" sibTransId="{0886F4BE-F9C9-4FAD-A27F-C4BB8663655E}"/>
    <dgm:cxn modelId="{D7CE08CB-3B7D-46AA-887E-395CC29BFA31}" type="presParOf" srcId="{E7AF0F17-7073-40D7-B6AF-C761516270BF}" destId="{2D3E80B4-AACD-4230-BFA9-A5814D095AD8}" srcOrd="0" destOrd="0" presId="urn:microsoft.com/office/officeart/2005/8/layout/vList5"/>
    <dgm:cxn modelId="{67FB2703-4705-47DE-893C-08E0C0F35273}" type="presParOf" srcId="{2D3E80B4-AACD-4230-BFA9-A5814D095AD8}" destId="{DA07B89C-69BB-45BC-8935-D6ADE657D83F}" srcOrd="0" destOrd="0" presId="urn:microsoft.com/office/officeart/2005/8/layout/vList5"/>
    <dgm:cxn modelId="{12CB31E2-CE8D-4AE8-B7DF-D295513BF538}" type="presParOf" srcId="{2D3E80B4-AACD-4230-BFA9-A5814D095AD8}" destId="{9F574536-4D05-4C3F-9369-1E44D1F01A2E}" srcOrd="1" destOrd="0" presId="urn:microsoft.com/office/officeart/2005/8/layout/vList5"/>
    <dgm:cxn modelId="{A27BA9BF-2580-48D0-90F2-319EB4DF0F2A}" type="presParOf" srcId="{E7AF0F17-7073-40D7-B6AF-C761516270BF}" destId="{60B6F314-7B6E-4A4C-A144-B0DBCA314911}" srcOrd="1" destOrd="0" presId="urn:microsoft.com/office/officeart/2005/8/layout/vList5"/>
    <dgm:cxn modelId="{3954184B-5D92-45C9-8FB9-D0D86643FE4A}" type="presParOf" srcId="{E7AF0F17-7073-40D7-B6AF-C761516270BF}" destId="{98ED6A54-968C-4057-9B79-EE6BEBAD75EF}" srcOrd="2" destOrd="0" presId="urn:microsoft.com/office/officeart/2005/8/layout/vList5"/>
    <dgm:cxn modelId="{FCF920E4-7A56-45B7-AC4A-3D5504B526C0}" type="presParOf" srcId="{98ED6A54-968C-4057-9B79-EE6BEBAD75EF}" destId="{22B5620B-EE42-480E-BD52-434D9987A80B}" srcOrd="0" destOrd="0" presId="urn:microsoft.com/office/officeart/2005/8/layout/vList5"/>
    <dgm:cxn modelId="{D7D89724-98CC-4B57-849C-57B9B637C09E}" type="presParOf" srcId="{E7AF0F17-7073-40D7-B6AF-C761516270BF}" destId="{AB17B5E4-E7FF-4D31-B721-579C47FD4FAC}" srcOrd="3" destOrd="0" presId="urn:microsoft.com/office/officeart/2005/8/layout/vList5"/>
    <dgm:cxn modelId="{C1664C88-5C2C-4CDA-8B63-6442B6C8151E}" type="presParOf" srcId="{E7AF0F17-7073-40D7-B6AF-C761516270BF}" destId="{03A565BC-AB33-4919-9832-32681026E3EA}" srcOrd="4" destOrd="0" presId="urn:microsoft.com/office/officeart/2005/8/layout/vList5"/>
    <dgm:cxn modelId="{FF5E4BF3-1EE7-496B-B0AA-166F58E43470}" type="presParOf" srcId="{03A565BC-AB33-4919-9832-32681026E3EA}" destId="{02B64123-009C-4DB1-B6CC-65C6E8A3BD24}" srcOrd="0" destOrd="0" presId="urn:microsoft.com/office/officeart/2005/8/layout/vList5"/>
    <dgm:cxn modelId="{7AD63625-50C5-47C9-9E97-03DEBCAB7383}" type="presParOf" srcId="{03A565BC-AB33-4919-9832-32681026E3EA}" destId="{8B3C10E7-77E8-481F-B990-CD409F95B8D6}" srcOrd="1" destOrd="0" presId="urn:microsoft.com/office/officeart/2005/8/layout/vList5"/>
    <dgm:cxn modelId="{5BDCE352-BD4E-48D4-B334-863E363F3238}" type="presParOf" srcId="{E7AF0F17-7073-40D7-B6AF-C761516270BF}" destId="{BE0717E8-767D-4F66-9C92-37A43448C6C5}" srcOrd="5" destOrd="0" presId="urn:microsoft.com/office/officeart/2005/8/layout/vList5"/>
    <dgm:cxn modelId="{3CE0D91C-CBF6-4DB0-BAA6-2CD781ECAD16}" type="presParOf" srcId="{E7AF0F17-7073-40D7-B6AF-C761516270BF}" destId="{95F4F6CE-4275-4B90-9A2E-41640417D313}" srcOrd="6" destOrd="0" presId="urn:microsoft.com/office/officeart/2005/8/layout/vList5"/>
    <dgm:cxn modelId="{5F16842F-72F8-4CC4-8751-2EB4913237E3}" type="presParOf" srcId="{95F4F6CE-4275-4B90-9A2E-41640417D313}" destId="{E2DDE752-0EDA-4888-BD39-7DE6A0ACF90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84C57A-385A-4634-8C76-3A96DF03C339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A"/>
        </a:p>
      </dgm:t>
    </dgm:pt>
    <dgm:pt modelId="{F444F52E-6C09-48C0-9E95-AB687A34610B}">
      <dgm:prSet phldrT="[Texte]"/>
      <dgm:spPr/>
      <dgm:t>
        <a:bodyPr/>
        <a:lstStyle/>
        <a:p>
          <a:r>
            <a:rPr lang="fr-CA" b="1" dirty="0"/>
            <a:t>APPLICATION</a:t>
          </a:r>
        </a:p>
      </dgm:t>
    </dgm:pt>
    <dgm:pt modelId="{436AAFCA-BFDD-485C-BBA4-69969341E2D2}" type="parTrans" cxnId="{16DB82E6-7765-48C1-8BE0-DE16B9EC127E}">
      <dgm:prSet/>
      <dgm:spPr/>
      <dgm:t>
        <a:bodyPr/>
        <a:lstStyle/>
        <a:p>
          <a:endParaRPr lang="fr-CA"/>
        </a:p>
      </dgm:t>
    </dgm:pt>
    <dgm:pt modelId="{65967600-6B49-495E-BE7C-177249441734}" type="sibTrans" cxnId="{16DB82E6-7765-48C1-8BE0-DE16B9EC127E}">
      <dgm:prSet/>
      <dgm:spPr/>
      <dgm:t>
        <a:bodyPr/>
        <a:lstStyle/>
        <a:p>
          <a:endParaRPr lang="fr-CA"/>
        </a:p>
      </dgm:t>
    </dgm:pt>
    <dgm:pt modelId="{B134EA67-739E-4940-BC01-0C6BB9C84E86}">
      <dgm:prSet phldrT="[Texte]"/>
      <dgm:spPr/>
      <dgm:t>
        <a:bodyPr/>
        <a:lstStyle/>
        <a:p>
          <a:r>
            <a:rPr lang="fr-CA" b="1" dirty="0"/>
            <a:t>TRANSPORT</a:t>
          </a:r>
          <a:r>
            <a:rPr lang="fr-CA" dirty="0"/>
            <a:t> </a:t>
          </a:r>
        </a:p>
      </dgm:t>
    </dgm:pt>
    <dgm:pt modelId="{639021F7-B72E-4915-A381-AE8797ABCC9B}" type="parTrans" cxnId="{511F0A94-9BFB-4B94-99BE-E89C5D5D6F2F}">
      <dgm:prSet/>
      <dgm:spPr/>
      <dgm:t>
        <a:bodyPr/>
        <a:lstStyle/>
        <a:p>
          <a:endParaRPr lang="fr-CA"/>
        </a:p>
      </dgm:t>
    </dgm:pt>
    <dgm:pt modelId="{5C5A1CC3-7D4A-4DCB-B0A0-09EDBFB9862B}" type="sibTrans" cxnId="{511F0A94-9BFB-4B94-99BE-E89C5D5D6F2F}">
      <dgm:prSet/>
      <dgm:spPr/>
      <dgm:t>
        <a:bodyPr/>
        <a:lstStyle/>
        <a:p>
          <a:endParaRPr lang="fr-CA"/>
        </a:p>
      </dgm:t>
    </dgm:pt>
    <dgm:pt modelId="{2BEC8092-5B67-4CD9-A652-DBF3BA245F66}">
      <dgm:prSet phldrT="[Texte]"/>
      <dgm:spPr/>
      <dgm:t>
        <a:bodyPr/>
        <a:lstStyle/>
        <a:p>
          <a:r>
            <a:rPr lang="fr-CA" b="1" dirty="0"/>
            <a:t>INTERNET</a:t>
          </a:r>
          <a:r>
            <a:rPr lang="fr-CA" dirty="0"/>
            <a:t> </a:t>
          </a:r>
        </a:p>
      </dgm:t>
    </dgm:pt>
    <dgm:pt modelId="{58CBFF07-E1CA-4448-8F3F-C16F80BEA1A4}" type="parTrans" cxnId="{B5017F73-6596-479C-8950-D6CB32CAEB7E}">
      <dgm:prSet/>
      <dgm:spPr/>
      <dgm:t>
        <a:bodyPr/>
        <a:lstStyle/>
        <a:p>
          <a:endParaRPr lang="fr-CA"/>
        </a:p>
      </dgm:t>
    </dgm:pt>
    <dgm:pt modelId="{32A50BB4-1EA1-4683-AEA9-E1B54A525D34}" type="sibTrans" cxnId="{B5017F73-6596-479C-8950-D6CB32CAEB7E}">
      <dgm:prSet/>
      <dgm:spPr/>
      <dgm:t>
        <a:bodyPr/>
        <a:lstStyle/>
        <a:p>
          <a:endParaRPr lang="fr-CA"/>
        </a:p>
      </dgm:t>
    </dgm:pt>
    <dgm:pt modelId="{BEEE7C42-4110-420B-AFA5-F15B44682034}">
      <dgm:prSet phldrT="[Texte]"/>
      <dgm:spPr/>
      <dgm:t>
        <a:bodyPr/>
        <a:lstStyle/>
        <a:p>
          <a:r>
            <a:rPr lang="fr-CA" b="1" dirty="0"/>
            <a:t>IP</a:t>
          </a:r>
          <a:r>
            <a:rPr lang="fr-CA" dirty="0"/>
            <a:t> </a:t>
          </a:r>
        </a:p>
      </dgm:t>
    </dgm:pt>
    <dgm:pt modelId="{CD91FC55-CA47-4E25-B7EA-D0D0C91ED921}" type="parTrans" cxnId="{A2076F23-3E3B-4770-A556-4E2C02033FF9}">
      <dgm:prSet/>
      <dgm:spPr/>
      <dgm:t>
        <a:bodyPr/>
        <a:lstStyle/>
        <a:p>
          <a:endParaRPr lang="fr-CA"/>
        </a:p>
      </dgm:t>
    </dgm:pt>
    <dgm:pt modelId="{48DAE762-E98B-46DC-9E60-8B3F603336AE}" type="sibTrans" cxnId="{A2076F23-3E3B-4770-A556-4E2C02033FF9}">
      <dgm:prSet/>
      <dgm:spPr/>
      <dgm:t>
        <a:bodyPr/>
        <a:lstStyle/>
        <a:p>
          <a:endParaRPr lang="fr-CA"/>
        </a:p>
      </dgm:t>
    </dgm:pt>
    <dgm:pt modelId="{AA79D57A-341D-481B-8A7D-4890311BF40D}">
      <dgm:prSet phldrT="[Texte]"/>
      <dgm:spPr/>
      <dgm:t>
        <a:bodyPr/>
        <a:lstStyle/>
        <a:p>
          <a:r>
            <a:rPr lang="fr-CA" dirty="0"/>
            <a:t>ACCÈS RÉSEAU ou LIAISON</a:t>
          </a:r>
        </a:p>
      </dgm:t>
    </dgm:pt>
    <dgm:pt modelId="{871118C4-A7E5-44AF-98F7-52C17CE53C28}" type="parTrans" cxnId="{2DB65C11-7CBE-4CBF-A1E7-FF6EDCE14C7D}">
      <dgm:prSet/>
      <dgm:spPr/>
      <dgm:t>
        <a:bodyPr/>
        <a:lstStyle/>
        <a:p>
          <a:endParaRPr lang="fr-CA"/>
        </a:p>
      </dgm:t>
    </dgm:pt>
    <dgm:pt modelId="{80AB0974-E3A3-40C4-AA27-57F172654E9D}" type="sibTrans" cxnId="{2DB65C11-7CBE-4CBF-A1E7-FF6EDCE14C7D}">
      <dgm:prSet/>
      <dgm:spPr/>
      <dgm:t>
        <a:bodyPr/>
        <a:lstStyle/>
        <a:p>
          <a:endParaRPr lang="fr-CA"/>
        </a:p>
      </dgm:t>
    </dgm:pt>
    <dgm:pt modelId="{76D83D10-6BA0-4B9E-B763-45327467A504}">
      <dgm:prSet phldrT="[Texte]"/>
      <dgm:spPr/>
      <dgm:t>
        <a:bodyPr/>
        <a:lstStyle/>
        <a:p>
          <a:r>
            <a:rPr lang="fr-CA" b="1" dirty="0"/>
            <a:t>Ethernet</a:t>
          </a:r>
          <a:endParaRPr lang="fr-CA" dirty="0"/>
        </a:p>
      </dgm:t>
    </dgm:pt>
    <dgm:pt modelId="{FC3C9028-B7C7-4801-A836-9BEFD91A7C10}" type="parTrans" cxnId="{3844BFDE-D94C-4E08-83B6-6E002952F574}">
      <dgm:prSet/>
      <dgm:spPr/>
      <dgm:t>
        <a:bodyPr/>
        <a:lstStyle/>
        <a:p>
          <a:endParaRPr lang="fr-CA"/>
        </a:p>
      </dgm:t>
    </dgm:pt>
    <dgm:pt modelId="{99DF6119-F692-4506-9E62-6B67E2A37E66}" type="sibTrans" cxnId="{3844BFDE-D94C-4E08-83B6-6E002952F574}">
      <dgm:prSet/>
      <dgm:spPr/>
      <dgm:t>
        <a:bodyPr/>
        <a:lstStyle/>
        <a:p>
          <a:endParaRPr lang="fr-CA"/>
        </a:p>
      </dgm:t>
    </dgm:pt>
    <dgm:pt modelId="{E8F64A92-1A50-45DA-816B-B554833747BD}">
      <dgm:prSet phldrT="[Texte]"/>
      <dgm:spPr/>
      <dgm:t>
        <a:bodyPr/>
        <a:lstStyle/>
        <a:p>
          <a:r>
            <a:rPr lang="fr-CA" dirty="0"/>
            <a:t>TCP </a:t>
          </a:r>
        </a:p>
      </dgm:t>
    </dgm:pt>
    <dgm:pt modelId="{38CDDE14-B69F-40FC-A66D-67B4E62872BD}" type="parTrans" cxnId="{95E59A72-94A8-4565-8845-1EF63D320209}">
      <dgm:prSet/>
      <dgm:spPr/>
      <dgm:t>
        <a:bodyPr/>
        <a:lstStyle/>
        <a:p>
          <a:endParaRPr lang="fr-CA"/>
        </a:p>
      </dgm:t>
    </dgm:pt>
    <dgm:pt modelId="{0F551318-8AE1-490F-A0FC-41C741FB051F}" type="sibTrans" cxnId="{95E59A72-94A8-4565-8845-1EF63D320209}">
      <dgm:prSet/>
      <dgm:spPr/>
      <dgm:t>
        <a:bodyPr/>
        <a:lstStyle/>
        <a:p>
          <a:endParaRPr lang="fr-CA"/>
        </a:p>
      </dgm:t>
    </dgm:pt>
    <dgm:pt modelId="{A913E3D9-544B-4C84-87AA-C06D314817E3}">
      <dgm:prSet phldrT="[Texte]"/>
      <dgm:spPr/>
      <dgm:t>
        <a:bodyPr/>
        <a:lstStyle/>
        <a:p>
          <a:r>
            <a:rPr lang="fr-CA" dirty="0"/>
            <a:t>UDP</a:t>
          </a:r>
        </a:p>
      </dgm:t>
    </dgm:pt>
    <dgm:pt modelId="{4F2A88F2-0FC3-4EF8-97D0-070F3ABEFA12}" type="parTrans" cxnId="{C35E0B2F-4943-4EDA-B3CA-E4CE5CB9A11C}">
      <dgm:prSet/>
      <dgm:spPr/>
      <dgm:t>
        <a:bodyPr/>
        <a:lstStyle/>
        <a:p>
          <a:endParaRPr lang="fr-CA"/>
        </a:p>
      </dgm:t>
    </dgm:pt>
    <dgm:pt modelId="{DBC5838B-2C85-4158-881D-CB0750F4526C}" type="sibTrans" cxnId="{C35E0B2F-4943-4EDA-B3CA-E4CE5CB9A11C}">
      <dgm:prSet/>
      <dgm:spPr/>
      <dgm:t>
        <a:bodyPr/>
        <a:lstStyle/>
        <a:p>
          <a:endParaRPr lang="fr-CA"/>
        </a:p>
      </dgm:t>
    </dgm:pt>
    <dgm:pt modelId="{DBC439F3-8066-4455-B28C-234574744B7B}">
      <dgm:prSet phldrT="[Texte]"/>
      <dgm:spPr/>
      <dgm:t>
        <a:bodyPr/>
        <a:lstStyle/>
        <a:p>
          <a:r>
            <a:rPr lang="fr-CA"/>
            <a:t>ICMP</a:t>
          </a:r>
          <a:endParaRPr lang="fr-CA" dirty="0"/>
        </a:p>
      </dgm:t>
    </dgm:pt>
    <dgm:pt modelId="{50034D84-EE82-4926-B2A9-3C50DE7E2FC6}" type="parTrans" cxnId="{8516A3F9-0AFF-4580-843B-3BD1822CC282}">
      <dgm:prSet/>
      <dgm:spPr/>
      <dgm:t>
        <a:bodyPr/>
        <a:lstStyle/>
        <a:p>
          <a:endParaRPr lang="fr-CA"/>
        </a:p>
      </dgm:t>
    </dgm:pt>
    <dgm:pt modelId="{977C4527-69F7-44E9-8B77-64BD4EAE1BDB}" type="sibTrans" cxnId="{8516A3F9-0AFF-4580-843B-3BD1822CC282}">
      <dgm:prSet/>
      <dgm:spPr/>
      <dgm:t>
        <a:bodyPr/>
        <a:lstStyle/>
        <a:p>
          <a:endParaRPr lang="fr-CA"/>
        </a:p>
      </dgm:t>
    </dgm:pt>
    <dgm:pt modelId="{D9F69FC4-86B7-4640-B090-5469C6EF0143}">
      <dgm:prSet phldrT="[Texte]"/>
      <dgm:spPr/>
      <dgm:t>
        <a:bodyPr/>
        <a:lstStyle/>
        <a:p>
          <a:r>
            <a:rPr lang="fr-CA" b="1" dirty="0"/>
            <a:t> 802.11</a:t>
          </a:r>
          <a:endParaRPr lang="fr-CA" dirty="0"/>
        </a:p>
      </dgm:t>
    </dgm:pt>
    <dgm:pt modelId="{0E88F727-ABFF-4856-9B61-5C69575421E8}" type="parTrans" cxnId="{08C6475A-34DA-4074-9909-CB34CDDD3A07}">
      <dgm:prSet/>
      <dgm:spPr/>
      <dgm:t>
        <a:bodyPr/>
        <a:lstStyle/>
        <a:p>
          <a:endParaRPr lang="fr-CA"/>
        </a:p>
      </dgm:t>
    </dgm:pt>
    <dgm:pt modelId="{9626703A-014D-4D5F-8CC9-E97D5BDEB086}" type="sibTrans" cxnId="{08C6475A-34DA-4074-9909-CB34CDDD3A07}">
      <dgm:prSet/>
      <dgm:spPr/>
      <dgm:t>
        <a:bodyPr/>
        <a:lstStyle/>
        <a:p>
          <a:endParaRPr lang="fr-CA"/>
        </a:p>
      </dgm:t>
    </dgm:pt>
    <dgm:pt modelId="{F974BF55-3A2A-4DBA-A7C4-3A457FDC5AE6}">
      <dgm:prSet phldrT="[Texte]"/>
      <dgm:spPr/>
      <dgm:t>
        <a:bodyPr/>
        <a:lstStyle/>
        <a:p>
          <a:r>
            <a:rPr lang="fr-CA" dirty="0"/>
            <a:t> DSL</a:t>
          </a:r>
        </a:p>
      </dgm:t>
    </dgm:pt>
    <dgm:pt modelId="{238661F4-A696-46CA-8CB1-EF397E46339F}" type="parTrans" cxnId="{75A7985B-B0B2-4261-84C4-6C3E1FF11A48}">
      <dgm:prSet/>
      <dgm:spPr/>
      <dgm:t>
        <a:bodyPr/>
        <a:lstStyle/>
        <a:p>
          <a:endParaRPr lang="fr-CA"/>
        </a:p>
      </dgm:t>
    </dgm:pt>
    <dgm:pt modelId="{6E0C54C5-A772-43E7-BB60-7476A90F0F70}" type="sibTrans" cxnId="{75A7985B-B0B2-4261-84C4-6C3E1FF11A48}">
      <dgm:prSet/>
      <dgm:spPr/>
      <dgm:t>
        <a:bodyPr/>
        <a:lstStyle/>
        <a:p>
          <a:endParaRPr lang="fr-CA"/>
        </a:p>
      </dgm:t>
    </dgm:pt>
    <dgm:pt modelId="{48D06001-7BCF-47B1-8273-7E3655104B79}">
      <dgm:prSet phldrT="[Texte]"/>
      <dgm:spPr/>
      <dgm:t>
        <a:bodyPr/>
        <a:lstStyle/>
        <a:p>
          <a:r>
            <a:rPr lang="fr-CA"/>
            <a:t> </a:t>
          </a:r>
          <a:r>
            <a:rPr lang="fr-CA" dirty="0"/>
            <a:t>SONET</a:t>
          </a:r>
        </a:p>
      </dgm:t>
    </dgm:pt>
    <dgm:pt modelId="{D6E9F9B6-A5CC-4B9F-9EEB-84101177DA5C}" type="parTrans" cxnId="{B5EC9C79-5B0C-4D6A-B778-3D0A2E502D06}">
      <dgm:prSet/>
      <dgm:spPr/>
      <dgm:t>
        <a:bodyPr/>
        <a:lstStyle/>
        <a:p>
          <a:endParaRPr lang="fr-CA"/>
        </a:p>
      </dgm:t>
    </dgm:pt>
    <dgm:pt modelId="{75795ACC-01E4-4047-BED4-EAC827CCC979}" type="sibTrans" cxnId="{B5EC9C79-5B0C-4D6A-B778-3D0A2E502D06}">
      <dgm:prSet/>
      <dgm:spPr/>
      <dgm:t>
        <a:bodyPr/>
        <a:lstStyle/>
        <a:p>
          <a:endParaRPr lang="fr-CA"/>
        </a:p>
      </dgm:t>
    </dgm:pt>
    <dgm:pt modelId="{214CB2C0-B379-4462-975A-3B25B187DDDA}">
      <dgm:prSet phldrT="[Texte]"/>
      <dgm:spPr/>
      <dgm:t>
        <a:bodyPr/>
        <a:lstStyle/>
        <a:p>
          <a:r>
            <a:rPr lang="fr-CA" b="1" dirty="0"/>
            <a:t>HTTP</a:t>
          </a:r>
        </a:p>
      </dgm:t>
    </dgm:pt>
    <dgm:pt modelId="{E2EAD1CC-6312-4700-888B-482683E57025}" type="parTrans" cxnId="{EB035F92-C673-4E06-A1D1-A1CCE016ABF1}">
      <dgm:prSet/>
      <dgm:spPr/>
      <dgm:t>
        <a:bodyPr/>
        <a:lstStyle/>
        <a:p>
          <a:endParaRPr lang="fr-CA"/>
        </a:p>
      </dgm:t>
    </dgm:pt>
    <dgm:pt modelId="{A16426FC-DF94-4ED3-91D4-30AEB047B61C}" type="sibTrans" cxnId="{EB035F92-C673-4E06-A1D1-A1CCE016ABF1}">
      <dgm:prSet/>
      <dgm:spPr/>
      <dgm:t>
        <a:bodyPr/>
        <a:lstStyle/>
        <a:p>
          <a:endParaRPr lang="fr-CA"/>
        </a:p>
      </dgm:t>
    </dgm:pt>
    <dgm:pt modelId="{27BA660C-2A6C-4EFF-81AD-F14FB64FF68D}">
      <dgm:prSet phldrT="[Texte]"/>
      <dgm:spPr/>
      <dgm:t>
        <a:bodyPr/>
        <a:lstStyle/>
        <a:p>
          <a:r>
            <a:rPr lang="fr-CA" b="1" dirty="0"/>
            <a:t>SMTP</a:t>
          </a:r>
        </a:p>
      </dgm:t>
    </dgm:pt>
    <dgm:pt modelId="{89FDA7B3-5833-4F97-B976-8B1900C4D598}" type="parTrans" cxnId="{03C149BB-4DB2-4655-87E8-33CE9C04C224}">
      <dgm:prSet/>
      <dgm:spPr/>
      <dgm:t>
        <a:bodyPr/>
        <a:lstStyle/>
        <a:p>
          <a:endParaRPr lang="fr-CA"/>
        </a:p>
      </dgm:t>
    </dgm:pt>
    <dgm:pt modelId="{22FB139F-2FD4-4577-A509-E92A16258E0D}" type="sibTrans" cxnId="{03C149BB-4DB2-4655-87E8-33CE9C04C224}">
      <dgm:prSet/>
      <dgm:spPr/>
      <dgm:t>
        <a:bodyPr/>
        <a:lstStyle/>
        <a:p>
          <a:endParaRPr lang="fr-CA"/>
        </a:p>
      </dgm:t>
    </dgm:pt>
    <dgm:pt modelId="{E362FFF2-FB1A-49A9-8E41-2042128A4894}">
      <dgm:prSet phldrT="[Texte]"/>
      <dgm:spPr/>
      <dgm:t>
        <a:bodyPr/>
        <a:lstStyle/>
        <a:p>
          <a:r>
            <a:rPr lang="fr-CA" b="1" dirty="0"/>
            <a:t>DNS</a:t>
          </a:r>
        </a:p>
      </dgm:t>
    </dgm:pt>
    <dgm:pt modelId="{3FDBECA1-1FB5-445D-BD57-EA6DC25154E4}" type="parTrans" cxnId="{7CCB4407-D335-4A14-AA94-3CB35E1F45BA}">
      <dgm:prSet/>
      <dgm:spPr/>
      <dgm:t>
        <a:bodyPr/>
        <a:lstStyle/>
        <a:p>
          <a:endParaRPr lang="fr-CA"/>
        </a:p>
      </dgm:t>
    </dgm:pt>
    <dgm:pt modelId="{61506F24-ABCB-45A5-B7A1-752620CA8C00}" type="sibTrans" cxnId="{7CCB4407-D335-4A14-AA94-3CB35E1F45BA}">
      <dgm:prSet/>
      <dgm:spPr/>
      <dgm:t>
        <a:bodyPr/>
        <a:lstStyle/>
        <a:p>
          <a:endParaRPr lang="fr-CA"/>
        </a:p>
      </dgm:t>
    </dgm:pt>
    <dgm:pt modelId="{559CE159-1589-4AE2-A901-E5B93485A09E}">
      <dgm:prSet phldrT="[Texte]"/>
      <dgm:spPr/>
      <dgm:t>
        <a:bodyPr/>
        <a:lstStyle/>
        <a:p>
          <a:r>
            <a:rPr lang="fr-CA" b="1" dirty="0"/>
            <a:t>FTP</a:t>
          </a:r>
          <a:endParaRPr lang="fr-CA" b="0" dirty="0"/>
        </a:p>
      </dgm:t>
    </dgm:pt>
    <dgm:pt modelId="{29D05A92-69DC-49F6-B7F7-90D0E4B694E9}" type="parTrans" cxnId="{A738EA07-F66C-4A08-8946-6FEFAB6CA501}">
      <dgm:prSet/>
      <dgm:spPr/>
      <dgm:t>
        <a:bodyPr/>
        <a:lstStyle/>
        <a:p>
          <a:endParaRPr lang="fr-CA"/>
        </a:p>
      </dgm:t>
    </dgm:pt>
    <dgm:pt modelId="{8BEA864E-8E18-4FC9-A63B-411E29B294FB}" type="sibTrans" cxnId="{A738EA07-F66C-4A08-8946-6FEFAB6CA501}">
      <dgm:prSet/>
      <dgm:spPr/>
      <dgm:t>
        <a:bodyPr/>
        <a:lstStyle/>
        <a:p>
          <a:endParaRPr lang="fr-CA"/>
        </a:p>
      </dgm:t>
    </dgm:pt>
    <dgm:pt modelId="{2FE48579-E34C-4483-B6E9-23A510EF19DA}">
      <dgm:prSet phldrT="[Texte]"/>
      <dgm:spPr/>
      <dgm:t>
        <a:bodyPr/>
        <a:lstStyle/>
        <a:p>
          <a:r>
            <a:rPr lang="fr-CA" b="0" dirty="0"/>
            <a:t>DHCP </a:t>
          </a:r>
        </a:p>
      </dgm:t>
    </dgm:pt>
    <dgm:pt modelId="{247D3360-9C20-4713-B8D0-0CDB66FC4D86}" type="parTrans" cxnId="{8A404368-5BEF-44A3-B22E-1382538D463C}">
      <dgm:prSet/>
      <dgm:spPr/>
      <dgm:t>
        <a:bodyPr/>
        <a:lstStyle/>
        <a:p>
          <a:endParaRPr lang="fr-CA"/>
        </a:p>
      </dgm:t>
    </dgm:pt>
    <dgm:pt modelId="{34760317-B3AE-43BB-813E-74EEF35C1393}" type="sibTrans" cxnId="{8A404368-5BEF-44A3-B22E-1382538D463C}">
      <dgm:prSet/>
      <dgm:spPr/>
      <dgm:t>
        <a:bodyPr/>
        <a:lstStyle/>
        <a:p>
          <a:endParaRPr lang="fr-CA"/>
        </a:p>
      </dgm:t>
    </dgm:pt>
    <dgm:pt modelId="{2562057B-981C-4DCB-B35A-46CAC937BFF6}">
      <dgm:prSet phldrT="[Texte]"/>
      <dgm:spPr/>
      <dgm:t>
        <a:bodyPr/>
        <a:lstStyle/>
        <a:p>
          <a:r>
            <a:rPr lang="fr-CA" b="0" dirty="0"/>
            <a:t>POP3</a:t>
          </a:r>
        </a:p>
      </dgm:t>
    </dgm:pt>
    <dgm:pt modelId="{4F444D88-8255-47B6-877E-3077623E9D64}" type="parTrans" cxnId="{D03AD4E4-276A-4E33-8364-6BADF1E610F5}">
      <dgm:prSet/>
      <dgm:spPr/>
      <dgm:t>
        <a:bodyPr/>
        <a:lstStyle/>
        <a:p>
          <a:endParaRPr lang="fr-CA"/>
        </a:p>
      </dgm:t>
    </dgm:pt>
    <dgm:pt modelId="{A0396652-533A-478B-A4CC-B2A70CC84B39}" type="sibTrans" cxnId="{D03AD4E4-276A-4E33-8364-6BADF1E610F5}">
      <dgm:prSet/>
      <dgm:spPr/>
      <dgm:t>
        <a:bodyPr/>
        <a:lstStyle/>
        <a:p>
          <a:endParaRPr lang="fr-CA"/>
        </a:p>
      </dgm:t>
    </dgm:pt>
    <dgm:pt modelId="{186ACB3A-3C6A-417B-984D-4669F1D7EDE3}" type="pres">
      <dgm:prSet presAssocID="{FA84C57A-385A-4634-8C76-3A96DF03C33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B00E64-CAF2-46DC-A3C2-41129A708F8E}" type="pres">
      <dgm:prSet presAssocID="{F444F52E-6C09-48C0-9E95-AB687A34610B}" presName="root" presStyleCnt="0"/>
      <dgm:spPr/>
    </dgm:pt>
    <dgm:pt modelId="{E77CA9F9-D6D5-4231-BF21-A5A171F4BD10}" type="pres">
      <dgm:prSet presAssocID="{F444F52E-6C09-48C0-9E95-AB687A34610B}" presName="rootComposite" presStyleCnt="0"/>
      <dgm:spPr/>
    </dgm:pt>
    <dgm:pt modelId="{98538C62-2C92-4B98-BA60-536F5AD1E575}" type="pres">
      <dgm:prSet presAssocID="{F444F52E-6C09-48C0-9E95-AB687A34610B}" presName="rootText" presStyleLbl="node1" presStyleIdx="0" presStyleCnt="4"/>
      <dgm:spPr/>
    </dgm:pt>
    <dgm:pt modelId="{37A1CE30-9F90-4693-885A-831BCE916850}" type="pres">
      <dgm:prSet presAssocID="{F444F52E-6C09-48C0-9E95-AB687A34610B}" presName="rootConnector" presStyleLbl="node1" presStyleIdx="0" presStyleCnt="4"/>
      <dgm:spPr/>
    </dgm:pt>
    <dgm:pt modelId="{AFD9C4B5-DC45-4AF4-AD34-92DD624A8BE0}" type="pres">
      <dgm:prSet presAssocID="{F444F52E-6C09-48C0-9E95-AB687A34610B}" presName="childShape" presStyleCnt="0"/>
      <dgm:spPr/>
    </dgm:pt>
    <dgm:pt modelId="{244E556A-9DF0-460E-94A4-10B8B6110A91}" type="pres">
      <dgm:prSet presAssocID="{E2EAD1CC-6312-4700-888B-482683E57025}" presName="Name13" presStyleLbl="parChTrans1D2" presStyleIdx="0" presStyleCnt="14"/>
      <dgm:spPr/>
    </dgm:pt>
    <dgm:pt modelId="{B7C3E310-7ACD-4F2E-869B-2905AF4B847B}" type="pres">
      <dgm:prSet presAssocID="{214CB2C0-B379-4462-975A-3B25B187DDDA}" presName="childText" presStyleLbl="bgAcc1" presStyleIdx="0" presStyleCnt="14">
        <dgm:presLayoutVars>
          <dgm:bulletEnabled val="1"/>
        </dgm:presLayoutVars>
      </dgm:prSet>
      <dgm:spPr/>
    </dgm:pt>
    <dgm:pt modelId="{05CF1CEC-E672-41F8-A408-0587EB2ADF37}" type="pres">
      <dgm:prSet presAssocID="{89FDA7B3-5833-4F97-B976-8B1900C4D598}" presName="Name13" presStyleLbl="parChTrans1D2" presStyleIdx="1" presStyleCnt="14"/>
      <dgm:spPr/>
    </dgm:pt>
    <dgm:pt modelId="{FE0413C4-9A26-406E-83A9-3F0F08B00570}" type="pres">
      <dgm:prSet presAssocID="{27BA660C-2A6C-4EFF-81AD-F14FB64FF68D}" presName="childText" presStyleLbl="bgAcc1" presStyleIdx="1" presStyleCnt="14">
        <dgm:presLayoutVars>
          <dgm:bulletEnabled val="1"/>
        </dgm:presLayoutVars>
      </dgm:prSet>
      <dgm:spPr/>
    </dgm:pt>
    <dgm:pt modelId="{5C7954EE-AFF9-4396-AF20-A7E462517A7D}" type="pres">
      <dgm:prSet presAssocID="{3FDBECA1-1FB5-445D-BD57-EA6DC25154E4}" presName="Name13" presStyleLbl="parChTrans1D2" presStyleIdx="2" presStyleCnt="14"/>
      <dgm:spPr/>
    </dgm:pt>
    <dgm:pt modelId="{4473FE5F-25EE-47CD-8096-B46064D6FEB9}" type="pres">
      <dgm:prSet presAssocID="{E362FFF2-FB1A-49A9-8E41-2042128A4894}" presName="childText" presStyleLbl="bgAcc1" presStyleIdx="2" presStyleCnt="14">
        <dgm:presLayoutVars>
          <dgm:bulletEnabled val="1"/>
        </dgm:presLayoutVars>
      </dgm:prSet>
      <dgm:spPr/>
    </dgm:pt>
    <dgm:pt modelId="{99C5CEAE-A9DA-40BF-9C4A-FCC4868966AA}" type="pres">
      <dgm:prSet presAssocID="{29D05A92-69DC-49F6-B7F7-90D0E4B694E9}" presName="Name13" presStyleLbl="parChTrans1D2" presStyleIdx="3" presStyleCnt="14"/>
      <dgm:spPr/>
    </dgm:pt>
    <dgm:pt modelId="{114D0D57-5CF2-4931-B547-159AB44C8682}" type="pres">
      <dgm:prSet presAssocID="{559CE159-1589-4AE2-A901-E5B93485A09E}" presName="childText" presStyleLbl="bgAcc1" presStyleIdx="3" presStyleCnt="14">
        <dgm:presLayoutVars>
          <dgm:bulletEnabled val="1"/>
        </dgm:presLayoutVars>
      </dgm:prSet>
      <dgm:spPr/>
    </dgm:pt>
    <dgm:pt modelId="{30A6CD52-83BD-4601-95F2-C7544D02490F}" type="pres">
      <dgm:prSet presAssocID="{247D3360-9C20-4713-B8D0-0CDB66FC4D86}" presName="Name13" presStyleLbl="parChTrans1D2" presStyleIdx="4" presStyleCnt="14"/>
      <dgm:spPr/>
    </dgm:pt>
    <dgm:pt modelId="{3EE97D73-D68B-46F7-A363-AC93C105913E}" type="pres">
      <dgm:prSet presAssocID="{2FE48579-E34C-4483-B6E9-23A510EF19DA}" presName="childText" presStyleLbl="bgAcc1" presStyleIdx="4" presStyleCnt="14">
        <dgm:presLayoutVars>
          <dgm:bulletEnabled val="1"/>
        </dgm:presLayoutVars>
      </dgm:prSet>
      <dgm:spPr/>
    </dgm:pt>
    <dgm:pt modelId="{6551E24C-7A37-48D3-9B05-BB9DF7AB6D06}" type="pres">
      <dgm:prSet presAssocID="{4F444D88-8255-47B6-877E-3077623E9D64}" presName="Name13" presStyleLbl="parChTrans1D2" presStyleIdx="5" presStyleCnt="14"/>
      <dgm:spPr/>
    </dgm:pt>
    <dgm:pt modelId="{4CD6B1B9-4617-4C22-93EF-B5AD004A5EE0}" type="pres">
      <dgm:prSet presAssocID="{2562057B-981C-4DCB-B35A-46CAC937BFF6}" presName="childText" presStyleLbl="bgAcc1" presStyleIdx="5" presStyleCnt="14">
        <dgm:presLayoutVars>
          <dgm:bulletEnabled val="1"/>
        </dgm:presLayoutVars>
      </dgm:prSet>
      <dgm:spPr/>
    </dgm:pt>
    <dgm:pt modelId="{FBF2340E-1DEC-41BE-BAEF-FEA9FB01AC57}" type="pres">
      <dgm:prSet presAssocID="{B134EA67-739E-4940-BC01-0C6BB9C84E86}" presName="root" presStyleCnt="0"/>
      <dgm:spPr/>
    </dgm:pt>
    <dgm:pt modelId="{40DD4DE0-9975-4606-931E-DC52C1CF8CC5}" type="pres">
      <dgm:prSet presAssocID="{B134EA67-739E-4940-BC01-0C6BB9C84E86}" presName="rootComposite" presStyleCnt="0"/>
      <dgm:spPr/>
    </dgm:pt>
    <dgm:pt modelId="{11449099-9341-41F3-A0BF-AE46A87CAB91}" type="pres">
      <dgm:prSet presAssocID="{B134EA67-739E-4940-BC01-0C6BB9C84E86}" presName="rootText" presStyleLbl="node1" presStyleIdx="1" presStyleCnt="4"/>
      <dgm:spPr/>
    </dgm:pt>
    <dgm:pt modelId="{9CABFC24-1E30-49CB-B242-31A8148EDA71}" type="pres">
      <dgm:prSet presAssocID="{B134EA67-739E-4940-BC01-0C6BB9C84E86}" presName="rootConnector" presStyleLbl="node1" presStyleIdx="1" presStyleCnt="4"/>
      <dgm:spPr/>
    </dgm:pt>
    <dgm:pt modelId="{19A4B6CC-AE37-42F4-896B-64E6421E1048}" type="pres">
      <dgm:prSet presAssocID="{B134EA67-739E-4940-BC01-0C6BB9C84E86}" presName="childShape" presStyleCnt="0"/>
      <dgm:spPr/>
    </dgm:pt>
    <dgm:pt modelId="{AFA5A4BE-0ED4-48E8-ACB2-1868420E723A}" type="pres">
      <dgm:prSet presAssocID="{38CDDE14-B69F-40FC-A66D-67B4E62872BD}" presName="Name13" presStyleLbl="parChTrans1D2" presStyleIdx="6" presStyleCnt="14"/>
      <dgm:spPr/>
    </dgm:pt>
    <dgm:pt modelId="{A877A1DB-9A30-45BD-9966-08CB8FF735E3}" type="pres">
      <dgm:prSet presAssocID="{E8F64A92-1A50-45DA-816B-B554833747BD}" presName="childText" presStyleLbl="bgAcc1" presStyleIdx="6" presStyleCnt="14">
        <dgm:presLayoutVars>
          <dgm:bulletEnabled val="1"/>
        </dgm:presLayoutVars>
      </dgm:prSet>
      <dgm:spPr/>
    </dgm:pt>
    <dgm:pt modelId="{58F4708B-1BAD-4F54-B8C4-80442E6DAB46}" type="pres">
      <dgm:prSet presAssocID="{4F2A88F2-0FC3-4EF8-97D0-070F3ABEFA12}" presName="Name13" presStyleLbl="parChTrans1D2" presStyleIdx="7" presStyleCnt="14"/>
      <dgm:spPr/>
    </dgm:pt>
    <dgm:pt modelId="{5D7FB39C-D361-4627-8857-8176FCCA2756}" type="pres">
      <dgm:prSet presAssocID="{A913E3D9-544B-4C84-87AA-C06D314817E3}" presName="childText" presStyleLbl="bgAcc1" presStyleIdx="7" presStyleCnt="14">
        <dgm:presLayoutVars>
          <dgm:bulletEnabled val="1"/>
        </dgm:presLayoutVars>
      </dgm:prSet>
      <dgm:spPr/>
    </dgm:pt>
    <dgm:pt modelId="{482FD6DC-ECC3-4929-8DD0-72F92C583552}" type="pres">
      <dgm:prSet presAssocID="{2BEC8092-5B67-4CD9-A652-DBF3BA245F66}" presName="root" presStyleCnt="0"/>
      <dgm:spPr/>
    </dgm:pt>
    <dgm:pt modelId="{061C8EB0-3402-4CA1-B3BB-EC5F509AA87E}" type="pres">
      <dgm:prSet presAssocID="{2BEC8092-5B67-4CD9-A652-DBF3BA245F66}" presName="rootComposite" presStyleCnt="0"/>
      <dgm:spPr/>
    </dgm:pt>
    <dgm:pt modelId="{A7720D92-CDC8-4C06-8A23-9358AAA0ED19}" type="pres">
      <dgm:prSet presAssocID="{2BEC8092-5B67-4CD9-A652-DBF3BA245F66}" presName="rootText" presStyleLbl="node1" presStyleIdx="2" presStyleCnt="4"/>
      <dgm:spPr/>
    </dgm:pt>
    <dgm:pt modelId="{4C731493-B082-4789-9C53-3082C8E8542B}" type="pres">
      <dgm:prSet presAssocID="{2BEC8092-5B67-4CD9-A652-DBF3BA245F66}" presName="rootConnector" presStyleLbl="node1" presStyleIdx="2" presStyleCnt="4"/>
      <dgm:spPr/>
    </dgm:pt>
    <dgm:pt modelId="{6C809A7E-8522-4B93-9946-B3AB5D665BBF}" type="pres">
      <dgm:prSet presAssocID="{2BEC8092-5B67-4CD9-A652-DBF3BA245F66}" presName="childShape" presStyleCnt="0"/>
      <dgm:spPr/>
    </dgm:pt>
    <dgm:pt modelId="{1D75B90E-768B-4136-866D-90A854968ED9}" type="pres">
      <dgm:prSet presAssocID="{CD91FC55-CA47-4E25-B7EA-D0D0C91ED921}" presName="Name13" presStyleLbl="parChTrans1D2" presStyleIdx="8" presStyleCnt="14"/>
      <dgm:spPr/>
    </dgm:pt>
    <dgm:pt modelId="{44FE559F-6C1F-4530-82DC-AE65663AABCB}" type="pres">
      <dgm:prSet presAssocID="{BEEE7C42-4110-420B-AFA5-F15B44682034}" presName="childText" presStyleLbl="bgAcc1" presStyleIdx="8" presStyleCnt="14">
        <dgm:presLayoutVars>
          <dgm:bulletEnabled val="1"/>
        </dgm:presLayoutVars>
      </dgm:prSet>
      <dgm:spPr/>
    </dgm:pt>
    <dgm:pt modelId="{76A1C4E9-4A97-4EDB-85AF-DE5686222EF3}" type="pres">
      <dgm:prSet presAssocID="{50034D84-EE82-4926-B2A9-3C50DE7E2FC6}" presName="Name13" presStyleLbl="parChTrans1D2" presStyleIdx="9" presStyleCnt="14"/>
      <dgm:spPr/>
    </dgm:pt>
    <dgm:pt modelId="{DD9EA7F3-5750-4F98-931E-53D55030B709}" type="pres">
      <dgm:prSet presAssocID="{DBC439F3-8066-4455-B28C-234574744B7B}" presName="childText" presStyleLbl="bgAcc1" presStyleIdx="9" presStyleCnt="14">
        <dgm:presLayoutVars>
          <dgm:bulletEnabled val="1"/>
        </dgm:presLayoutVars>
      </dgm:prSet>
      <dgm:spPr/>
    </dgm:pt>
    <dgm:pt modelId="{8E3166C1-3651-4CDA-9D7E-FC7C424A16DC}" type="pres">
      <dgm:prSet presAssocID="{AA79D57A-341D-481B-8A7D-4890311BF40D}" presName="root" presStyleCnt="0"/>
      <dgm:spPr/>
    </dgm:pt>
    <dgm:pt modelId="{294DBB61-837C-4737-BB66-C3FB50E369BF}" type="pres">
      <dgm:prSet presAssocID="{AA79D57A-341D-481B-8A7D-4890311BF40D}" presName="rootComposite" presStyleCnt="0"/>
      <dgm:spPr/>
    </dgm:pt>
    <dgm:pt modelId="{56F5316E-9547-4D1F-8268-755957EA9EFF}" type="pres">
      <dgm:prSet presAssocID="{AA79D57A-341D-481B-8A7D-4890311BF40D}" presName="rootText" presStyleLbl="node1" presStyleIdx="3" presStyleCnt="4"/>
      <dgm:spPr/>
    </dgm:pt>
    <dgm:pt modelId="{48D864C2-EE13-4CE2-856E-C27EE1A4B9CA}" type="pres">
      <dgm:prSet presAssocID="{AA79D57A-341D-481B-8A7D-4890311BF40D}" presName="rootConnector" presStyleLbl="node1" presStyleIdx="3" presStyleCnt="4"/>
      <dgm:spPr/>
    </dgm:pt>
    <dgm:pt modelId="{F28E9BF3-7452-4643-A761-93D1F336EF39}" type="pres">
      <dgm:prSet presAssocID="{AA79D57A-341D-481B-8A7D-4890311BF40D}" presName="childShape" presStyleCnt="0"/>
      <dgm:spPr/>
    </dgm:pt>
    <dgm:pt modelId="{D04EB212-6C6D-42F4-A23E-40AD03159C6B}" type="pres">
      <dgm:prSet presAssocID="{FC3C9028-B7C7-4801-A836-9BEFD91A7C10}" presName="Name13" presStyleLbl="parChTrans1D2" presStyleIdx="10" presStyleCnt="14"/>
      <dgm:spPr/>
    </dgm:pt>
    <dgm:pt modelId="{AB515B6D-AEFB-4FF9-AEAA-86D78D0DB87A}" type="pres">
      <dgm:prSet presAssocID="{76D83D10-6BA0-4B9E-B763-45327467A504}" presName="childText" presStyleLbl="bgAcc1" presStyleIdx="10" presStyleCnt="14">
        <dgm:presLayoutVars>
          <dgm:bulletEnabled val="1"/>
        </dgm:presLayoutVars>
      </dgm:prSet>
      <dgm:spPr/>
    </dgm:pt>
    <dgm:pt modelId="{8B73E207-7C16-4FBB-B6C9-1423BDA73E30}" type="pres">
      <dgm:prSet presAssocID="{0E88F727-ABFF-4856-9B61-5C69575421E8}" presName="Name13" presStyleLbl="parChTrans1D2" presStyleIdx="11" presStyleCnt="14"/>
      <dgm:spPr/>
    </dgm:pt>
    <dgm:pt modelId="{19192F7E-10C5-4D15-B262-F43977890E32}" type="pres">
      <dgm:prSet presAssocID="{D9F69FC4-86B7-4640-B090-5469C6EF0143}" presName="childText" presStyleLbl="bgAcc1" presStyleIdx="11" presStyleCnt="14">
        <dgm:presLayoutVars>
          <dgm:bulletEnabled val="1"/>
        </dgm:presLayoutVars>
      </dgm:prSet>
      <dgm:spPr/>
    </dgm:pt>
    <dgm:pt modelId="{0AF89683-1E0C-422F-936F-F1F01E6D8608}" type="pres">
      <dgm:prSet presAssocID="{238661F4-A696-46CA-8CB1-EF397E46339F}" presName="Name13" presStyleLbl="parChTrans1D2" presStyleIdx="12" presStyleCnt="14"/>
      <dgm:spPr/>
    </dgm:pt>
    <dgm:pt modelId="{7DAD3AF8-C1E3-4095-95B3-F5E10EC6341D}" type="pres">
      <dgm:prSet presAssocID="{F974BF55-3A2A-4DBA-A7C4-3A457FDC5AE6}" presName="childText" presStyleLbl="bgAcc1" presStyleIdx="12" presStyleCnt="14">
        <dgm:presLayoutVars>
          <dgm:bulletEnabled val="1"/>
        </dgm:presLayoutVars>
      </dgm:prSet>
      <dgm:spPr/>
    </dgm:pt>
    <dgm:pt modelId="{AA890B3E-7F85-484B-9AE7-0AA3B9C7909B}" type="pres">
      <dgm:prSet presAssocID="{D6E9F9B6-A5CC-4B9F-9EEB-84101177DA5C}" presName="Name13" presStyleLbl="parChTrans1D2" presStyleIdx="13" presStyleCnt="14"/>
      <dgm:spPr/>
    </dgm:pt>
    <dgm:pt modelId="{A5CFA891-C25A-4644-9C02-2436D7FD7310}" type="pres">
      <dgm:prSet presAssocID="{48D06001-7BCF-47B1-8273-7E3655104B79}" presName="childText" presStyleLbl="bgAcc1" presStyleIdx="13" presStyleCnt="14">
        <dgm:presLayoutVars>
          <dgm:bulletEnabled val="1"/>
        </dgm:presLayoutVars>
      </dgm:prSet>
      <dgm:spPr/>
    </dgm:pt>
  </dgm:ptLst>
  <dgm:cxnLst>
    <dgm:cxn modelId="{51A27800-1E18-4BE5-AAAC-8B334879CB9B}" type="presOf" srcId="{76D83D10-6BA0-4B9E-B763-45327467A504}" destId="{AB515B6D-AEFB-4FF9-AEAA-86D78D0DB87A}" srcOrd="0" destOrd="0" presId="urn:microsoft.com/office/officeart/2005/8/layout/hierarchy3"/>
    <dgm:cxn modelId="{C972FD01-E7D9-4DA7-80D0-013982E3FD1C}" type="presOf" srcId="{E8F64A92-1A50-45DA-816B-B554833747BD}" destId="{A877A1DB-9A30-45BD-9966-08CB8FF735E3}" srcOrd="0" destOrd="0" presId="urn:microsoft.com/office/officeart/2005/8/layout/hierarchy3"/>
    <dgm:cxn modelId="{7CCB4407-D335-4A14-AA94-3CB35E1F45BA}" srcId="{F444F52E-6C09-48C0-9E95-AB687A34610B}" destId="{E362FFF2-FB1A-49A9-8E41-2042128A4894}" srcOrd="2" destOrd="0" parTransId="{3FDBECA1-1FB5-445D-BD57-EA6DC25154E4}" sibTransId="{61506F24-ABCB-45A5-B7A1-752620CA8C00}"/>
    <dgm:cxn modelId="{A738EA07-F66C-4A08-8946-6FEFAB6CA501}" srcId="{F444F52E-6C09-48C0-9E95-AB687A34610B}" destId="{559CE159-1589-4AE2-A901-E5B93485A09E}" srcOrd="3" destOrd="0" parTransId="{29D05A92-69DC-49F6-B7F7-90D0E4B694E9}" sibTransId="{8BEA864E-8E18-4FC9-A63B-411E29B294FB}"/>
    <dgm:cxn modelId="{62D6A70E-B0D0-4193-BF0F-A7A160D6D0C1}" type="presOf" srcId="{D9F69FC4-86B7-4640-B090-5469C6EF0143}" destId="{19192F7E-10C5-4D15-B262-F43977890E32}" srcOrd="0" destOrd="0" presId="urn:microsoft.com/office/officeart/2005/8/layout/hierarchy3"/>
    <dgm:cxn modelId="{2DB65C11-7CBE-4CBF-A1E7-FF6EDCE14C7D}" srcId="{FA84C57A-385A-4634-8C76-3A96DF03C339}" destId="{AA79D57A-341D-481B-8A7D-4890311BF40D}" srcOrd="3" destOrd="0" parTransId="{871118C4-A7E5-44AF-98F7-52C17CE53C28}" sibTransId="{80AB0974-E3A3-40C4-AA27-57F172654E9D}"/>
    <dgm:cxn modelId="{8A900714-F54C-4579-A2CA-AE9701A4149A}" type="presOf" srcId="{29D05A92-69DC-49F6-B7F7-90D0E4B694E9}" destId="{99C5CEAE-A9DA-40BF-9C4A-FCC4868966AA}" srcOrd="0" destOrd="0" presId="urn:microsoft.com/office/officeart/2005/8/layout/hierarchy3"/>
    <dgm:cxn modelId="{BB9E4419-555E-4463-830A-74733E13AA3A}" type="presOf" srcId="{AA79D57A-341D-481B-8A7D-4890311BF40D}" destId="{48D864C2-EE13-4CE2-856E-C27EE1A4B9CA}" srcOrd="1" destOrd="0" presId="urn:microsoft.com/office/officeart/2005/8/layout/hierarchy3"/>
    <dgm:cxn modelId="{F5CD8D22-C939-4709-ACE3-E38A0F158045}" type="presOf" srcId="{F974BF55-3A2A-4DBA-A7C4-3A457FDC5AE6}" destId="{7DAD3AF8-C1E3-4095-95B3-F5E10EC6341D}" srcOrd="0" destOrd="0" presId="urn:microsoft.com/office/officeart/2005/8/layout/hierarchy3"/>
    <dgm:cxn modelId="{A2076F23-3E3B-4770-A556-4E2C02033FF9}" srcId="{2BEC8092-5B67-4CD9-A652-DBF3BA245F66}" destId="{BEEE7C42-4110-420B-AFA5-F15B44682034}" srcOrd="0" destOrd="0" parTransId="{CD91FC55-CA47-4E25-B7EA-D0D0C91ED921}" sibTransId="{48DAE762-E98B-46DC-9E60-8B3F603336AE}"/>
    <dgm:cxn modelId="{20615D24-8535-4FA0-B509-51AFB8C165C4}" type="presOf" srcId="{38CDDE14-B69F-40FC-A66D-67B4E62872BD}" destId="{AFA5A4BE-0ED4-48E8-ACB2-1868420E723A}" srcOrd="0" destOrd="0" presId="urn:microsoft.com/office/officeart/2005/8/layout/hierarchy3"/>
    <dgm:cxn modelId="{C35E0B2F-4943-4EDA-B3CA-E4CE5CB9A11C}" srcId="{B134EA67-739E-4940-BC01-0C6BB9C84E86}" destId="{A913E3D9-544B-4C84-87AA-C06D314817E3}" srcOrd="1" destOrd="0" parTransId="{4F2A88F2-0FC3-4EF8-97D0-070F3ABEFA12}" sibTransId="{DBC5838B-2C85-4158-881D-CB0750F4526C}"/>
    <dgm:cxn modelId="{5120DB39-47DC-4B16-A32A-9FC6DDBA63EE}" type="presOf" srcId="{238661F4-A696-46CA-8CB1-EF397E46339F}" destId="{0AF89683-1E0C-422F-936F-F1F01E6D8608}" srcOrd="0" destOrd="0" presId="urn:microsoft.com/office/officeart/2005/8/layout/hierarchy3"/>
    <dgm:cxn modelId="{75A7985B-B0B2-4261-84C4-6C3E1FF11A48}" srcId="{AA79D57A-341D-481B-8A7D-4890311BF40D}" destId="{F974BF55-3A2A-4DBA-A7C4-3A457FDC5AE6}" srcOrd="2" destOrd="0" parTransId="{238661F4-A696-46CA-8CB1-EF397E46339F}" sibTransId="{6E0C54C5-A772-43E7-BB60-7476A90F0F70}"/>
    <dgm:cxn modelId="{469B265C-662A-466E-8080-7FBDC19D55FA}" type="presOf" srcId="{CD91FC55-CA47-4E25-B7EA-D0D0C91ED921}" destId="{1D75B90E-768B-4136-866D-90A854968ED9}" srcOrd="0" destOrd="0" presId="urn:microsoft.com/office/officeart/2005/8/layout/hierarchy3"/>
    <dgm:cxn modelId="{BDF26743-72E1-4185-8978-80BBD523971E}" type="presOf" srcId="{FC3C9028-B7C7-4801-A836-9BEFD91A7C10}" destId="{D04EB212-6C6D-42F4-A23E-40AD03159C6B}" srcOrd="0" destOrd="0" presId="urn:microsoft.com/office/officeart/2005/8/layout/hierarchy3"/>
    <dgm:cxn modelId="{FF712F66-7697-4D80-8CC6-3BFBE653B25A}" type="presOf" srcId="{89FDA7B3-5833-4F97-B976-8B1900C4D598}" destId="{05CF1CEC-E672-41F8-A408-0587EB2ADF37}" srcOrd="0" destOrd="0" presId="urn:microsoft.com/office/officeart/2005/8/layout/hierarchy3"/>
    <dgm:cxn modelId="{39DFE746-1E2D-46C0-A0FC-453DD45D4602}" type="presOf" srcId="{2562057B-981C-4DCB-B35A-46CAC937BFF6}" destId="{4CD6B1B9-4617-4C22-93EF-B5AD004A5EE0}" srcOrd="0" destOrd="0" presId="urn:microsoft.com/office/officeart/2005/8/layout/hierarchy3"/>
    <dgm:cxn modelId="{B0773C67-FECA-45B8-8E88-AA7044009124}" type="presOf" srcId="{B134EA67-739E-4940-BC01-0C6BB9C84E86}" destId="{11449099-9341-41F3-A0BF-AE46A87CAB91}" srcOrd="0" destOrd="0" presId="urn:microsoft.com/office/officeart/2005/8/layout/hierarchy3"/>
    <dgm:cxn modelId="{8A404368-5BEF-44A3-B22E-1382538D463C}" srcId="{F444F52E-6C09-48C0-9E95-AB687A34610B}" destId="{2FE48579-E34C-4483-B6E9-23A510EF19DA}" srcOrd="4" destOrd="0" parTransId="{247D3360-9C20-4713-B8D0-0CDB66FC4D86}" sibTransId="{34760317-B3AE-43BB-813E-74EEF35C1393}"/>
    <dgm:cxn modelId="{72931750-9D19-40E2-AEBD-07F3728D92F0}" type="presOf" srcId="{E362FFF2-FB1A-49A9-8E41-2042128A4894}" destId="{4473FE5F-25EE-47CD-8096-B46064D6FEB9}" srcOrd="0" destOrd="0" presId="urn:microsoft.com/office/officeart/2005/8/layout/hierarchy3"/>
    <dgm:cxn modelId="{F6F7D870-ED3F-4B70-8F46-7816E1E892AC}" type="presOf" srcId="{E2EAD1CC-6312-4700-888B-482683E57025}" destId="{244E556A-9DF0-460E-94A4-10B8B6110A91}" srcOrd="0" destOrd="0" presId="urn:microsoft.com/office/officeart/2005/8/layout/hierarchy3"/>
    <dgm:cxn modelId="{95E59A72-94A8-4565-8845-1EF63D320209}" srcId="{B134EA67-739E-4940-BC01-0C6BB9C84E86}" destId="{E8F64A92-1A50-45DA-816B-B554833747BD}" srcOrd="0" destOrd="0" parTransId="{38CDDE14-B69F-40FC-A66D-67B4E62872BD}" sibTransId="{0F551318-8AE1-490F-A0FC-41C741FB051F}"/>
    <dgm:cxn modelId="{319E7C53-DD11-4735-9BE1-A4F8567D6B33}" type="presOf" srcId="{48D06001-7BCF-47B1-8273-7E3655104B79}" destId="{A5CFA891-C25A-4644-9C02-2436D7FD7310}" srcOrd="0" destOrd="0" presId="urn:microsoft.com/office/officeart/2005/8/layout/hierarchy3"/>
    <dgm:cxn modelId="{B5017F73-6596-479C-8950-D6CB32CAEB7E}" srcId="{FA84C57A-385A-4634-8C76-3A96DF03C339}" destId="{2BEC8092-5B67-4CD9-A652-DBF3BA245F66}" srcOrd="2" destOrd="0" parTransId="{58CBFF07-E1CA-4448-8F3F-C16F80BEA1A4}" sibTransId="{32A50BB4-1EA1-4683-AEA9-E1B54A525D34}"/>
    <dgm:cxn modelId="{62992055-CAE9-423C-BCF9-6D95AE07A7A0}" type="presOf" srcId="{A913E3D9-544B-4C84-87AA-C06D314817E3}" destId="{5D7FB39C-D361-4627-8857-8176FCCA2756}" srcOrd="0" destOrd="0" presId="urn:microsoft.com/office/officeart/2005/8/layout/hierarchy3"/>
    <dgm:cxn modelId="{699EED75-43FA-4A30-9570-CDDDAA95AF97}" type="presOf" srcId="{F444F52E-6C09-48C0-9E95-AB687A34610B}" destId="{37A1CE30-9F90-4693-885A-831BCE916850}" srcOrd="1" destOrd="0" presId="urn:microsoft.com/office/officeart/2005/8/layout/hierarchy3"/>
    <dgm:cxn modelId="{B5EC9C79-5B0C-4D6A-B778-3D0A2E502D06}" srcId="{AA79D57A-341D-481B-8A7D-4890311BF40D}" destId="{48D06001-7BCF-47B1-8273-7E3655104B79}" srcOrd="3" destOrd="0" parTransId="{D6E9F9B6-A5CC-4B9F-9EEB-84101177DA5C}" sibTransId="{75795ACC-01E4-4047-BED4-EAC827CCC979}"/>
    <dgm:cxn modelId="{08C6475A-34DA-4074-9909-CB34CDDD3A07}" srcId="{AA79D57A-341D-481B-8A7D-4890311BF40D}" destId="{D9F69FC4-86B7-4640-B090-5469C6EF0143}" srcOrd="1" destOrd="0" parTransId="{0E88F727-ABFF-4856-9B61-5C69575421E8}" sibTransId="{9626703A-014D-4D5F-8CC9-E97D5BDEB086}"/>
    <dgm:cxn modelId="{834C0480-F517-4CCD-BA46-E996FB27D72D}" type="presOf" srcId="{2FE48579-E34C-4483-B6E9-23A510EF19DA}" destId="{3EE97D73-D68B-46F7-A363-AC93C105913E}" srcOrd="0" destOrd="0" presId="urn:microsoft.com/office/officeart/2005/8/layout/hierarchy3"/>
    <dgm:cxn modelId="{371E2691-F424-46C8-B739-50530CF3C09B}" type="presOf" srcId="{B134EA67-739E-4940-BC01-0C6BB9C84E86}" destId="{9CABFC24-1E30-49CB-B242-31A8148EDA71}" srcOrd="1" destOrd="0" presId="urn:microsoft.com/office/officeart/2005/8/layout/hierarchy3"/>
    <dgm:cxn modelId="{EB035F92-C673-4E06-A1D1-A1CCE016ABF1}" srcId="{F444F52E-6C09-48C0-9E95-AB687A34610B}" destId="{214CB2C0-B379-4462-975A-3B25B187DDDA}" srcOrd="0" destOrd="0" parTransId="{E2EAD1CC-6312-4700-888B-482683E57025}" sibTransId="{A16426FC-DF94-4ED3-91D4-30AEB047B61C}"/>
    <dgm:cxn modelId="{E533EF92-DD04-41E4-AAA4-A1CFFB5C7CF0}" type="presOf" srcId="{4F444D88-8255-47B6-877E-3077623E9D64}" destId="{6551E24C-7A37-48D3-9B05-BB9DF7AB6D06}" srcOrd="0" destOrd="0" presId="urn:microsoft.com/office/officeart/2005/8/layout/hierarchy3"/>
    <dgm:cxn modelId="{511F0A94-9BFB-4B94-99BE-E89C5D5D6F2F}" srcId="{FA84C57A-385A-4634-8C76-3A96DF03C339}" destId="{B134EA67-739E-4940-BC01-0C6BB9C84E86}" srcOrd="1" destOrd="0" parTransId="{639021F7-B72E-4915-A381-AE8797ABCC9B}" sibTransId="{5C5A1CC3-7D4A-4DCB-B0A0-09EDBFB9862B}"/>
    <dgm:cxn modelId="{121ABB99-F467-400B-8AA4-EDB8759CB518}" type="presOf" srcId="{DBC439F3-8066-4455-B28C-234574744B7B}" destId="{DD9EA7F3-5750-4F98-931E-53D55030B709}" srcOrd="0" destOrd="0" presId="urn:microsoft.com/office/officeart/2005/8/layout/hierarchy3"/>
    <dgm:cxn modelId="{9C8B4D9F-0368-48E5-B001-760B845D55A1}" type="presOf" srcId="{2BEC8092-5B67-4CD9-A652-DBF3BA245F66}" destId="{4C731493-B082-4789-9C53-3082C8E8542B}" srcOrd="1" destOrd="0" presId="urn:microsoft.com/office/officeart/2005/8/layout/hierarchy3"/>
    <dgm:cxn modelId="{61718F9F-6227-49A7-BA46-947808A9D606}" type="presOf" srcId="{0E88F727-ABFF-4856-9B61-5C69575421E8}" destId="{8B73E207-7C16-4FBB-B6C9-1423BDA73E30}" srcOrd="0" destOrd="0" presId="urn:microsoft.com/office/officeart/2005/8/layout/hierarchy3"/>
    <dgm:cxn modelId="{18237EA0-2314-42EB-A0FD-B9D80AD48735}" type="presOf" srcId="{2BEC8092-5B67-4CD9-A652-DBF3BA245F66}" destId="{A7720D92-CDC8-4C06-8A23-9358AAA0ED19}" srcOrd="0" destOrd="0" presId="urn:microsoft.com/office/officeart/2005/8/layout/hierarchy3"/>
    <dgm:cxn modelId="{8DBFC4A5-BE28-4C17-8D8A-92728635EB6C}" type="presOf" srcId="{27BA660C-2A6C-4EFF-81AD-F14FB64FF68D}" destId="{FE0413C4-9A26-406E-83A9-3F0F08B00570}" srcOrd="0" destOrd="0" presId="urn:microsoft.com/office/officeart/2005/8/layout/hierarchy3"/>
    <dgm:cxn modelId="{A543B0A6-9224-4E26-B87C-BE0C7F73AE57}" type="presOf" srcId="{D6E9F9B6-A5CC-4B9F-9EEB-84101177DA5C}" destId="{AA890B3E-7F85-484B-9AE7-0AA3B9C7909B}" srcOrd="0" destOrd="0" presId="urn:microsoft.com/office/officeart/2005/8/layout/hierarchy3"/>
    <dgm:cxn modelId="{318221B2-AEAC-4EF9-92EC-34D99A56F63B}" type="presOf" srcId="{50034D84-EE82-4926-B2A9-3C50DE7E2FC6}" destId="{76A1C4E9-4A97-4EDB-85AF-DE5686222EF3}" srcOrd="0" destOrd="0" presId="urn:microsoft.com/office/officeart/2005/8/layout/hierarchy3"/>
    <dgm:cxn modelId="{A8B9B2B3-97E7-4BEC-95BB-842F1F20B279}" type="presOf" srcId="{214CB2C0-B379-4462-975A-3B25B187DDDA}" destId="{B7C3E310-7ACD-4F2E-869B-2905AF4B847B}" srcOrd="0" destOrd="0" presId="urn:microsoft.com/office/officeart/2005/8/layout/hierarchy3"/>
    <dgm:cxn modelId="{34131DB5-1D7F-4EBC-9AF8-32CD37094799}" type="presOf" srcId="{247D3360-9C20-4713-B8D0-0CDB66FC4D86}" destId="{30A6CD52-83BD-4601-95F2-C7544D02490F}" srcOrd="0" destOrd="0" presId="urn:microsoft.com/office/officeart/2005/8/layout/hierarchy3"/>
    <dgm:cxn modelId="{03C149BB-4DB2-4655-87E8-33CE9C04C224}" srcId="{F444F52E-6C09-48C0-9E95-AB687A34610B}" destId="{27BA660C-2A6C-4EFF-81AD-F14FB64FF68D}" srcOrd="1" destOrd="0" parTransId="{89FDA7B3-5833-4F97-B976-8B1900C4D598}" sibTransId="{22FB139F-2FD4-4577-A509-E92A16258E0D}"/>
    <dgm:cxn modelId="{5D1C26C0-3FA5-4B66-A5BC-C45B0B42A29E}" type="presOf" srcId="{BEEE7C42-4110-420B-AFA5-F15B44682034}" destId="{44FE559F-6C1F-4530-82DC-AE65663AABCB}" srcOrd="0" destOrd="0" presId="urn:microsoft.com/office/officeart/2005/8/layout/hierarchy3"/>
    <dgm:cxn modelId="{3844BFDE-D94C-4E08-83B6-6E002952F574}" srcId="{AA79D57A-341D-481B-8A7D-4890311BF40D}" destId="{76D83D10-6BA0-4B9E-B763-45327467A504}" srcOrd="0" destOrd="0" parTransId="{FC3C9028-B7C7-4801-A836-9BEFD91A7C10}" sibTransId="{99DF6119-F692-4506-9E62-6B67E2A37E66}"/>
    <dgm:cxn modelId="{C19805E0-394E-4F06-8C32-4A4125C3C6E4}" type="presOf" srcId="{3FDBECA1-1FB5-445D-BD57-EA6DC25154E4}" destId="{5C7954EE-AFF9-4396-AF20-A7E462517A7D}" srcOrd="0" destOrd="0" presId="urn:microsoft.com/office/officeart/2005/8/layout/hierarchy3"/>
    <dgm:cxn modelId="{3C2BD8E0-A50A-4C46-883F-D7F6C7E5AE71}" type="presOf" srcId="{4F2A88F2-0FC3-4EF8-97D0-070F3ABEFA12}" destId="{58F4708B-1BAD-4F54-B8C4-80442E6DAB46}" srcOrd="0" destOrd="0" presId="urn:microsoft.com/office/officeart/2005/8/layout/hierarchy3"/>
    <dgm:cxn modelId="{9D1613E3-DE01-4EC5-8A54-EF354CFF8173}" type="presOf" srcId="{559CE159-1589-4AE2-A901-E5B93485A09E}" destId="{114D0D57-5CF2-4931-B547-159AB44C8682}" srcOrd="0" destOrd="0" presId="urn:microsoft.com/office/officeart/2005/8/layout/hierarchy3"/>
    <dgm:cxn modelId="{D03AD4E4-276A-4E33-8364-6BADF1E610F5}" srcId="{F444F52E-6C09-48C0-9E95-AB687A34610B}" destId="{2562057B-981C-4DCB-B35A-46CAC937BFF6}" srcOrd="5" destOrd="0" parTransId="{4F444D88-8255-47B6-877E-3077623E9D64}" sibTransId="{A0396652-533A-478B-A4CC-B2A70CC84B39}"/>
    <dgm:cxn modelId="{16DB82E6-7765-48C1-8BE0-DE16B9EC127E}" srcId="{FA84C57A-385A-4634-8C76-3A96DF03C339}" destId="{F444F52E-6C09-48C0-9E95-AB687A34610B}" srcOrd="0" destOrd="0" parTransId="{436AAFCA-BFDD-485C-BBA4-69969341E2D2}" sibTransId="{65967600-6B49-495E-BE7C-177249441734}"/>
    <dgm:cxn modelId="{5DEA67F3-456D-4094-9D66-3A033DA1103D}" type="presOf" srcId="{F444F52E-6C09-48C0-9E95-AB687A34610B}" destId="{98538C62-2C92-4B98-BA60-536F5AD1E575}" srcOrd="0" destOrd="0" presId="urn:microsoft.com/office/officeart/2005/8/layout/hierarchy3"/>
    <dgm:cxn modelId="{4CA74DF4-9227-4998-9C91-1C7354CB402F}" type="presOf" srcId="{FA84C57A-385A-4634-8C76-3A96DF03C339}" destId="{186ACB3A-3C6A-417B-984D-4669F1D7EDE3}" srcOrd="0" destOrd="0" presId="urn:microsoft.com/office/officeart/2005/8/layout/hierarchy3"/>
    <dgm:cxn modelId="{8516A3F9-0AFF-4580-843B-3BD1822CC282}" srcId="{2BEC8092-5B67-4CD9-A652-DBF3BA245F66}" destId="{DBC439F3-8066-4455-B28C-234574744B7B}" srcOrd="1" destOrd="0" parTransId="{50034D84-EE82-4926-B2A9-3C50DE7E2FC6}" sibTransId="{977C4527-69F7-44E9-8B77-64BD4EAE1BDB}"/>
    <dgm:cxn modelId="{6A3EFBFC-9FB0-4B9E-AAD2-E4E15454D965}" type="presOf" srcId="{AA79D57A-341D-481B-8A7D-4890311BF40D}" destId="{56F5316E-9547-4D1F-8268-755957EA9EFF}" srcOrd="0" destOrd="0" presId="urn:microsoft.com/office/officeart/2005/8/layout/hierarchy3"/>
    <dgm:cxn modelId="{56B858BA-FEF7-480C-9B53-270FD0FC4F54}" type="presParOf" srcId="{186ACB3A-3C6A-417B-984D-4669F1D7EDE3}" destId="{09B00E64-CAF2-46DC-A3C2-41129A708F8E}" srcOrd="0" destOrd="0" presId="urn:microsoft.com/office/officeart/2005/8/layout/hierarchy3"/>
    <dgm:cxn modelId="{F5E36746-B452-432C-9177-15C68B21074A}" type="presParOf" srcId="{09B00E64-CAF2-46DC-A3C2-41129A708F8E}" destId="{E77CA9F9-D6D5-4231-BF21-A5A171F4BD10}" srcOrd="0" destOrd="0" presId="urn:microsoft.com/office/officeart/2005/8/layout/hierarchy3"/>
    <dgm:cxn modelId="{74375DD6-7B0F-49D7-A16A-3CACA2FDE72F}" type="presParOf" srcId="{E77CA9F9-D6D5-4231-BF21-A5A171F4BD10}" destId="{98538C62-2C92-4B98-BA60-536F5AD1E575}" srcOrd="0" destOrd="0" presId="urn:microsoft.com/office/officeart/2005/8/layout/hierarchy3"/>
    <dgm:cxn modelId="{D7DE5021-1C98-4BB5-B24A-E99F15BF62D8}" type="presParOf" srcId="{E77CA9F9-D6D5-4231-BF21-A5A171F4BD10}" destId="{37A1CE30-9F90-4693-885A-831BCE916850}" srcOrd="1" destOrd="0" presId="urn:microsoft.com/office/officeart/2005/8/layout/hierarchy3"/>
    <dgm:cxn modelId="{74BEDED6-776B-4B47-A6CA-D444F095C62B}" type="presParOf" srcId="{09B00E64-CAF2-46DC-A3C2-41129A708F8E}" destId="{AFD9C4B5-DC45-4AF4-AD34-92DD624A8BE0}" srcOrd="1" destOrd="0" presId="urn:microsoft.com/office/officeart/2005/8/layout/hierarchy3"/>
    <dgm:cxn modelId="{8B34F354-ADBE-4FEE-9AD4-AD342E014A93}" type="presParOf" srcId="{AFD9C4B5-DC45-4AF4-AD34-92DD624A8BE0}" destId="{244E556A-9DF0-460E-94A4-10B8B6110A91}" srcOrd="0" destOrd="0" presId="urn:microsoft.com/office/officeart/2005/8/layout/hierarchy3"/>
    <dgm:cxn modelId="{20455E6E-CE20-4BA9-BD9B-02CC879D0BA1}" type="presParOf" srcId="{AFD9C4B5-DC45-4AF4-AD34-92DD624A8BE0}" destId="{B7C3E310-7ACD-4F2E-869B-2905AF4B847B}" srcOrd="1" destOrd="0" presId="urn:microsoft.com/office/officeart/2005/8/layout/hierarchy3"/>
    <dgm:cxn modelId="{64236289-8251-46FF-846E-4E2013AAB594}" type="presParOf" srcId="{AFD9C4B5-DC45-4AF4-AD34-92DD624A8BE0}" destId="{05CF1CEC-E672-41F8-A408-0587EB2ADF37}" srcOrd="2" destOrd="0" presId="urn:microsoft.com/office/officeart/2005/8/layout/hierarchy3"/>
    <dgm:cxn modelId="{57D21E4A-EC1A-476D-A1A9-8A976A1DDA62}" type="presParOf" srcId="{AFD9C4B5-DC45-4AF4-AD34-92DD624A8BE0}" destId="{FE0413C4-9A26-406E-83A9-3F0F08B00570}" srcOrd="3" destOrd="0" presId="urn:microsoft.com/office/officeart/2005/8/layout/hierarchy3"/>
    <dgm:cxn modelId="{183BE1E7-B259-4327-BE54-38293F1C5C0A}" type="presParOf" srcId="{AFD9C4B5-DC45-4AF4-AD34-92DD624A8BE0}" destId="{5C7954EE-AFF9-4396-AF20-A7E462517A7D}" srcOrd="4" destOrd="0" presId="urn:microsoft.com/office/officeart/2005/8/layout/hierarchy3"/>
    <dgm:cxn modelId="{9C895EF2-DCF2-4856-98A8-8EC8B6659E79}" type="presParOf" srcId="{AFD9C4B5-DC45-4AF4-AD34-92DD624A8BE0}" destId="{4473FE5F-25EE-47CD-8096-B46064D6FEB9}" srcOrd="5" destOrd="0" presId="urn:microsoft.com/office/officeart/2005/8/layout/hierarchy3"/>
    <dgm:cxn modelId="{90450F77-F829-4DB8-9C1F-61E2E46B3063}" type="presParOf" srcId="{AFD9C4B5-DC45-4AF4-AD34-92DD624A8BE0}" destId="{99C5CEAE-A9DA-40BF-9C4A-FCC4868966AA}" srcOrd="6" destOrd="0" presId="urn:microsoft.com/office/officeart/2005/8/layout/hierarchy3"/>
    <dgm:cxn modelId="{979563F9-0212-4646-93BE-1905ECA720F3}" type="presParOf" srcId="{AFD9C4B5-DC45-4AF4-AD34-92DD624A8BE0}" destId="{114D0D57-5CF2-4931-B547-159AB44C8682}" srcOrd="7" destOrd="0" presId="urn:microsoft.com/office/officeart/2005/8/layout/hierarchy3"/>
    <dgm:cxn modelId="{DCD388F4-EB6D-465F-863C-7B278696CE9A}" type="presParOf" srcId="{AFD9C4B5-DC45-4AF4-AD34-92DD624A8BE0}" destId="{30A6CD52-83BD-4601-95F2-C7544D02490F}" srcOrd="8" destOrd="0" presId="urn:microsoft.com/office/officeart/2005/8/layout/hierarchy3"/>
    <dgm:cxn modelId="{82E85E3B-3908-4A67-A190-CE21B3C01F64}" type="presParOf" srcId="{AFD9C4B5-DC45-4AF4-AD34-92DD624A8BE0}" destId="{3EE97D73-D68B-46F7-A363-AC93C105913E}" srcOrd="9" destOrd="0" presId="urn:microsoft.com/office/officeart/2005/8/layout/hierarchy3"/>
    <dgm:cxn modelId="{2D961D6A-5F42-4990-BE65-F5AC5632F66E}" type="presParOf" srcId="{AFD9C4B5-DC45-4AF4-AD34-92DD624A8BE0}" destId="{6551E24C-7A37-48D3-9B05-BB9DF7AB6D06}" srcOrd="10" destOrd="0" presId="urn:microsoft.com/office/officeart/2005/8/layout/hierarchy3"/>
    <dgm:cxn modelId="{ADF62C4B-B2BA-41FA-B980-F7838FFEB884}" type="presParOf" srcId="{AFD9C4B5-DC45-4AF4-AD34-92DD624A8BE0}" destId="{4CD6B1B9-4617-4C22-93EF-B5AD004A5EE0}" srcOrd="11" destOrd="0" presId="urn:microsoft.com/office/officeart/2005/8/layout/hierarchy3"/>
    <dgm:cxn modelId="{1C3FAB3B-DFF2-4467-9A65-65E0B48838B7}" type="presParOf" srcId="{186ACB3A-3C6A-417B-984D-4669F1D7EDE3}" destId="{FBF2340E-1DEC-41BE-BAEF-FEA9FB01AC57}" srcOrd="1" destOrd="0" presId="urn:microsoft.com/office/officeart/2005/8/layout/hierarchy3"/>
    <dgm:cxn modelId="{50D69F3C-051E-4F67-B356-837AE6B57627}" type="presParOf" srcId="{FBF2340E-1DEC-41BE-BAEF-FEA9FB01AC57}" destId="{40DD4DE0-9975-4606-931E-DC52C1CF8CC5}" srcOrd="0" destOrd="0" presId="urn:microsoft.com/office/officeart/2005/8/layout/hierarchy3"/>
    <dgm:cxn modelId="{967A6777-E90C-4672-BB43-1B7975A199C3}" type="presParOf" srcId="{40DD4DE0-9975-4606-931E-DC52C1CF8CC5}" destId="{11449099-9341-41F3-A0BF-AE46A87CAB91}" srcOrd="0" destOrd="0" presId="urn:microsoft.com/office/officeart/2005/8/layout/hierarchy3"/>
    <dgm:cxn modelId="{362B781F-2431-4CBC-BC33-BF9C902FE4D5}" type="presParOf" srcId="{40DD4DE0-9975-4606-931E-DC52C1CF8CC5}" destId="{9CABFC24-1E30-49CB-B242-31A8148EDA71}" srcOrd="1" destOrd="0" presId="urn:microsoft.com/office/officeart/2005/8/layout/hierarchy3"/>
    <dgm:cxn modelId="{D87F5DF5-3377-4447-ABF7-DE5B839C3972}" type="presParOf" srcId="{FBF2340E-1DEC-41BE-BAEF-FEA9FB01AC57}" destId="{19A4B6CC-AE37-42F4-896B-64E6421E1048}" srcOrd="1" destOrd="0" presId="urn:microsoft.com/office/officeart/2005/8/layout/hierarchy3"/>
    <dgm:cxn modelId="{1689ED2C-E850-4B45-A59A-22165FB6D31E}" type="presParOf" srcId="{19A4B6CC-AE37-42F4-896B-64E6421E1048}" destId="{AFA5A4BE-0ED4-48E8-ACB2-1868420E723A}" srcOrd="0" destOrd="0" presId="urn:microsoft.com/office/officeart/2005/8/layout/hierarchy3"/>
    <dgm:cxn modelId="{F2607A7F-0CBC-43EB-BDF4-9B48621DFC17}" type="presParOf" srcId="{19A4B6CC-AE37-42F4-896B-64E6421E1048}" destId="{A877A1DB-9A30-45BD-9966-08CB8FF735E3}" srcOrd="1" destOrd="0" presId="urn:microsoft.com/office/officeart/2005/8/layout/hierarchy3"/>
    <dgm:cxn modelId="{8E0C3B1C-EF71-4C00-BD41-D067E4A7F2E7}" type="presParOf" srcId="{19A4B6CC-AE37-42F4-896B-64E6421E1048}" destId="{58F4708B-1BAD-4F54-B8C4-80442E6DAB46}" srcOrd="2" destOrd="0" presId="urn:microsoft.com/office/officeart/2005/8/layout/hierarchy3"/>
    <dgm:cxn modelId="{6E099EF9-0FFF-47C0-BBE8-EB50620AD847}" type="presParOf" srcId="{19A4B6CC-AE37-42F4-896B-64E6421E1048}" destId="{5D7FB39C-D361-4627-8857-8176FCCA2756}" srcOrd="3" destOrd="0" presId="urn:microsoft.com/office/officeart/2005/8/layout/hierarchy3"/>
    <dgm:cxn modelId="{136CA386-CADD-4A5E-87B1-20314CAC537F}" type="presParOf" srcId="{186ACB3A-3C6A-417B-984D-4669F1D7EDE3}" destId="{482FD6DC-ECC3-4929-8DD0-72F92C583552}" srcOrd="2" destOrd="0" presId="urn:microsoft.com/office/officeart/2005/8/layout/hierarchy3"/>
    <dgm:cxn modelId="{79312CCC-393C-46D8-8685-0CB72E24C2FC}" type="presParOf" srcId="{482FD6DC-ECC3-4929-8DD0-72F92C583552}" destId="{061C8EB0-3402-4CA1-B3BB-EC5F509AA87E}" srcOrd="0" destOrd="0" presId="urn:microsoft.com/office/officeart/2005/8/layout/hierarchy3"/>
    <dgm:cxn modelId="{7EBBABE0-EB63-424F-ABD1-2B8C8F6D8966}" type="presParOf" srcId="{061C8EB0-3402-4CA1-B3BB-EC5F509AA87E}" destId="{A7720D92-CDC8-4C06-8A23-9358AAA0ED19}" srcOrd="0" destOrd="0" presId="urn:microsoft.com/office/officeart/2005/8/layout/hierarchy3"/>
    <dgm:cxn modelId="{88E1BA4A-58AF-484F-82B9-9F1F53591371}" type="presParOf" srcId="{061C8EB0-3402-4CA1-B3BB-EC5F509AA87E}" destId="{4C731493-B082-4789-9C53-3082C8E8542B}" srcOrd="1" destOrd="0" presId="urn:microsoft.com/office/officeart/2005/8/layout/hierarchy3"/>
    <dgm:cxn modelId="{0EDFA68C-63D9-4402-9DBB-01147B155B7C}" type="presParOf" srcId="{482FD6DC-ECC3-4929-8DD0-72F92C583552}" destId="{6C809A7E-8522-4B93-9946-B3AB5D665BBF}" srcOrd="1" destOrd="0" presId="urn:microsoft.com/office/officeart/2005/8/layout/hierarchy3"/>
    <dgm:cxn modelId="{FB64E176-9ED2-4F67-B9FE-304FDBA50E4F}" type="presParOf" srcId="{6C809A7E-8522-4B93-9946-B3AB5D665BBF}" destId="{1D75B90E-768B-4136-866D-90A854968ED9}" srcOrd="0" destOrd="0" presId="urn:microsoft.com/office/officeart/2005/8/layout/hierarchy3"/>
    <dgm:cxn modelId="{971364A7-BCE2-49F6-A58F-B66BF98AC49D}" type="presParOf" srcId="{6C809A7E-8522-4B93-9946-B3AB5D665BBF}" destId="{44FE559F-6C1F-4530-82DC-AE65663AABCB}" srcOrd="1" destOrd="0" presId="urn:microsoft.com/office/officeart/2005/8/layout/hierarchy3"/>
    <dgm:cxn modelId="{E19B3541-648F-4B9D-8155-648733EFAE29}" type="presParOf" srcId="{6C809A7E-8522-4B93-9946-B3AB5D665BBF}" destId="{76A1C4E9-4A97-4EDB-85AF-DE5686222EF3}" srcOrd="2" destOrd="0" presId="urn:microsoft.com/office/officeart/2005/8/layout/hierarchy3"/>
    <dgm:cxn modelId="{811BB1A5-9D9D-479D-BF49-AF8B8264A8A2}" type="presParOf" srcId="{6C809A7E-8522-4B93-9946-B3AB5D665BBF}" destId="{DD9EA7F3-5750-4F98-931E-53D55030B709}" srcOrd="3" destOrd="0" presId="urn:microsoft.com/office/officeart/2005/8/layout/hierarchy3"/>
    <dgm:cxn modelId="{DC81CF14-4EF3-403B-ABEC-FC597C90CEDA}" type="presParOf" srcId="{186ACB3A-3C6A-417B-984D-4669F1D7EDE3}" destId="{8E3166C1-3651-4CDA-9D7E-FC7C424A16DC}" srcOrd="3" destOrd="0" presId="urn:microsoft.com/office/officeart/2005/8/layout/hierarchy3"/>
    <dgm:cxn modelId="{85171A6C-18F7-4AB6-943A-EBA4A007122E}" type="presParOf" srcId="{8E3166C1-3651-4CDA-9D7E-FC7C424A16DC}" destId="{294DBB61-837C-4737-BB66-C3FB50E369BF}" srcOrd="0" destOrd="0" presId="urn:microsoft.com/office/officeart/2005/8/layout/hierarchy3"/>
    <dgm:cxn modelId="{DA9B2FAC-C36C-4C43-A192-F38E55C9657B}" type="presParOf" srcId="{294DBB61-837C-4737-BB66-C3FB50E369BF}" destId="{56F5316E-9547-4D1F-8268-755957EA9EFF}" srcOrd="0" destOrd="0" presId="urn:microsoft.com/office/officeart/2005/8/layout/hierarchy3"/>
    <dgm:cxn modelId="{ECB5EA5B-0F0D-4F86-AF6C-552D36BCD993}" type="presParOf" srcId="{294DBB61-837C-4737-BB66-C3FB50E369BF}" destId="{48D864C2-EE13-4CE2-856E-C27EE1A4B9CA}" srcOrd="1" destOrd="0" presId="urn:microsoft.com/office/officeart/2005/8/layout/hierarchy3"/>
    <dgm:cxn modelId="{C3916000-8DAE-421B-B92B-198187FB4D11}" type="presParOf" srcId="{8E3166C1-3651-4CDA-9D7E-FC7C424A16DC}" destId="{F28E9BF3-7452-4643-A761-93D1F336EF39}" srcOrd="1" destOrd="0" presId="urn:microsoft.com/office/officeart/2005/8/layout/hierarchy3"/>
    <dgm:cxn modelId="{A226E9FB-6002-4473-B98F-E37B47D61CF6}" type="presParOf" srcId="{F28E9BF3-7452-4643-A761-93D1F336EF39}" destId="{D04EB212-6C6D-42F4-A23E-40AD03159C6B}" srcOrd="0" destOrd="0" presId="urn:microsoft.com/office/officeart/2005/8/layout/hierarchy3"/>
    <dgm:cxn modelId="{572BE6AE-6684-43F0-B5CC-A5E2C4FEAD09}" type="presParOf" srcId="{F28E9BF3-7452-4643-A761-93D1F336EF39}" destId="{AB515B6D-AEFB-4FF9-AEAA-86D78D0DB87A}" srcOrd="1" destOrd="0" presId="urn:microsoft.com/office/officeart/2005/8/layout/hierarchy3"/>
    <dgm:cxn modelId="{22145320-97A5-436B-B099-4381466B0344}" type="presParOf" srcId="{F28E9BF3-7452-4643-A761-93D1F336EF39}" destId="{8B73E207-7C16-4FBB-B6C9-1423BDA73E30}" srcOrd="2" destOrd="0" presId="urn:microsoft.com/office/officeart/2005/8/layout/hierarchy3"/>
    <dgm:cxn modelId="{40D64A72-7F3A-457F-BF9B-5F577AF62581}" type="presParOf" srcId="{F28E9BF3-7452-4643-A761-93D1F336EF39}" destId="{19192F7E-10C5-4D15-B262-F43977890E32}" srcOrd="3" destOrd="0" presId="urn:microsoft.com/office/officeart/2005/8/layout/hierarchy3"/>
    <dgm:cxn modelId="{99ED2250-45DD-4DDB-B7B2-974F4837CAD2}" type="presParOf" srcId="{F28E9BF3-7452-4643-A761-93D1F336EF39}" destId="{0AF89683-1E0C-422F-936F-F1F01E6D8608}" srcOrd="4" destOrd="0" presId="urn:microsoft.com/office/officeart/2005/8/layout/hierarchy3"/>
    <dgm:cxn modelId="{093F38E8-8B64-4DB0-9087-D03FE29E6D9D}" type="presParOf" srcId="{F28E9BF3-7452-4643-A761-93D1F336EF39}" destId="{7DAD3AF8-C1E3-4095-95B3-F5E10EC6341D}" srcOrd="5" destOrd="0" presId="urn:microsoft.com/office/officeart/2005/8/layout/hierarchy3"/>
    <dgm:cxn modelId="{7F6BC122-31B5-4E61-90D8-0D970CD674F8}" type="presParOf" srcId="{F28E9BF3-7452-4643-A761-93D1F336EF39}" destId="{AA890B3E-7F85-484B-9AE7-0AA3B9C7909B}" srcOrd="6" destOrd="0" presId="urn:microsoft.com/office/officeart/2005/8/layout/hierarchy3"/>
    <dgm:cxn modelId="{5A889E6F-DBEB-4EA9-874B-7A0E4D83CC65}" type="presParOf" srcId="{F28E9BF3-7452-4643-A761-93D1F336EF39}" destId="{A5CFA891-C25A-4644-9C02-2436D7FD731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A7ACC-CD0C-430E-A309-866C7B8CB44F}">
      <dsp:nvSpPr>
        <dsp:cNvPr id="0" name=""/>
        <dsp:cNvSpPr/>
      </dsp:nvSpPr>
      <dsp:spPr>
        <a:xfrm>
          <a:off x="1909302" y="2995"/>
          <a:ext cx="773239" cy="77323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00B868-8725-47D1-9414-92C7AA4F3DCF}">
      <dsp:nvSpPr>
        <dsp:cNvPr id="0" name=""/>
        <dsp:cNvSpPr/>
      </dsp:nvSpPr>
      <dsp:spPr>
        <a:xfrm>
          <a:off x="2295921" y="2995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3600" b="1" kern="1200" dirty="0">
              <a:solidFill>
                <a:srgbClr val="EE7D30"/>
              </a:solidFill>
            </a:rPr>
            <a:t>Exercice</a:t>
          </a:r>
          <a:r>
            <a:rPr lang="fr-CA" sz="3600" b="1" kern="1200" dirty="0"/>
            <a:t> </a:t>
          </a:r>
          <a:r>
            <a:rPr lang="fr-CA" sz="3600" b="1" kern="1200" dirty="0">
              <a:solidFill>
                <a:srgbClr val="EE7D30"/>
              </a:solidFill>
            </a:rPr>
            <a:t>préparatoire</a:t>
          </a:r>
        </a:p>
      </dsp:txBody>
      <dsp:txXfrm>
        <a:off x="2295921" y="2995"/>
        <a:ext cx="4125515" cy="773239"/>
      </dsp:txXfrm>
    </dsp:sp>
    <dsp:sp modelId="{5C5E0457-9076-4914-AAA4-DEAA2AA8B285}">
      <dsp:nvSpPr>
        <dsp:cNvPr id="0" name=""/>
        <dsp:cNvSpPr/>
      </dsp:nvSpPr>
      <dsp:spPr>
        <a:xfrm>
          <a:off x="1909302" y="776234"/>
          <a:ext cx="773239" cy="773239"/>
        </a:xfrm>
        <a:prstGeom prst="ellipse">
          <a:avLst/>
        </a:prstGeom>
        <a:solidFill>
          <a:schemeClr val="accent4">
            <a:alpha val="50000"/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B8354AD-15CD-46EA-897D-6C615369A45F}">
      <dsp:nvSpPr>
        <dsp:cNvPr id="0" name=""/>
        <dsp:cNvSpPr/>
      </dsp:nvSpPr>
      <dsp:spPr>
        <a:xfrm>
          <a:off x="2295921" y="776234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EE7D30"/>
              </a:solidFill>
            </a:rPr>
            <a:t>E1</a:t>
          </a:r>
          <a:r>
            <a:rPr lang="en-US" sz="3600" kern="1200" dirty="0">
              <a:solidFill>
                <a:srgbClr val="EE7D30"/>
              </a:solidFill>
            </a:rPr>
            <a:t>  </a:t>
          </a:r>
          <a:r>
            <a:rPr lang="en-US" sz="3600" b="1" kern="1200" dirty="0">
              <a:solidFill>
                <a:srgbClr val="EE7D30"/>
              </a:solidFill>
            </a:rPr>
            <a:t>OSI</a:t>
          </a:r>
        </a:p>
      </dsp:txBody>
      <dsp:txXfrm>
        <a:off x="2295921" y="776234"/>
        <a:ext cx="4125515" cy="773239"/>
      </dsp:txXfrm>
    </dsp:sp>
    <dsp:sp modelId="{524F731A-D890-490E-9809-A5223DD6CDE9}">
      <dsp:nvSpPr>
        <dsp:cNvPr id="0" name=""/>
        <dsp:cNvSpPr/>
      </dsp:nvSpPr>
      <dsp:spPr>
        <a:xfrm>
          <a:off x="1909302" y="1549474"/>
          <a:ext cx="773239" cy="773239"/>
        </a:xfrm>
        <a:prstGeom prst="ellipse">
          <a:avLst/>
        </a:prstGeom>
        <a:solidFill>
          <a:schemeClr val="accent4">
            <a:alpha val="50000"/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7623BBC-7D0E-41A6-AEDB-12123CCC2F0A}">
      <dsp:nvSpPr>
        <dsp:cNvPr id="0" name=""/>
        <dsp:cNvSpPr/>
      </dsp:nvSpPr>
      <dsp:spPr>
        <a:xfrm>
          <a:off x="2295921" y="1549474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EE7D30"/>
              </a:solidFill>
            </a:rPr>
            <a:t>E2</a:t>
          </a:r>
          <a:r>
            <a:rPr lang="en-US" sz="3600" kern="1200" dirty="0">
              <a:solidFill>
                <a:srgbClr val="EE7D30"/>
              </a:solidFill>
            </a:rPr>
            <a:t>  </a:t>
          </a:r>
          <a:r>
            <a:rPr lang="en-US" sz="3600" b="1" kern="1200" dirty="0">
              <a:solidFill>
                <a:srgbClr val="EE7D30"/>
              </a:solidFill>
            </a:rPr>
            <a:t>OSI vs TCP-IP</a:t>
          </a:r>
        </a:p>
      </dsp:txBody>
      <dsp:txXfrm>
        <a:off x="2295921" y="1549474"/>
        <a:ext cx="4125515" cy="773239"/>
      </dsp:txXfrm>
    </dsp:sp>
    <dsp:sp modelId="{18B3BA0F-DC0D-4462-AF7D-DA3F034697AD}">
      <dsp:nvSpPr>
        <dsp:cNvPr id="0" name=""/>
        <dsp:cNvSpPr/>
      </dsp:nvSpPr>
      <dsp:spPr>
        <a:xfrm>
          <a:off x="1909302" y="2322713"/>
          <a:ext cx="773239" cy="773239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476B6B-2BED-4DAB-A4A2-7B1C98011B60}">
      <dsp:nvSpPr>
        <dsp:cNvPr id="0" name=""/>
        <dsp:cNvSpPr/>
      </dsp:nvSpPr>
      <dsp:spPr>
        <a:xfrm>
          <a:off x="2295921" y="2322713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EE7D30"/>
              </a:solidFill>
            </a:rPr>
            <a:t>E3</a:t>
          </a:r>
          <a:r>
            <a:rPr lang="en-US" sz="3600" kern="1200" dirty="0">
              <a:solidFill>
                <a:srgbClr val="EE7D30"/>
              </a:solidFill>
            </a:rPr>
            <a:t>  </a:t>
          </a:r>
          <a:r>
            <a:rPr lang="en-US" sz="3600" b="1" kern="1200" dirty="0" err="1">
              <a:solidFill>
                <a:srgbClr val="EE7D30"/>
              </a:solidFill>
            </a:rPr>
            <a:t>Analyse</a:t>
          </a:r>
          <a:r>
            <a:rPr lang="en-US" sz="3600" b="1" kern="1200" dirty="0">
              <a:solidFill>
                <a:srgbClr val="EE7D30"/>
              </a:solidFill>
            </a:rPr>
            <a:t> PDU 1</a:t>
          </a:r>
        </a:p>
      </dsp:txBody>
      <dsp:txXfrm>
        <a:off x="2295921" y="2322713"/>
        <a:ext cx="4125515" cy="773239"/>
      </dsp:txXfrm>
    </dsp:sp>
    <dsp:sp modelId="{945A3A39-4AA0-448A-9D1D-FFE82BE47924}">
      <dsp:nvSpPr>
        <dsp:cNvPr id="0" name=""/>
        <dsp:cNvSpPr/>
      </dsp:nvSpPr>
      <dsp:spPr>
        <a:xfrm>
          <a:off x="1909302" y="3095953"/>
          <a:ext cx="773239" cy="773239"/>
        </a:xfrm>
        <a:prstGeom prst="ellipse">
          <a:avLst/>
        </a:prstGeom>
        <a:solidFill>
          <a:schemeClr val="accent4">
            <a:alpha val="50000"/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F9DA303-8931-4B58-8FBB-D4399CBBB83D}">
      <dsp:nvSpPr>
        <dsp:cNvPr id="0" name=""/>
        <dsp:cNvSpPr/>
      </dsp:nvSpPr>
      <dsp:spPr>
        <a:xfrm>
          <a:off x="2295921" y="3095953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EE7D30"/>
              </a:solidFill>
            </a:rPr>
            <a:t>E4</a:t>
          </a:r>
          <a:r>
            <a:rPr lang="en-US" sz="3600" kern="1200" dirty="0">
              <a:solidFill>
                <a:srgbClr val="EE7D30"/>
              </a:solidFill>
            </a:rPr>
            <a:t>  </a:t>
          </a:r>
          <a:r>
            <a:rPr lang="en-US" sz="3600" b="1" kern="1200" dirty="0" err="1">
              <a:solidFill>
                <a:srgbClr val="EE7D30"/>
              </a:solidFill>
            </a:rPr>
            <a:t>Analyse</a:t>
          </a:r>
          <a:r>
            <a:rPr lang="en-US" sz="3600" b="1" kern="1200" dirty="0">
              <a:solidFill>
                <a:srgbClr val="EE7D30"/>
              </a:solidFill>
            </a:rPr>
            <a:t> PDU 2</a:t>
          </a:r>
        </a:p>
      </dsp:txBody>
      <dsp:txXfrm>
        <a:off x="2295921" y="3095953"/>
        <a:ext cx="4125515" cy="773239"/>
      </dsp:txXfrm>
    </dsp:sp>
    <dsp:sp modelId="{DBF21F7F-715A-4A17-BB36-F0A9A0E1F115}">
      <dsp:nvSpPr>
        <dsp:cNvPr id="0" name=""/>
        <dsp:cNvSpPr/>
      </dsp:nvSpPr>
      <dsp:spPr>
        <a:xfrm>
          <a:off x="1909302" y="3869192"/>
          <a:ext cx="773239" cy="773239"/>
        </a:xfrm>
        <a:prstGeom prst="ellipse">
          <a:avLst/>
        </a:prstGeom>
        <a:solidFill>
          <a:schemeClr val="accent4">
            <a:alpha val="50000"/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A7E279-8E9C-49FD-8E17-0E22759CDC52}">
      <dsp:nvSpPr>
        <dsp:cNvPr id="0" name=""/>
        <dsp:cNvSpPr/>
      </dsp:nvSpPr>
      <dsp:spPr>
        <a:xfrm>
          <a:off x="2295921" y="3869192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EE7D30"/>
              </a:solidFill>
            </a:rPr>
            <a:t>E5</a:t>
          </a:r>
          <a:r>
            <a:rPr lang="en-US" sz="3600" kern="1200" dirty="0">
              <a:solidFill>
                <a:srgbClr val="EE7D30"/>
              </a:solidFill>
            </a:rPr>
            <a:t>  </a:t>
          </a:r>
          <a:r>
            <a:rPr lang="en-US" sz="3600" b="1" kern="1200" dirty="0" err="1">
              <a:solidFill>
                <a:srgbClr val="EE7D30"/>
              </a:solidFill>
            </a:rPr>
            <a:t>Réseaux</a:t>
          </a:r>
          <a:r>
            <a:rPr lang="en-US" sz="3600" b="1" kern="1200" dirty="0">
              <a:solidFill>
                <a:srgbClr val="EE7D30"/>
              </a:solidFill>
            </a:rPr>
            <a:t> CSMA</a:t>
          </a:r>
        </a:p>
      </dsp:txBody>
      <dsp:txXfrm>
        <a:off x="2295921" y="3869192"/>
        <a:ext cx="4125515" cy="773239"/>
      </dsp:txXfrm>
    </dsp:sp>
    <dsp:sp modelId="{28333EDD-4131-4D8B-8905-2B8A439BF17A}">
      <dsp:nvSpPr>
        <dsp:cNvPr id="0" name=""/>
        <dsp:cNvSpPr/>
      </dsp:nvSpPr>
      <dsp:spPr>
        <a:xfrm>
          <a:off x="1909302" y="4642432"/>
          <a:ext cx="773239" cy="773239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E56FEFC-67D7-431B-8FE0-784FF671EFC1}">
      <dsp:nvSpPr>
        <dsp:cNvPr id="0" name=""/>
        <dsp:cNvSpPr/>
      </dsp:nvSpPr>
      <dsp:spPr>
        <a:xfrm>
          <a:off x="2295921" y="4642432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EE7D30"/>
              </a:solidFill>
            </a:rPr>
            <a:t>E6</a:t>
          </a:r>
          <a:r>
            <a:rPr lang="en-US" sz="3600" kern="1200" dirty="0">
              <a:solidFill>
                <a:srgbClr val="EE7D30"/>
              </a:solidFill>
            </a:rPr>
            <a:t>  </a:t>
          </a:r>
          <a:r>
            <a:rPr lang="en-US" sz="3600" b="1" kern="1200" dirty="0">
              <a:solidFill>
                <a:srgbClr val="EE7D30"/>
              </a:solidFill>
            </a:rPr>
            <a:t>Bande </a:t>
          </a:r>
          <a:r>
            <a:rPr lang="en-US" sz="3600" b="1" kern="1200" dirty="0" err="1">
              <a:solidFill>
                <a:srgbClr val="EE7D30"/>
              </a:solidFill>
            </a:rPr>
            <a:t>passante</a:t>
          </a:r>
          <a:endParaRPr lang="en-US" sz="3600" b="1" kern="1200" dirty="0">
            <a:solidFill>
              <a:srgbClr val="EE7D30"/>
            </a:solidFill>
          </a:endParaRPr>
        </a:p>
      </dsp:txBody>
      <dsp:txXfrm>
        <a:off x="2295921" y="4642432"/>
        <a:ext cx="4125515" cy="773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74536-4D05-4C3F-9369-1E44D1F01A2E}">
      <dsp:nvSpPr>
        <dsp:cNvPr id="0" name=""/>
        <dsp:cNvSpPr/>
      </dsp:nvSpPr>
      <dsp:spPr>
        <a:xfrm rot="5400000">
          <a:off x="4394751" y="-1800709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Point d’accès au service réseau</a:t>
          </a:r>
        </a:p>
      </dsp:txBody>
      <dsp:txXfrm rot="-5400000">
        <a:off x="2507906" y="119566"/>
        <a:ext cx="4425071" cy="617951"/>
      </dsp:txXfrm>
    </dsp:sp>
    <dsp:sp modelId="{DA07B89C-69BB-45BC-8935-D6ADE657D83F}">
      <dsp:nvSpPr>
        <dsp:cNvPr id="0" name=""/>
        <dsp:cNvSpPr/>
      </dsp:nvSpPr>
      <dsp:spPr>
        <a:xfrm>
          <a:off x="0" y="534"/>
          <a:ext cx="2507906" cy="8560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APPLICATION</a:t>
          </a:r>
        </a:p>
      </dsp:txBody>
      <dsp:txXfrm>
        <a:off x="41787" y="42321"/>
        <a:ext cx="2424332" cy="772440"/>
      </dsp:txXfrm>
    </dsp:sp>
    <dsp:sp modelId="{532F9B7F-F7D4-422A-9EC7-E113C66E0C3C}">
      <dsp:nvSpPr>
        <dsp:cNvPr id="0" name=""/>
        <dsp:cNvSpPr/>
      </dsp:nvSpPr>
      <dsp:spPr>
        <a:xfrm rot="5400000">
          <a:off x="4394751" y="-901894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1810321"/>
            <a:satOff val="-8541"/>
            <a:lumOff val="-30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810321"/>
              <a:satOff val="-8541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Transformation et chiffrement des données </a:t>
          </a:r>
        </a:p>
      </dsp:txBody>
      <dsp:txXfrm rot="-5400000">
        <a:off x="2507906" y="1018381"/>
        <a:ext cx="4425071" cy="617951"/>
      </dsp:txXfrm>
    </dsp:sp>
    <dsp:sp modelId="{32D20022-CE16-46E2-B8F5-29C3D97A2C83}">
      <dsp:nvSpPr>
        <dsp:cNvPr id="0" name=""/>
        <dsp:cNvSpPr/>
      </dsp:nvSpPr>
      <dsp:spPr>
        <a:xfrm>
          <a:off x="0" y="899348"/>
          <a:ext cx="2507906" cy="856014"/>
        </a:xfrm>
        <a:prstGeom prst="roundRect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PRÉSENTATION</a:t>
          </a:r>
        </a:p>
      </dsp:txBody>
      <dsp:txXfrm>
        <a:off x="41787" y="941135"/>
        <a:ext cx="2424332" cy="772440"/>
      </dsp:txXfrm>
    </dsp:sp>
    <dsp:sp modelId="{DB51A57C-66F6-4E70-9A5F-502762A40E8A}">
      <dsp:nvSpPr>
        <dsp:cNvPr id="0" name=""/>
        <dsp:cNvSpPr/>
      </dsp:nvSpPr>
      <dsp:spPr>
        <a:xfrm rot="5400000">
          <a:off x="4394751" y="-3079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Communication inter-hôte </a:t>
          </a:r>
        </a:p>
      </dsp:txBody>
      <dsp:txXfrm rot="-5400000">
        <a:off x="2507906" y="1917196"/>
        <a:ext cx="4425071" cy="617951"/>
      </dsp:txXfrm>
    </dsp:sp>
    <dsp:sp modelId="{5354E686-9655-4788-8D92-762FE54FFB13}">
      <dsp:nvSpPr>
        <dsp:cNvPr id="0" name=""/>
        <dsp:cNvSpPr/>
      </dsp:nvSpPr>
      <dsp:spPr>
        <a:xfrm>
          <a:off x="0" y="1798163"/>
          <a:ext cx="2507906" cy="856014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SESSION</a:t>
          </a:r>
        </a:p>
      </dsp:txBody>
      <dsp:txXfrm>
        <a:off x="41787" y="1839950"/>
        <a:ext cx="2424332" cy="772440"/>
      </dsp:txXfrm>
    </dsp:sp>
    <dsp:sp modelId="{5916608F-24F1-4F14-A850-6BD9A1DE1594}">
      <dsp:nvSpPr>
        <dsp:cNvPr id="0" name=""/>
        <dsp:cNvSpPr/>
      </dsp:nvSpPr>
      <dsp:spPr>
        <a:xfrm rot="5400000">
          <a:off x="4394751" y="895734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Gestion des communications bout en bout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Correction des erreurs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Fiabilité de transmission</a:t>
          </a:r>
        </a:p>
      </dsp:txBody>
      <dsp:txXfrm rot="-5400000">
        <a:off x="2507906" y="2816009"/>
        <a:ext cx="4425071" cy="617951"/>
      </dsp:txXfrm>
    </dsp:sp>
    <dsp:sp modelId="{22B5620B-EE42-480E-BD52-434D9987A80B}">
      <dsp:nvSpPr>
        <dsp:cNvPr id="0" name=""/>
        <dsp:cNvSpPr/>
      </dsp:nvSpPr>
      <dsp:spPr>
        <a:xfrm>
          <a:off x="0" y="2696978"/>
          <a:ext cx="2507906" cy="856014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TRANSPORT</a:t>
          </a:r>
          <a:r>
            <a:rPr lang="fr-CA" sz="2400" kern="1200" dirty="0"/>
            <a:t> </a:t>
          </a:r>
        </a:p>
      </dsp:txBody>
      <dsp:txXfrm>
        <a:off x="41787" y="2738765"/>
        <a:ext cx="2424332" cy="772440"/>
      </dsp:txXfrm>
    </dsp:sp>
    <dsp:sp modelId="{8B3C10E7-77E8-481F-B990-CD409F95B8D6}">
      <dsp:nvSpPr>
        <dsp:cNvPr id="0" name=""/>
        <dsp:cNvSpPr/>
      </dsp:nvSpPr>
      <dsp:spPr>
        <a:xfrm rot="5400000">
          <a:off x="4394751" y="1794549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b="1" kern="1200" dirty="0"/>
            <a:t>Routage</a:t>
          </a:r>
          <a:r>
            <a:rPr lang="fr-CA" sz="1200" kern="1200" dirty="0"/>
            <a:t>: Détermination du chemin pour relier 2 machines distantes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b="1" kern="1200" dirty="0"/>
            <a:t>Relayage</a:t>
          </a:r>
          <a:r>
            <a:rPr lang="fr-CA" sz="1200" kern="1200" dirty="0"/>
            <a:t>: Retransmission d’un PDU </a:t>
          </a:r>
        </a:p>
      </dsp:txBody>
      <dsp:txXfrm rot="-5400000">
        <a:off x="2507906" y="3714824"/>
        <a:ext cx="4425071" cy="617951"/>
      </dsp:txXfrm>
    </dsp:sp>
    <dsp:sp modelId="{02B64123-009C-4DB1-B6CC-65C6E8A3BD24}">
      <dsp:nvSpPr>
        <dsp:cNvPr id="0" name=""/>
        <dsp:cNvSpPr/>
      </dsp:nvSpPr>
      <dsp:spPr>
        <a:xfrm>
          <a:off x="0" y="3595793"/>
          <a:ext cx="2507906" cy="856014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RÉSEAU</a:t>
          </a:r>
          <a:r>
            <a:rPr lang="fr-CA" sz="2400" kern="1200" dirty="0"/>
            <a:t> </a:t>
          </a:r>
        </a:p>
      </dsp:txBody>
      <dsp:txXfrm>
        <a:off x="41787" y="3637580"/>
        <a:ext cx="2424332" cy="772440"/>
      </dsp:txXfrm>
    </dsp:sp>
    <dsp:sp modelId="{4EF48E74-2241-4B8B-A71B-B0E37DA984B9}">
      <dsp:nvSpPr>
        <dsp:cNvPr id="0" name=""/>
        <dsp:cNvSpPr/>
      </dsp:nvSpPr>
      <dsp:spPr>
        <a:xfrm rot="5400000">
          <a:off x="4394751" y="2693364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9051605"/>
            <a:satOff val="-42704"/>
            <a:lumOff val="-154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9051605"/>
              <a:satOff val="-42704"/>
              <a:lumOff val="-15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Transfert de données entre deux nœuds d’un même réseau</a:t>
          </a:r>
        </a:p>
      </dsp:txBody>
      <dsp:txXfrm rot="-5400000">
        <a:off x="2507906" y="4613639"/>
        <a:ext cx="4425071" cy="617951"/>
      </dsp:txXfrm>
    </dsp:sp>
    <dsp:sp modelId="{3BB3376D-77BC-4178-922D-F86DD102982B}">
      <dsp:nvSpPr>
        <dsp:cNvPr id="0" name=""/>
        <dsp:cNvSpPr/>
      </dsp:nvSpPr>
      <dsp:spPr>
        <a:xfrm>
          <a:off x="0" y="4494608"/>
          <a:ext cx="2507906" cy="856014"/>
        </a:xfrm>
        <a:prstGeom prst="roundRect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LIAISON DE DONNÉES</a:t>
          </a:r>
        </a:p>
      </dsp:txBody>
      <dsp:txXfrm>
        <a:off x="41787" y="4536395"/>
        <a:ext cx="2424332" cy="772440"/>
      </dsp:txXfrm>
    </dsp:sp>
    <dsp:sp modelId="{3B1AC427-3DBA-4ED4-B70C-E153EDB39B23}">
      <dsp:nvSpPr>
        <dsp:cNvPr id="0" name=""/>
        <dsp:cNvSpPr/>
      </dsp:nvSpPr>
      <dsp:spPr>
        <a:xfrm rot="5400000">
          <a:off x="4394751" y="3592179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Émission et réception de bits</a:t>
          </a:r>
        </a:p>
      </dsp:txBody>
      <dsp:txXfrm rot="-5400000">
        <a:off x="2507906" y="5512454"/>
        <a:ext cx="4425071" cy="617951"/>
      </dsp:txXfrm>
    </dsp:sp>
    <dsp:sp modelId="{533F418D-8770-46FA-85DC-5A96D04A8242}">
      <dsp:nvSpPr>
        <dsp:cNvPr id="0" name=""/>
        <dsp:cNvSpPr/>
      </dsp:nvSpPr>
      <dsp:spPr>
        <a:xfrm>
          <a:off x="0" y="5393422"/>
          <a:ext cx="2507906" cy="856014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PHYSIQUE</a:t>
          </a:r>
        </a:p>
      </dsp:txBody>
      <dsp:txXfrm>
        <a:off x="41787" y="5435209"/>
        <a:ext cx="2424332" cy="772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74536-4D05-4C3F-9369-1E44D1F01A2E}">
      <dsp:nvSpPr>
        <dsp:cNvPr id="0" name=""/>
        <dsp:cNvSpPr/>
      </dsp:nvSpPr>
      <dsp:spPr>
        <a:xfrm rot="5400000">
          <a:off x="4135353" y="-1473867"/>
          <a:ext cx="1203607" cy="445850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900" kern="1200" dirty="0"/>
            <a:t>Regroupe les fonctionnalités des 3 couches supérieures du modèle OSI, soit Application, Présentation et Session. </a:t>
          </a:r>
        </a:p>
      </dsp:txBody>
      <dsp:txXfrm rot="-5400000">
        <a:off x="2507907" y="212334"/>
        <a:ext cx="4399746" cy="1086097"/>
      </dsp:txXfrm>
    </dsp:sp>
    <dsp:sp modelId="{DA07B89C-69BB-45BC-8935-D6ADE657D83F}">
      <dsp:nvSpPr>
        <dsp:cNvPr id="0" name=""/>
        <dsp:cNvSpPr/>
      </dsp:nvSpPr>
      <dsp:spPr>
        <a:xfrm>
          <a:off x="0" y="3128"/>
          <a:ext cx="2507906" cy="15045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900" b="1" kern="1200" dirty="0"/>
            <a:t>APPLICATION</a:t>
          </a:r>
        </a:p>
      </dsp:txBody>
      <dsp:txXfrm>
        <a:off x="73444" y="76572"/>
        <a:ext cx="2361018" cy="1357621"/>
      </dsp:txXfrm>
    </dsp:sp>
    <dsp:sp modelId="{22B5620B-EE42-480E-BD52-434D9987A80B}">
      <dsp:nvSpPr>
        <dsp:cNvPr id="0" name=""/>
        <dsp:cNvSpPr/>
      </dsp:nvSpPr>
      <dsp:spPr>
        <a:xfrm>
          <a:off x="0" y="1582863"/>
          <a:ext cx="2507906" cy="1504509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900" b="1" kern="1200" dirty="0"/>
            <a:t>TRANSPORT</a:t>
          </a:r>
          <a:r>
            <a:rPr lang="fr-CA" sz="2900" kern="1200" dirty="0"/>
            <a:t> </a:t>
          </a:r>
        </a:p>
      </dsp:txBody>
      <dsp:txXfrm>
        <a:off x="73444" y="1656307"/>
        <a:ext cx="2361018" cy="1357621"/>
      </dsp:txXfrm>
    </dsp:sp>
    <dsp:sp modelId="{8B3C10E7-77E8-481F-B990-CD409F95B8D6}">
      <dsp:nvSpPr>
        <dsp:cNvPr id="0" name=""/>
        <dsp:cNvSpPr/>
      </dsp:nvSpPr>
      <dsp:spPr>
        <a:xfrm rot="5400000">
          <a:off x="4135353" y="1685602"/>
          <a:ext cx="1203607" cy="4458501"/>
        </a:xfrm>
        <a:prstGeom prst="round2Same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900" kern="1200" dirty="0"/>
            <a:t>Équivalent à la couche Réseau du modèle OSI</a:t>
          </a:r>
        </a:p>
      </dsp:txBody>
      <dsp:txXfrm rot="-5400000">
        <a:off x="2507907" y="3371804"/>
        <a:ext cx="4399746" cy="1086097"/>
      </dsp:txXfrm>
    </dsp:sp>
    <dsp:sp modelId="{02B64123-009C-4DB1-B6CC-65C6E8A3BD24}">
      <dsp:nvSpPr>
        <dsp:cNvPr id="0" name=""/>
        <dsp:cNvSpPr/>
      </dsp:nvSpPr>
      <dsp:spPr>
        <a:xfrm>
          <a:off x="0" y="3162598"/>
          <a:ext cx="2507906" cy="1504509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900" b="1" kern="1200" dirty="0"/>
            <a:t>INTERNET</a:t>
          </a:r>
          <a:r>
            <a:rPr lang="fr-CA" sz="2900" kern="1200" dirty="0"/>
            <a:t> </a:t>
          </a:r>
        </a:p>
      </dsp:txBody>
      <dsp:txXfrm>
        <a:off x="73444" y="3236042"/>
        <a:ext cx="2361018" cy="1357621"/>
      </dsp:txXfrm>
    </dsp:sp>
    <dsp:sp modelId="{E2DDE752-0EDA-4888-BD39-7DE6A0ACF905}">
      <dsp:nvSpPr>
        <dsp:cNvPr id="0" name=""/>
        <dsp:cNvSpPr/>
      </dsp:nvSpPr>
      <dsp:spPr>
        <a:xfrm>
          <a:off x="0" y="4742333"/>
          <a:ext cx="2507906" cy="1504509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900" kern="1200" dirty="0"/>
            <a:t>ACCÈS RÉSEAU ou LIAISON</a:t>
          </a:r>
        </a:p>
      </dsp:txBody>
      <dsp:txXfrm>
        <a:off x="73444" y="4815777"/>
        <a:ext cx="2361018" cy="13576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38C62-2C92-4B98-BA60-536F5AD1E575}">
      <dsp:nvSpPr>
        <dsp:cNvPr id="0" name=""/>
        <dsp:cNvSpPr/>
      </dsp:nvSpPr>
      <dsp:spPr>
        <a:xfrm>
          <a:off x="1275" y="9575"/>
          <a:ext cx="1466075" cy="7330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b="1" kern="1200" dirty="0"/>
            <a:t>APPLICATION</a:t>
          </a:r>
        </a:p>
      </dsp:txBody>
      <dsp:txXfrm>
        <a:off x="22745" y="31045"/>
        <a:ext cx="1423135" cy="690097"/>
      </dsp:txXfrm>
    </dsp:sp>
    <dsp:sp modelId="{244E556A-9DF0-460E-94A4-10B8B6110A91}">
      <dsp:nvSpPr>
        <dsp:cNvPr id="0" name=""/>
        <dsp:cNvSpPr/>
      </dsp:nvSpPr>
      <dsp:spPr>
        <a:xfrm>
          <a:off x="147883" y="742613"/>
          <a:ext cx="146607" cy="54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8"/>
              </a:lnTo>
              <a:lnTo>
                <a:pt x="146607" y="5497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3E310-7ACD-4F2E-869B-2905AF4B847B}">
      <dsp:nvSpPr>
        <dsp:cNvPr id="0" name=""/>
        <dsp:cNvSpPr/>
      </dsp:nvSpPr>
      <dsp:spPr>
        <a:xfrm>
          <a:off x="294490" y="925872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 dirty="0"/>
            <a:t>HTTP</a:t>
          </a:r>
        </a:p>
      </dsp:txBody>
      <dsp:txXfrm>
        <a:off x="315960" y="947342"/>
        <a:ext cx="1129920" cy="690097"/>
      </dsp:txXfrm>
    </dsp:sp>
    <dsp:sp modelId="{05CF1CEC-E672-41F8-A408-0587EB2ADF37}">
      <dsp:nvSpPr>
        <dsp:cNvPr id="0" name=""/>
        <dsp:cNvSpPr/>
      </dsp:nvSpPr>
      <dsp:spPr>
        <a:xfrm>
          <a:off x="147883" y="742613"/>
          <a:ext cx="146607" cy="1466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075"/>
              </a:lnTo>
              <a:lnTo>
                <a:pt x="146607" y="1466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413C4-9A26-406E-83A9-3F0F08B00570}">
      <dsp:nvSpPr>
        <dsp:cNvPr id="0" name=""/>
        <dsp:cNvSpPr/>
      </dsp:nvSpPr>
      <dsp:spPr>
        <a:xfrm>
          <a:off x="294490" y="1842169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53915"/>
              <a:satOff val="-3137"/>
              <a:lumOff val="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 dirty="0"/>
            <a:t>SMTP</a:t>
          </a:r>
        </a:p>
      </dsp:txBody>
      <dsp:txXfrm>
        <a:off x="315960" y="1863639"/>
        <a:ext cx="1129920" cy="690097"/>
      </dsp:txXfrm>
    </dsp:sp>
    <dsp:sp modelId="{5C7954EE-AFF9-4396-AF20-A7E462517A7D}">
      <dsp:nvSpPr>
        <dsp:cNvPr id="0" name=""/>
        <dsp:cNvSpPr/>
      </dsp:nvSpPr>
      <dsp:spPr>
        <a:xfrm>
          <a:off x="147883" y="742613"/>
          <a:ext cx="146607" cy="2382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372"/>
              </a:lnTo>
              <a:lnTo>
                <a:pt x="146607" y="238237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3FE5F-25EE-47CD-8096-B46064D6FEB9}">
      <dsp:nvSpPr>
        <dsp:cNvPr id="0" name=""/>
        <dsp:cNvSpPr/>
      </dsp:nvSpPr>
      <dsp:spPr>
        <a:xfrm>
          <a:off x="294490" y="2758466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507829"/>
              <a:satOff val="-6273"/>
              <a:lumOff val="14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 dirty="0"/>
            <a:t>DNS</a:t>
          </a:r>
        </a:p>
      </dsp:txBody>
      <dsp:txXfrm>
        <a:off x="315960" y="2779936"/>
        <a:ext cx="1129920" cy="690097"/>
      </dsp:txXfrm>
    </dsp:sp>
    <dsp:sp modelId="{99C5CEAE-A9DA-40BF-9C4A-FCC4868966AA}">
      <dsp:nvSpPr>
        <dsp:cNvPr id="0" name=""/>
        <dsp:cNvSpPr/>
      </dsp:nvSpPr>
      <dsp:spPr>
        <a:xfrm>
          <a:off x="147883" y="742613"/>
          <a:ext cx="146607" cy="3298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669"/>
              </a:lnTo>
              <a:lnTo>
                <a:pt x="146607" y="32986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D0D57-5CF2-4931-B547-159AB44C8682}">
      <dsp:nvSpPr>
        <dsp:cNvPr id="0" name=""/>
        <dsp:cNvSpPr/>
      </dsp:nvSpPr>
      <dsp:spPr>
        <a:xfrm>
          <a:off x="294490" y="3674763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261744"/>
              <a:satOff val="-9410"/>
              <a:lumOff val="22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 dirty="0"/>
            <a:t>FTP</a:t>
          </a:r>
          <a:endParaRPr lang="fr-CA" sz="2200" b="0" kern="1200" dirty="0"/>
        </a:p>
      </dsp:txBody>
      <dsp:txXfrm>
        <a:off x="315960" y="3696233"/>
        <a:ext cx="1129920" cy="690097"/>
      </dsp:txXfrm>
    </dsp:sp>
    <dsp:sp modelId="{30A6CD52-83BD-4601-95F2-C7544D02490F}">
      <dsp:nvSpPr>
        <dsp:cNvPr id="0" name=""/>
        <dsp:cNvSpPr/>
      </dsp:nvSpPr>
      <dsp:spPr>
        <a:xfrm>
          <a:off x="147883" y="742613"/>
          <a:ext cx="146607" cy="4214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4965"/>
              </a:lnTo>
              <a:lnTo>
                <a:pt x="146607" y="4214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97D73-D68B-46F7-A363-AC93C105913E}">
      <dsp:nvSpPr>
        <dsp:cNvPr id="0" name=""/>
        <dsp:cNvSpPr/>
      </dsp:nvSpPr>
      <dsp:spPr>
        <a:xfrm>
          <a:off x="294490" y="4591060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015659"/>
              <a:satOff val="-12547"/>
              <a:lumOff val="2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0" kern="1200" dirty="0"/>
            <a:t>DHCP </a:t>
          </a:r>
        </a:p>
      </dsp:txBody>
      <dsp:txXfrm>
        <a:off x="315960" y="4612530"/>
        <a:ext cx="1129920" cy="690097"/>
      </dsp:txXfrm>
    </dsp:sp>
    <dsp:sp modelId="{6551E24C-7A37-48D3-9B05-BB9DF7AB6D06}">
      <dsp:nvSpPr>
        <dsp:cNvPr id="0" name=""/>
        <dsp:cNvSpPr/>
      </dsp:nvSpPr>
      <dsp:spPr>
        <a:xfrm>
          <a:off x="147883" y="742613"/>
          <a:ext cx="146607" cy="5131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1262"/>
              </a:lnTo>
              <a:lnTo>
                <a:pt x="146607" y="51312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6B1B9-4617-4C22-93EF-B5AD004A5EE0}">
      <dsp:nvSpPr>
        <dsp:cNvPr id="0" name=""/>
        <dsp:cNvSpPr/>
      </dsp:nvSpPr>
      <dsp:spPr>
        <a:xfrm>
          <a:off x="294490" y="5507357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769573"/>
              <a:satOff val="-15683"/>
              <a:lumOff val="36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0" kern="1200" dirty="0"/>
            <a:t>POP3</a:t>
          </a:r>
        </a:p>
      </dsp:txBody>
      <dsp:txXfrm>
        <a:off x="315960" y="5528827"/>
        <a:ext cx="1129920" cy="690097"/>
      </dsp:txXfrm>
    </dsp:sp>
    <dsp:sp modelId="{11449099-9341-41F3-A0BF-AE46A87CAB91}">
      <dsp:nvSpPr>
        <dsp:cNvPr id="0" name=""/>
        <dsp:cNvSpPr/>
      </dsp:nvSpPr>
      <dsp:spPr>
        <a:xfrm>
          <a:off x="1833869" y="9575"/>
          <a:ext cx="1466075" cy="733037"/>
        </a:xfrm>
        <a:prstGeom prst="roundRect">
          <a:avLst>
            <a:gd name="adj" fmla="val 1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b="1" kern="1200" dirty="0"/>
            <a:t>TRANSPORT</a:t>
          </a:r>
          <a:r>
            <a:rPr lang="fr-CA" sz="1700" kern="1200" dirty="0"/>
            <a:t> </a:t>
          </a:r>
        </a:p>
      </dsp:txBody>
      <dsp:txXfrm>
        <a:off x="1855339" y="31045"/>
        <a:ext cx="1423135" cy="690097"/>
      </dsp:txXfrm>
    </dsp:sp>
    <dsp:sp modelId="{AFA5A4BE-0ED4-48E8-ACB2-1868420E723A}">
      <dsp:nvSpPr>
        <dsp:cNvPr id="0" name=""/>
        <dsp:cNvSpPr/>
      </dsp:nvSpPr>
      <dsp:spPr>
        <a:xfrm>
          <a:off x="1980477" y="742613"/>
          <a:ext cx="146607" cy="54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8"/>
              </a:lnTo>
              <a:lnTo>
                <a:pt x="146607" y="5497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7A1DB-9A30-45BD-9966-08CB8FF735E3}">
      <dsp:nvSpPr>
        <dsp:cNvPr id="0" name=""/>
        <dsp:cNvSpPr/>
      </dsp:nvSpPr>
      <dsp:spPr>
        <a:xfrm>
          <a:off x="2127084" y="925872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523488"/>
              <a:satOff val="-18820"/>
              <a:lumOff val="44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TCP </a:t>
          </a:r>
        </a:p>
      </dsp:txBody>
      <dsp:txXfrm>
        <a:off x="2148554" y="947342"/>
        <a:ext cx="1129920" cy="690097"/>
      </dsp:txXfrm>
    </dsp:sp>
    <dsp:sp modelId="{58F4708B-1BAD-4F54-B8C4-80442E6DAB46}">
      <dsp:nvSpPr>
        <dsp:cNvPr id="0" name=""/>
        <dsp:cNvSpPr/>
      </dsp:nvSpPr>
      <dsp:spPr>
        <a:xfrm>
          <a:off x="1980477" y="742613"/>
          <a:ext cx="146607" cy="1466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075"/>
              </a:lnTo>
              <a:lnTo>
                <a:pt x="146607" y="1466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FB39C-D361-4627-8857-8176FCCA2756}">
      <dsp:nvSpPr>
        <dsp:cNvPr id="0" name=""/>
        <dsp:cNvSpPr/>
      </dsp:nvSpPr>
      <dsp:spPr>
        <a:xfrm>
          <a:off x="2127084" y="1842169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277403"/>
              <a:satOff val="-21957"/>
              <a:lumOff val="51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UDP</a:t>
          </a:r>
        </a:p>
      </dsp:txBody>
      <dsp:txXfrm>
        <a:off x="2148554" y="1863639"/>
        <a:ext cx="1129920" cy="690097"/>
      </dsp:txXfrm>
    </dsp:sp>
    <dsp:sp modelId="{A7720D92-CDC8-4C06-8A23-9358AAA0ED19}">
      <dsp:nvSpPr>
        <dsp:cNvPr id="0" name=""/>
        <dsp:cNvSpPr/>
      </dsp:nvSpPr>
      <dsp:spPr>
        <a:xfrm>
          <a:off x="3666463" y="9575"/>
          <a:ext cx="1466075" cy="733037"/>
        </a:xfrm>
        <a:prstGeom prst="roundRect">
          <a:avLst>
            <a:gd name="adj" fmla="val 1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b="1" kern="1200" dirty="0"/>
            <a:t>INTERNET</a:t>
          </a:r>
          <a:r>
            <a:rPr lang="fr-CA" sz="1700" kern="1200" dirty="0"/>
            <a:t> </a:t>
          </a:r>
        </a:p>
      </dsp:txBody>
      <dsp:txXfrm>
        <a:off x="3687933" y="31045"/>
        <a:ext cx="1423135" cy="690097"/>
      </dsp:txXfrm>
    </dsp:sp>
    <dsp:sp modelId="{1D75B90E-768B-4136-866D-90A854968ED9}">
      <dsp:nvSpPr>
        <dsp:cNvPr id="0" name=""/>
        <dsp:cNvSpPr/>
      </dsp:nvSpPr>
      <dsp:spPr>
        <a:xfrm>
          <a:off x="3813070" y="742613"/>
          <a:ext cx="146607" cy="54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8"/>
              </a:lnTo>
              <a:lnTo>
                <a:pt x="146607" y="5497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E559F-6C1F-4530-82DC-AE65663AABCB}">
      <dsp:nvSpPr>
        <dsp:cNvPr id="0" name=""/>
        <dsp:cNvSpPr/>
      </dsp:nvSpPr>
      <dsp:spPr>
        <a:xfrm>
          <a:off x="3959678" y="925872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031317"/>
              <a:satOff val="-25094"/>
              <a:lumOff val="5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 dirty="0"/>
            <a:t>IP</a:t>
          </a:r>
          <a:r>
            <a:rPr lang="fr-CA" sz="2200" kern="1200" dirty="0"/>
            <a:t> </a:t>
          </a:r>
        </a:p>
      </dsp:txBody>
      <dsp:txXfrm>
        <a:off x="3981148" y="947342"/>
        <a:ext cx="1129920" cy="690097"/>
      </dsp:txXfrm>
    </dsp:sp>
    <dsp:sp modelId="{76A1C4E9-4A97-4EDB-85AF-DE5686222EF3}">
      <dsp:nvSpPr>
        <dsp:cNvPr id="0" name=""/>
        <dsp:cNvSpPr/>
      </dsp:nvSpPr>
      <dsp:spPr>
        <a:xfrm>
          <a:off x="3813070" y="742613"/>
          <a:ext cx="146607" cy="1466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075"/>
              </a:lnTo>
              <a:lnTo>
                <a:pt x="146607" y="1466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EA7F3-5750-4F98-931E-53D55030B709}">
      <dsp:nvSpPr>
        <dsp:cNvPr id="0" name=""/>
        <dsp:cNvSpPr/>
      </dsp:nvSpPr>
      <dsp:spPr>
        <a:xfrm>
          <a:off x="3959678" y="1842169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785232"/>
              <a:satOff val="-28230"/>
              <a:lumOff val="66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ICMP</a:t>
          </a:r>
          <a:endParaRPr lang="fr-CA" sz="2200" kern="1200" dirty="0"/>
        </a:p>
      </dsp:txBody>
      <dsp:txXfrm>
        <a:off x="3981148" y="1863639"/>
        <a:ext cx="1129920" cy="690097"/>
      </dsp:txXfrm>
    </dsp:sp>
    <dsp:sp modelId="{56F5316E-9547-4D1F-8268-755957EA9EFF}">
      <dsp:nvSpPr>
        <dsp:cNvPr id="0" name=""/>
        <dsp:cNvSpPr/>
      </dsp:nvSpPr>
      <dsp:spPr>
        <a:xfrm>
          <a:off x="5499057" y="9575"/>
          <a:ext cx="1466075" cy="73303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ACCÈS RÉSEAU ou LIAISON</a:t>
          </a:r>
        </a:p>
      </dsp:txBody>
      <dsp:txXfrm>
        <a:off x="5520527" y="31045"/>
        <a:ext cx="1423135" cy="690097"/>
      </dsp:txXfrm>
    </dsp:sp>
    <dsp:sp modelId="{D04EB212-6C6D-42F4-A23E-40AD03159C6B}">
      <dsp:nvSpPr>
        <dsp:cNvPr id="0" name=""/>
        <dsp:cNvSpPr/>
      </dsp:nvSpPr>
      <dsp:spPr>
        <a:xfrm>
          <a:off x="5645664" y="742613"/>
          <a:ext cx="146607" cy="54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8"/>
              </a:lnTo>
              <a:lnTo>
                <a:pt x="146607" y="5497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15B6D-AEFB-4FF9-AEAA-86D78D0DB87A}">
      <dsp:nvSpPr>
        <dsp:cNvPr id="0" name=""/>
        <dsp:cNvSpPr/>
      </dsp:nvSpPr>
      <dsp:spPr>
        <a:xfrm>
          <a:off x="5792272" y="925872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539147"/>
              <a:satOff val="-31367"/>
              <a:lumOff val="73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 dirty="0"/>
            <a:t>Ethernet</a:t>
          </a:r>
          <a:endParaRPr lang="fr-CA" sz="2200" kern="1200" dirty="0"/>
        </a:p>
      </dsp:txBody>
      <dsp:txXfrm>
        <a:off x="5813742" y="947342"/>
        <a:ext cx="1129920" cy="690097"/>
      </dsp:txXfrm>
    </dsp:sp>
    <dsp:sp modelId="{8B73E207-7C16-4FBB-B6C9-1423BDA73E30}">
      <dsp:nvSpPr>
        <dsp:cNvPr id="0" name=""/>
        <dsp:cNvSpPr/>
      </dsp:nvSpPr>
      <dsp:spPr>
        <a:xfrm>
          <a:off x="5645664" y="742613"/>
          <a:ext cx="146607" cy="1466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075"/>
              </a:lnTo>
              <a:lnTo>
                <a:pt x="146607" y="1466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92F7E-10C5-4D15-B262-F43977890E32}">
      <dsp:nvSpPr>
        <dsp:cNvPr id="0" name=""/>
        <dsp:cNvSpPr/>
      </dsp:nvSpPr>
      <dsp:spPr>
        <a:xfrm>
          <a:off x="5792272" y="1842169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293061"/>
              <a:satOff val="-34504"/>
              <a:lumOff val="81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 dirty="0"/>
            <a:t> 802.11</a:t>
          </a:r>
          <a:endParaRPr lang="fr-CA" sz="2200" kern="1200" dirty="0"/>
        </a:p>
      </dsp:txBody>
      <dsp:txXfrm>
        <a:off x="5813742" y="1863639"/>
        <a:ext cx="1129920" cy="690097"/>
      </dsp:txXfrm>
    </dsp:sp>
    <dsp:sp modelId="{0AF89683-1E0C-422F-936F-F1F01E6D8608}">
      <dsp:nvSpPr>
        <dsp:cNvPr id="0" name=""/>
        <dsp:cNvSpPr/>
      </dsp:nvSpPr>
      <dsp:spPr>
        <a:xfrm>
          <a:off x="5645664" y="742613"/>
          <a:ext cx="146607" cy="2382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372"/>
              </a:lnTo>
              <a:lnTo>
                <a:pt x="146607" y="238237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D3AF8-C1E3-4095-95B3-F5E10EC6341D}">
      <dsp:nvSpPr>
        <dsp:cNvPr id="0" name=""/>
        <dsp:cNvSpPr/>
      </dsp:nvSpPr>
      <dsp:spPr>
        <a:xfrm>
          <a:off x="5792272" y="2758466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046976"/>
              <a:satOff val="-37640"/>
              <a:lumOff val="88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 DSL</a:t>
          </a:r>
        </a:p>
      </dsp:txBody>
      <dsp:txXfrm>
        <a:off x="5813742" y="2779936"/>
        <a:ext cx="1129920" cy="690097"/>
      </dsp:txXfrm>
    </dsp:sp>
    <dsp:sp modelId="{AA890B3E-7F85-484B-9AE7-0AA3B9C7909B}">
      <dsp:nvSpPr>
        <dsp:cNvPr id="0" name=""/>
        <dsp:cNvSpPr/>
      </dsp:nvSpPr>
      <dsp:spPr>
        <a:xfrm>
          <a:off x="5645664" y="742613"/>
          <a:ext cx="146607" cy="3298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669"/>
              </a:lnTo>
              <a:lnTo>
                <a:pt x="146607" y="32986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FA891-C25A-4644-9C02-2436D7FD7310}">
      <dsp:nvSpPr>
        <dsp:cNvPr id="0" name=""/>
        <dsp:cNvSpPr/>
      </dsp:nvSpPr>
      <dsp:spPr>
        <a:xfrm>
          <a:off x="5792272" y="3674763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 </a:t>
          </a:r>
          <a:r>
            <a:rPr lang="fr-CA" sz="2200" kern="1200" dirty="0"/>
            <a:t>SONET</a:t>
          </a:r>
        </a:p>
      </dsp:txBody>
      <dsp:txXfrm>
        <a:off x="5813742" y="3696233"/>
        <a:ext cx="1129920" cy="690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DF85-1E70-453A-90CB-3A50579C8962}" type="datetimeFigureOut">
              <a:rPr lang="fr-CA" smtClean="0"/>
              <a:t>2023-06-19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FDD32-772E-428B-AFB3-40E2A667FBD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113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FDD32-772E-428B-AFB3-40E2A667FBD4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635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FDD32-772E-428B-AFB3-40E2A667FBD4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394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FDD32-772E-428B-AFB3-40E2A667FBD4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481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FDD32-772E-428B-AFB3-40E2A667FBD4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395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E2D8-2794-6F43-B6E6-26121EE61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09477-4782-D441-BAB6-1249BE737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F238-D767-FD4D-851B-495311C5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1EB-0AAA-1643-88B0-F6C35436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20597-2803-E344-B5DB-4CE3714F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3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7674-58D0-7343-803C-60AC03AB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0EB4-8B1E-CF4F-94C5-894DB1AE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3904-5884-E549-80CC-91F7834F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9B9A-67CA-5742-A82A-DA485390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733A-68FB-8246-B230-9800E004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90998-5E64-664B-A0DA-5713F7F90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7F45E-110E-FB42-A0D5-A269BF2F7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ACFA9-2D7D-8149-97DB-141D507E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D56AC-84D9-7B41-8ADB-0D280225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518C7-D710-A248-B3C8-4E621A90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BC25-08BC-7D4C-9D25-C9C303E1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5253-EC33-3447-9948-4F43CF85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B619C-DBB7-6A43-86F2-52C5A41C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F31F-E84D-3449-BBCE-38CA1647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4FF8-BB66-DE4D-9643-C997914F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D20F-49F4-EE4D-8899-D3DB0A14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D16CE-A25D-DC4E-87D1-554D7591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82FF5-71B1-9D48-9426-4B20D112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3A72-0719-4042-B162-7DD9A90D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5917-36DB-304F-88B4-4FE1B4A5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EB32-CF8E-1A4C-9056-F8A17DEE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372A5-5B65-6247-96F3-B814DAE86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219B3-D63A-AB41-9193-5578416D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6780F-255B-3C4E-B173-CC98C283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3D839-2897-AA45-9FC6-E0D57874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CC602-254C-CC4F-92B6-FF87B0A5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3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156A-60A2-454B-AD4A-9597FD28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5DBE-EACE-9446-8803-25BDF6DD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95A90-9EF5-1547-A005-542C7355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03EEB-5642-F546-B8BF-2084B9A0C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86038-158C-7E48-994B-2D5CE751E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CD735-12EC-784E-8E9F-6CD1AC75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E37C2-03F7-6547-A80E-1EC90415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16EE0-2500-5A4D-9B18-B0697F36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4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F172-97E7-B14D-BBFD-7902AAB5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00C07-6F13-2848-8083-B99AC289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0581C-FA2F-E74E-BD0A-0C5E0827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86A8F-E676-724C-A98E-56390EC2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5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DA344-BB81-C14A-A7F7-DAD5D534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32E94-03F1-024A-A48D-FC8AF60A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2BDF-BAFD-794C-85E1-6EC0CC8D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3C58-CA3B-D240-9EC6-98C3EFB5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3E176-E9B3-204A-9D01-B39D43CA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0E1A6-102C-5D4B-BEBA-CE2323E04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B1AE8-DA55-7448-8190-65B42763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83B12-168F-7B4F-9853-8B1C06D6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D0C3E-CC71-ED4F-B01F-2FD9DD18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1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B3CC-CB9A-7943-BDA1-74C50801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F39F6-F2A6-494D-AA20-1ED087E45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9F300-9FB8-FB46-9786-76F8363B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6B38A-73F5-E64A-9BD6-0020C9DF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74B3-5C1D-9943-A94D-4B886AD8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4EFCD-186E-5148-87C1-9975603A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8E459-8F65-8847-BDC9-CC752999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D4AEC-AADE-0449-9299-298D11FF9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8051-60EB-7B48-B9BA-863E9E2FE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A9FE-31C9-8648-9AC3-82C3B7EA5C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959B-F680-D942-8BC2-CE264760F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535A9-A11D-054B-914B-E0EEDBCA2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8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hoquantecp.medium.com/tcp-ip-vs-osi-quelle-est-la-diff%C3%A9rence-entre-les-deux-mod%C3%A8les-e118169bd42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EtherTyp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B0D2C-2255-0D4D-ABC6-89DC07B6E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437" y="2249978"/>
            <a:ext cx="6665505" cy="3072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20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  <a:t>GIF-332</a:t>
            </a:r>
            <a:br>
              <a:rPr lang="en-US" sz="220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</a:br>
            <a:br>
              <a:rPr lang="en-US" sz="42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latin typeface="+mn-lt"/>
                <a:ea typeface="+mj-ea"/>
                <a:cs typeface="+mj-cs"/>
              </a:rPr>
            </a:br>
            <a:r>
              <a:rPr lang="en-US" sz="40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latin typeface="+mn-lt"/>
                <a:ea typeface="+mj-ea"/>
                <a:cs typeface="+mj-cs"/>
              </a:rPr>
              <a:t>RÉSEAUX </a:t>
            </a:r>
            <a:br>
              <a:rPr lang="en-US" sz="40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latin typeface="+mn-lt"/>
                <a:ea typeface="+mj-ea"/>
                <a:cs typeface="+mj-cs"/>
              </a:rPr>
            </a:br>
            <a:r>
              <a:rPr lang="en-US" sz="40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latin typeface="+mn-lt"/>
                <a:ea typeface="+mj-ea"/>
                <a:cs typeface="+mj-cs"/>
              </a:rPr>
              <a:t>ET PROTOCOLES DE COMMUNICATION</a:t>
            </a:r>
            <a:br>
              <a:rPr lang="en-US" sz="42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latin typeface="+mn-lt"/>
                <a:ea typeface="+mj-ea"/>
                <a:cs typeface="+mj-cs"/>
              </a:rPr>
            </a:br>
            <a:br>
              <a:rPr lang="en-US" sz="200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</a:br>
            <a:br>
              <a:rPr lang="en-US" sz="200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</a:br>
            <a:br>
              <a:rPr lang="en-US" sz="200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</a:br>
            <a:br>
              <a:rPr lang="en-US" sz="22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</a:br>
            <a:r>
              <a:rPr lang="en-US" sz="220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  <a:t>ÉTÉ 2023</a:t>
            </a:r>
            <a:endParaRPr lang="en-US" sz="4200" kern="1200" dirty="0">
              <a:ln w="22225">
                <a:solidFill>
                  <a:schemeClr val="accent2"/>
                </a:solidFill>
                <a:prstDash val="solid"/>
              </a:ln>
              <a:solidFill>
                <a:srgbClr val="EE7D30"/>
              </a:solidFill>
              <a:ea typeface="+mj-ea"/>
              <a:cs typeface="+mj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que 6" descr="Connexions avec un remplissage uni">
            <a:extLst>
              <a:ext uri="{FF2B5EF4-FFF2-40B4-BE49-F238E27FC236}">
                <a16:creationId xmlns:a16="http://schemas.microsoft.com/office/drawing/2014/main" id="{B73437F9-F8A2-4FFB-921A-90A0D4CE6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5570916" y="52614"/>
            <a:ext cx="6151562" cy="615156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805915" y="1306248"/>
            <a:ext cx="666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E3.7 	</a:t>
            </a:r>
            <a:r>
              <a:rPr lang="fr-CA" dirty="0"/>
              <a:t>La structure générale du protocole IPv4 se trouve à la page 	</a:t>
            </a:r>
            <a:r>
              <a:rPr lang="fr-CA" b="1" dirty="0"/>
              <a:t>468</a:t>
            </a:r>
            <a:r>
              <a:rPr lang="fr-CA" dirty="0"/>
              <a:t> de votre manuel. </a:t>
            </a:r>
            <a:endParaRPr lang="fr-CA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FC253B-62F2-D3B7-70D1-3BB6C2CD2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15" y="2122131"/>
            <a:ext cx="7089589" cy="34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9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567357"/>
            <a:ext cx="714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E3.8 	</a:t>
            </a:r>
            <a:r>
              <a:rPr lang="fr-CA" dirty="0"/>
              <a:t>L’adresse IP de </a:t>
            </a:r>
            <a:r>
              <a:rPr lang="fr-CA" b="1" dirty="0"/>
              <a:t>destination</a:t>
            </a:r>
            <a:r>
              <a:rPr lang="fr-CA" dirty="0"/>
              <a:t> est </a:t>
            </a:r>
            <a:r>
              <a:rPr lang="fr-CA" b="1" dirty="0"/>
              <a:t>3F 90 18 BF </a:t>
            </a:r>
            <a:r>
              <a:rPr lang="fr-CA" dirty="0"/>
              <a:t>ou</a:t>
            </a:r>
            <a:r>
              <a:rPr lang="fr-CA" b="1" dirty="0"/>
              <a:t> 63.144.24.191</a:t>
            </a:r>
          </a:p>
          <a:p>
            <a:r>
              <a:rPr lang="fr-CA" dirty="0"/>
              <a:t>      	L’adresse IP </a:t>
            </a:r>
            <a:r>
              <a:rPr lang="fr-CA" b="1" dirty="0"/>
              <a:t>source</a:t>
            </a:r>
            <a:r>
              <a:rPr lang="fr-CA" dirty="0"/>
              <a:t> est </a:t>
            </a:r>
            <a:r>
              <a:rPr lang="fr-CA" b="1" dirty="0"/>
              <a:t>18 5C CC 25 </a:t>
            </a:r>
            <a:r>
              <a:rPr lang="fr-CA" dirty="0"/>
              <a:t>ou </a:t>
            </a:r>
            <a:r>
              <a:rPr lang="fr-CA" b="1" dirty="0"/>
              <a:t>24.92.304.37</a:t>
            </a:r>
            <a:r>
              <a:rPr lang="fr-CA" dirty="0"/>
              <a:t> </a:t>
            </a:r>
            <a:endParaRPr lang="fr-CA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0A737B-4455-35ED-6188-2830EAE53699}"/>
              </a:ext>
            </a:extLst>
          </p:cNvPr>
          <p:cNvSpPr txBox="1"/>
          <p:nvPr/>
        </p:nvSpPr>
        <p:spPr>
          <a:xfrm>
            <a:off x="4778257" y="1563925"/>
            <a:ext cx="714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E3.9 	</a:t>
            </a:r>
            <a:r>
              <a:rPr lang="fr-CA" dirty="0"/>
              <a:t>Le protocole utilisé à la couche supérieure, ou couche Transport 	est </a:t>
            </a:r>
            <a:r>
              <a:rPr lang="fr-CA" b="1" dirty="0"/>
              <a:t>TCP</a:t>
            </a:r>
            <a:r>
              <a:rPr lang="fr-CA" dirty="0"/>
              <a:t> indiqué par la séquence </a:t>
            </a:r>
            <a:r>
              <a:rPr lang="fr-CA" b="1" dirty="0"/>
              <a:t>06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F64D8A-59EA-228A-0889-5F1BA440F9AB}"/>
              </a:ext>
            </a:extLst>
          </p:cNvPr>
          <p:cNvSpPr txBox="1"/>
          <p:nvPr/>
        </p:nvSpPr>
        <p:spPr>
          <a:xfrm>
            <a:off x="4778257" y="2560493"/>
            <a:ext cx="714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E3.10 	</a:t>
            </a:r>
            <a:r>
              <a:rPr lang="fr-CA" dirty="0"/>
              <a:t>Le protocole </a:t>
            </a:r>
            <a:r>
              <a:rPr lang="fr-CA" b="1" dirty="0"/>
              <a:t>TCP </a:t>
            </a:r>
            <a:r>
              <a:rPr lang="fr-CA" dirty="0"/>
              <a:t>est un protocole fiable ou connecté à l’instar du 	protocole </a:t>
            </a:r>
            <a:r>
              <a:rPr lang="fr-CA" b="1" dirty="0"/>
              <a:t>UDP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E176700-97B1-7E53-9DF8-28806A75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978" y="3557061"/>
            <a:ext cx="6079195" cy="263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1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4090"/>
            <a:ext cx="714490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E3.11 	</a:t>
            </a:r>
            <a:r>
              <a:rPr lang="fr-CA" dirty="0"/>
              <a:t>Un circuit virtuel est établi est tous les paquets prennent ce 	chemin.</a:t>
            </a:r>
            <a:br>
              <a:rPr lang="fr-CA" dirty="0"/>
            </a:br>
            <a:endParaRPr lang="fr-CA" dirty="0"/>
          </a:p>
          <a:p>
            <a:r>
              <a:rPr lang="fr-CA" dirty="0"/>
              <a:t>	On évite la prise de décision à chaque paquet.</a:t>
            </a:r>
            <a:br>
              <a:rPr lang="fr-CA" dirty="0"/>
            </a:br>
            <a:endParaRPr lang="fr-CA" dirty="0"/>
          </a:p>
          <a:p>
            <a:r>
              <a:rPr lang="fr-CA" dirty="0"/>
              <a:t>	La table de routage comprend un circuit par destination (qui 	donne une table de taille importante).</a:t>
            </a:r>
            <a:br>
              <a:rPr lang="fr-CA" dirty="0"/>
            </a:br>
            <a:endParaRPr lang="fr-CA" dirty="0"/>
          </a:p>
          <a:p>
            <a:r>
              <a:rPr lang="fr-CA" b="1" dirty="0"/>
              <a:t>	L’établissement de la route se fait via le protocole UDP</a:t>
            </a:r>
          </a:p>
          <a:p>
            <a:endParaRPr lang="fr-CA" b="1" dirty="0"/>
          </a:p>
          <a:p>
            <a:r>
              <a:rPr lang="fr-CA" b="1" dirty="0"/>
              <a:t>E3.12 	</a:t>
            </a:r>
            <a:r>
              <a:rPr lang="fr-CA" dirty="0"/>
              <a:t>Les paquets sont routés indépendamment.</a:t>
            </a:r>
            <a:br>
              <a:rPr lang="fr-CA" dirty="0"/>
            </a:br>
            <a:endParaRPr lang="fr-CA" dirty="0"/>
          </a:p>
          <a:p>
            <a:r>
              <a:rPr lang="fr-CA" dirty="0"/>
              <a:t>	À la destination, les paquets doivent être réassemblés en mode 	TCP.</a:t>
            </a:r>
            <a:br>
              <a:rPr lang="fr-CA" dirty="0"/>
            </a:br>
            <a:endParaRPr lang="fr-CA" dirty="0"/>
          </a:p>
          <a:p>
            <a:r>
              <a:rPr lang="fr-CA" dirty="0"/>
              <a:t>	Les routeurs utilisent des tables de routage pour détermination 	la route du paquet.</a:t>
            </a:r>
            <a:br>
              <a:rPr lang="fr-CA" dirty="0"/>
            </a:br>
            <a:endParaRPr lang="fr-CA" dirty="0"/>
          </a:p>
          <a:p>
            <a:r>
              <a:rPr lang="fr-CA" dirty="0"/>
              <a:t>	Il se peut, pour les algorithmes dynamiques (ou adaptatifs) que 	les chemins pris varient selon l’état du réseau.</a:t>
            </a:r>
            <a:br>
              <a:rPr lang="fr-CA" dirty="0"/>
            </a:br>
            <a:endParaRPr lang="fr-CA" dirty="0"/>
          </a:p>
          <a:p>
            <a:r>
              <a:rPr lang="fr-CA" dirty="0"/>
              <a:t>	La table est plus petite, passerelle par défaut, inclusion de 	l’adresse de destination dans le paquet.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148985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4090"/>
            <a:ext cx="7144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E3.13</a:t>
            </a:r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r>
              <a:rPr lang="fr-CA" b="1" dirty="0"/>
              <a:t>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0B5D35-24AA-41B7-DC34-01B0B96D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055" y="344090"/>
            <a:ext cx="6442001" cy="382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7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4090"/>
            <a:ext cx="7144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E3.14	</a:t>
            </a:r>
            <a:r>
              <a:rPr lang="fr-CA" dirty="0"/>
              <a:t>La structure du protocole TCP suit la structure suivante </a:t>
            </a:r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r>
              <a:rPr lang="fr-CA" b="1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66BCA2-3F75-4B86-E4F2-6F7A0DF8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91" y="807908"/>
            <a:ext cx="6376370" cy="406049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7E6711C-92E2-EF98-971D-B58AAB448E11}"/>
              </a:ext>
            </a:extLst>
          </p:cNvPr>
          <p:cNvSpPr txBox="1"/>
          <p:nvPr/>
        </p:nvSpPr>
        <p:spPr>
          <a:xfrm>
            <a:off x="4778257" y="5212495"/>
            <a:ext cx="7144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E3.15	</a:t>
            </a:r>
            <a:r>
              <a:rPr lang="fr-CA" dirty="0"/>
              <a:t>La partie données est 0</a:t>
            </a:r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r>
              <a:rPr lang="fr-CA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4277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4090"/>
            <a:ext cx="71449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E3.16	</a:t>
            </a:r>
            <a:r>
              <a:rPr lang="fr-CA" dirty="0"/>
              <a:t>Les 552 (512 +20+20) octets peuvent être transportés en une 	seule trame. Pour une trame (si on ne compte pas les 	préambules), il y a 18 octets d’</a:t>
            </a:r>
            <a:r>
              <a:rPr lang="fr-CA" dirty="0" err="1"/>
              <a:t>overhead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	 Au total on a 570 octets. </a:t>
            </a:r>
          </a:p>
          <a:p>
            <a:endParaRPr lang="fr-CA" dirty="0"/>
          </a:p>
          <a:p>
            <a:r>
              <a:rPr lang="fr-CA" dirty="0"/>
              <a:t>	Pourcentage = ( 512 / 570 ) * 100 = 89.82%</a:t>
            </a:r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r>
              <a:rPr lang="fr-CA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5675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E4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(2)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4090"/>
            <a:ext cx="714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E4.1 	</a:t>
            </a:r>
            <a:r>
              <a:rPr lang="fr-CA" dirty="0"/>
              <a:t>L’adresse MAC de </a:t>
            </a:r>
            <a:r>
              <a:rPr lang="fr-CA" b="1" dirty="0"/>
              <a:t>destination</a:t>
            </a:r>
            <a:r>
              <a:rPr lang="fr-CA" dirty="0"/>
              <a:t> est </a:t>
            </a:r>
            <a:r>
              <a:rPr lang="fr-CA" b="1" dirty="0"/>
              <a:t>FF </a:t>
            </a:r>
            <a:r>
              <a:rPr lang="fr-CA" b="1" dirty="0" err="1"/>
              <a:t>FF</a:t>
            </a:r>
            <a:r>
              <a:rPr lang="fr-CA" b="1" dirty="0"/>
              <a:t> </a:t>
            </a:r>
            <a:r>
              <a:rPr lang="fr-CA" b="1" dirty="0" err="1"/>
              <a:t>FF</a:t>
            </a:r>
            <a:r>
              <a:rPr lang="fr-CA" b="1" dirty="0"/>
              <a:t> </a:t>
            </a:r>
            <a:r>
              <a:rPr lang="fr-CA" b="1" dirty="0" err="1"/>
              <a:t>FF</a:t>
            </a:r>
            <a:r>
              <a:rPr lang="fr-CA" b="1" dirty="0"/>
              <a:t> </a:t>
            </a:r>
            <a:r>
              <a:rPr lang="fr-CA" b="1" dirty="0" err="1"/>
              <a:t>FF</a:t>
            </a:r>
            <a:r>
              <a:rPr lang="fr-CA" b="1" dirty="0"/>
              <a:t> </a:t>
            </a:r>
            <a:r>
              <a:rPr lang="fr-CA" b="1" dirty="0" err="1"/>
              <a:t>FF</a:t>
            </a:r>
            <a:br>
              <a:rPr lang="fr-CA" b="1" dirty="0"/>
            </a:br>
            <a:r>
              <a:rPr lang="fr-CA" b="1" dirty="0"/>
              <a:t>	</a:t>
            </a:r>
            <a:r>
              <a:rPr lang="fr-CA" dirty="0"/>
              <a:t>L’adresse MAC </a:t>
            </a:r>
            <a:r>
              <a:rPr lang="fr-CA" b="1" dirty="0"/>
              <a:t>source</a:t>
            </a:r>
            <a:r>
              <a:rPr lang="fr-CA" dirty="0"/>
              <a:t> est </a:t>
            </a:r>
            <a:r>
              <a:rPr lang="fr-CA" b="1" dirty="0"/>
              <a:t>00 01 42 08 9E 54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216891-7286-95F6-5705-055E0ADC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921" y="3937951"/>
            <a:ext cx="5914207" cy="23899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DC34ADF-C10C-E1B7-6B9C-DD6D886E6DB9}"/>
              </a:ext>
            </a:extLst>
          </p:cNvPr>
          <p:cNvSpPr txBox="1"/>
          <p:nvPr/>
        </p:nvSpPr>
        <p:spPr>
          <a:xfrm>
            <a:off x="4793968" y="1295388"/>
            <a:ext cx="714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E4.2 	</a:t>
            </a:r>
            <a:r>
              <a:rPr lang="fr-CA" dirty="0"/>
              <a:t>Le protocole est le protocole </a:t>
            </a:r>
            <a:r>
              <a:rPr lang="fr-CA" b="1" dirty="0"/>
              <a:t>ARP (</a:t>
            </a:r>
            <a:r>
              <a:rPr lang="fr-CA" b="1" dirty="0" err="1"/>
              <a:t>Address</a:t>
            </a:r>
            <a:r>
              <a:rPr lang="fr-CA" b="1" dirty="0"/>
              <a:t> </a:t>
            </a:r>
            <a:r>
              <a:rPr lang="fr-CA" b="1" dirty="0" err="1"/>
              <a:t>Resolution</a:t>
            </a:r>
            <a:r>
              <a:rPr lang="fr-CA" b="1" dirty="0"/>
              <a:t> Protocol) 	</a:t>
            </a:r>
            <a:r>
              <a:rPr lang="fr-CA" dirty="0"/>
              <a:t>désigné par les octets </a:t>
            </a:r>
            <a:r>
              <a:rPr lang="fr-CA" b="1" dirty="0"/>
              <a:t>08 06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BE15E3-3C7F-57E2-0744-00306F4D5507}"/>
              </a:ext>
            </a:extLst>
          </p:cNvPr>
          <p:cNvSpPr txBox="1"/>
          <p:nvPr/>
        </p:nvSpPr>
        <p:spPr>
          <a:xfrm>
            <a:off x="4793968" y="2094202"/>
            <a:ext cx="7144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E4.3 	</a:t>
            </a:r>
            <a:r>
              <a:rPr lang="fr-CA" dirty="0"/>
              <a:t>L’adresse de destination est une adresse de </a:t>
            </a:r>
            <a:r>
              <a:rPr lang="fr-CA" b="1" dirty="0"/>
              <a:t>Broadcast</a:t>
            </a:r>
            <a:r>
              <a:rPr lang="fr-CA" dirty="0"/>
              <a:t>. La source 	interroge toutes les machines sur le réseau pour savoir laquelle 	possède l’adresse IP de destination.</a:t>
            </a:r>
            <a:endParaRPr lang="fr-CA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722E717-E667-E4FC-35B0-7B7ABD8F982F}"/>
              </a:ext>
            </a:extLst>
          </p:cNvPr>
          <p:cNvSpPr txBox="1"/>
          <p:nvPr/>
        </p:nvSpPr>
        <p:spPr>
          <a:xfrm>
            <a:off x="4778257" y="310583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1" dirty="0"/>
              <a:t>E4.4 </a:t>
            </a:r>
            <a:r>
              <a:rPr lang="fr-CA" dirty="0"/>
              <a:t>	La machine ayant l’adresse IP </a:t>
            </a:r>
            <a:r>
              <a:rPr lang="fr-CA" b="1" dirty="0"/>
              <a:t>18 5C CF B0 </a:t>
            </a:r>
            <a:r>
              <a:rPr lang="fr-CA" dirty="0"/>
              <a:t>ou 	</a:t>
            </a:r>
            <a:r>
              <a:rPr lang="fr-CA" b="1" dirty="0"/>
              <a:t>24.92.207.176</a:t>
            </a:r>
          </a:p>
        </p:txBody>
      </p:sp>
    </p:spTree>
    <p:extLst>
      <p:ext uri="{BB962C8B-B14F-4D97-AF65-F5344CB8AC3E}">
        <p14:creationId xmlns:p14="http://schemas.microsoft.com/office/powerpoint/2010/main" val="317570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E5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RÉSEAUX CSMA/CD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8C48777-049E-3354-F201-6F2F99E08B58}"/>
                  </a:ext>
                </a:extLst>
              </p:cNvPr>
              <p:cNvSpPr txBox="1"/>
              <p:nvPr/>
            </p:nvSpPr>
            <p:spPr>
              <a:xfrm>
                <a:off x="4778256" y="344090"/>
                <a:ext cx="7413743" cy="6311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b="1" dirty="0"/>
                  <a:t>E5 	</a:t>
                </a:r>
                <a:r>
                  <a:rPr lang="fr-CA" dirty="0"/>
                  <a:t>Soit</a:t>
                </a:r>
                <a:r>
                  <a:rPr lang="fr-CA" b="1" dirty="0"/>
                  <a:t> T </a:t>
                </a:r>
                <a:r>
                  <a:rPr lang="fr-CA" dirty="0"/>
                  <a:t>le temps de propagation nécessaire pour qu’une trame 	soit transporté du nœud A au nœud B.</a:t>
                </a:r>
                <a:r>
                  <a:rPr lang="fr-CA" b="1" dirty="0"/>
                  <a:t> </a:t>
                </a:r>
              </a:p>
              <a:p>
                <a:endParaRPr lang="fr-CA" b="1" dirty="0"/>
              </a:p>
              <a:p>
                <a:r>
                  <a:rPr lang="fr-CA" b="1" dirty="0"/>
                  <a:t>	</a:t>
                </a:r>
                <a:r>
                  <a:rPr lang="fr-CA" dirty="0"/>
                  <a:t>T = Distance AB / vitesse de propagation </a:t>
                </a:r>
                <a:br>
                  <a:rPr lang="fr-CA" dirty="0"/>
                </a:br>
                <a:r>
                  <a:rPr lang="fr-CA" dirty="0"/>
                  <a:t>	   = 1 km / 20 000 km/s =</a:t>
                </a:r>
                <a:r>
                  <a:rPr lang="fr-CA" b="1" dirty="0"/>
                  <a:t> 0,5 µs</a:t>
                </a:r>
              </a:p>
              <a:p>
                <a:endParaRPr lang="fr-CA" b="1" dirty="0"/>
              </a:p>
              <a:p>
                <a:r>
                  <a:rPr lang="fr-CA" b="1" dirty="0"/>
                  <a:t>	Le temps de transport doit minimalement être égale à 2T afin que 	les nœuds puissent adéquatement détecter une 	collision </a:t>
                </a:r>
                <a:br>
                  <a:rPr lang="fr-CA" b="1" dirty="0"/>
                </a:br>
                <a:r>
                  <a:rPr lang="fr-CA" b="1" dirty="0"/>
                  <a:t>	</a:t>
                </a:r>
              </a:p>
              <a:p>
                <a:r>
                  <a:rPr lang="fr-CA" b="1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=2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0,5</m:t>
                        </m:r>
                        <m:r>
                          <m:rPr>
                            <m:nor/>
                          </m:rPr>
                          <a:rPr lang="fr-CA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fr-CA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fr-CA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CA" b="1" dirty="0"/>
              </a:p>
              <a:p>
                <a:r>
                  <a:rPr lang="fr-CA" b="1" dirty="0"/>
                  <a:t>	</a:t>
                </a:r>
              </a:p>
              <a:p>
                <a:r>
                  <a:rPr lang="fr-CA" b="1" dirty="0"/>
                  <a:t>	On cherche le temps nécessaire pour transmettre </a:t>
                </a:r>
              </a:p>
              <a:p>
                <a:r>
                  <a:rPr lang="fr-CA" b="1" dirty="0"/>
                  <a:t>	un bit sur le réseau</a:t>
                </a:r>
              </a:p>
              <a:p>
                <a:r>
                  <a:rPr lang="fr-CA" dirty="0"/>
                  <a:t>	</a:t>
                </a:r>
              </a:p>
              <a:p>
                <a:r>
                  <a:rPr lang="fr-CA" dirty="0"/>
                  <a:t>	</a:t>
                </a:r>
                <a14:m>
                  <m:oMath xmlns:m="http://schemas.openxmlformats.org/officeDocument/2006/math">
                    <m:r>
                      <a:rPr lang="fr-CA" b="0" i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CA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CA" dirty="0"/>
              </a:p>
              <a:p>
                <a:r>
                  <a:rPr lang="fr-CA" dirty="0"/>
                  <a:t>	Soit la durée de transmission d’un bit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fr-CA" dirty="0"/>
                </a:br>
                <a:br>
                  <a:rPr lang="fr-CA" dirty="0"/>
                </a:br>
                <a:r>
                  <a:rPr lang="fr-CA" dirty="0"/>
                  <a:t>	Temps de transport = Longueur de trame x durée d’un bit</a:t>
                </a:r>
                <a:br>
                  <a:rPr lang="fr-CA" dirty="0"/>
                </a:br>
                <a:endParaRPr lang="fr-CA" dirty="0"/>
              </a:p>
              <a:p>
                <a:r>
                  <a:rPr lang="fr-CA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dirty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=10 000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fr-CA" b="1" dirty="0"/>
              </a:p>
              <a:p>
                <a:endParaRPr lang="fr-CA" b="1" dirty="0"/>
              </a:p>
              <a:p>
                <a:r>
                  <a:rPr lang="fr-CA" b="1" dirty="0"/>
                  <a:t>	</a:t>
                </a:r>
                <a:r>
                  <a:rPr lang="fr-CA" dirty="0"/>
                  <a:t>10 000 bits / 8 bits / octet = 1250 octets</a:t>
                </a:r>
                <a:endParaRPr lang="fr-CA" b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8C48777-049E-3354-F201-6F2F99E08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56" y="344090"/>
                <a:ext cx="7413743" cy="6311343"/>
              </a:xfrm>
              <a:prstGeom prst="rect">
                <a:avLst/>
              </a:prstGeom>
              <a:blipFill>
                <a:blip r:embed="rId3"/>
                <a:stretch>
                  <a:fillRect l="-740" t="-483" b="-4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42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E6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BANDE PASSANTE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457FDD-27FC-FF69-75BD-A2A6899A8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5"/>
          <a:stretch/>
        </p:blipFill>
        <p:spPr>
          <a:xfrm>
            <a:off x="5622847" y="788220"/>
            <a:ext cx="6217920" cy="11938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6708463-4B3C-882D-8703-703E0B744BB9}"/>
              </a:ext>
            </a:extLst>
          </p:cNvPr>
          <p:cNvSpPr txBox="1"/>
          <p:nvPr/>
        </p:nvSpPr>
        <p:spPr>
          <a:xfrm>
            <a:off x="4860651" y="418888"/>
            <a:ext cx="633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E6.1</a:t>
            </a:r>
            <a:r>
              <a:rPr lang="fr-CA" dirty="0"/>
              <a:t>	Structure du PDU à la couche la plus basse du protocole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BC452B7-7804-9014-5383-8E9D71440557}"/>
              </a:ext>
            </a:extLst>
          </p:cNvPr>
          <p:cNvSpPr txBox="1"/>
          <p:nvPr/>
        </p:nvSpPr>
        <p:spPr>
          <a:xfrm>
            <a:off x="4860651" y="2116481"/>
            <a:ext cx="6980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E6.2</a:t>
            </a:r>
            <a:r>
              <a:rPr lang="fr-CA" dirty="0"/>
              <a:t>	Nombre d’octets des entêtes = Nombre d’octet de </a:t>
            </a:r>
            <a:r>
              <a:rPr lang="fr-CA" b="1" dirty="0"/>
              <a:t>H1</a:t>
            </a:r>
            <a:r>
              <a:rPr lang="fr-CA" dirty="0"/>
              <a:t> </a:t>
            </a:r>
          </a:p>
          <a:p>
            <a:r>
              <a:rPr lang="fr-CA" dirty="0"/>
              <a:t>				+ Nombre d’octet de </a:t>
            </a:r>
            <a:r>
              <a:rPr lang="fr-CA" b="1" dirty="0"/>
              <a:t>H2</a:t>
            </a:r>
            <a:r>
              <a:rPr lang="fr-CA" dirty="0"/>
              <a:t> </a:t>
            </a:r>
          </a:p>
          <a:p>
            <a:r>
              <a:rPr lang="fr-CA" dirty="0"/>
              <a:t>				+ Nombre d’octet de </a:t>
            </a:r>
            <a:r>
              <a:rPr lang="fr-CA" b="1" dirty="0"/>
              <a:t>H3</a:t>
            </a:r>
            <a:r>
              <a:rPr lang="fr-CA" dirty="0"/>
              <a:t> </a:t>
            </a:r>
          </a:p>
          <a:p>
            <a:r>
              <a:rPr lang="fr-CA" dirty="0"/>
              <a:t>				+ Nombre d’octet de </a:t>
            </a:r>
            <a:r>
              <a:rPr lang="fr-CA" b="1" dirty="0"/>
              <a:t>H4</a:t>
            </a:r>
          </a:p>
          <a:p>
            <a:r>
              <a:rPr lang="fr-CA" b="1" dirty="0"/>
              <a:t>				</a:t>
            </a:r>
            <a:r>
              <a:rPr lang="fr-CA" dirty="0"/>
              <a:t>= 8 + 16 + 24 + 32 </a:t>
            </a:r>
          </a:p>
          <a:p>
            <a:r>
              <a:rPr lang="fr-CA" b="1" dirty="0"/>
              <a:t>				= 80 octets</a:t>
            </a:r>
            <a:r>
              <a:rPr lang="fr-CA" dirty="0"/>
              <a:t> </a:t>
            </a:r>
          </a:p>
          <a:p>
            <a:endParaRPr lang="fr-CA" dirty="0"/>
          </a:p>
          <a:p>
            <a:r>
              <a:rPr lang="fr-CA" dirty="0"/>
              <a:t>	Nombre d’octets total du PDU = Nombre d’octets des entêtes </a:t>
            </a:r>
          </a:p>
          <a:p>
            <a:r>
              <a:rPr lang="fr-CA" dirty="0"/>
              <a:t>				    + Nombre d’octets du message</a:t>
            </a:r>
          </a:p>
          <a:p>
            <a:r>
              <a:rPr lang="fr-CA" dirty="0"/>
              <a:t>				  = 80 + 512 </a:t>
            </a:r>
          </a:p>
          <a:p>
            <a:r>
              <a:rPr lang="fr-CA" dirty="0"/>
              <a:t> 				  = </a:t>
            </a:r>
            <a:r>
              <a:rPr lang="fr-CA" b="1" dirty="0"/>
              <a:t>592 octets</a:t>
            </a:r>
          </a:p>
          <a:p>
            <a:endParaRPr lang="fr-CA" b="1" dirty="0"/>
          </a:p>
          <a:p>
            <a:r>
              <a:rPr lang="fr-CA" b="1" dirty="0"/>
              <a:t>	Pourcentage de la bande-passante occupée par les entêtes</a:t>
            </a:r>
          </a:p>
          <a:p>
            <a:r>
              <a:rPr lang="fr-CA" b="1" dirty="0"/>
              <a:t>				</a:t>
            </a:r>
            <a:r>
              <a:rPr lang="fr-CA" dirty="0"/>
              <a:t>= 80 / 592 * 100 = </a:t>
            </a:r>
            <a:r>
              <a:rPr lang="fr-CA" b="1" dirty="0"/>
              <a:t>13,51 %</a:t>
            </a:r>
          </a:p>
        </p:txBody>
      </p:sp>
    </p:spTree>
    <p:extLst>
      <p:ext uri="{BB962C8B-B14F-4D97-AF65-F5344CB8AC3E}">
        <p14:creationId xmlns:p14="http://schemas.microsoft.com/office/powerpoint/2010/main" val="407543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60812E-1518-416F-82B8-DF8824A4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607946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B0D2C-2255-0D4D-ABC6-89DC07B6E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21" y="1153572"/>
            <a:ext cx="3817951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  <a:latin typeface="+mn-lt"/>
              </a:rPr>
              <a:t>SOMMAIRE</a:t>
            </a:r>
            <a:endParaRPr lang="en-US" sz="4400" b="1" kern="1200" dirty="0">
              <a:solidFill>
                <a:srgbClr val="FFFF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A7B210D-38A6-43F3-B99F-300DF8418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041497"/>
              </p:ext>
            </p:extLst>
          </p:nvPr>
        </p:nvGraphicFramePr>
        <p:xfrm>
          <a:off x="3505835" y="5885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723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E1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 OSI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BD8620AA-1188-379D-30A7-6F6C15DE5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801142"/>
              </p:ext>
            </p:extLst>
          </p:nvPr>
        </p:nvGraphicFramePr>
        <p:xfrm>
          <a:off x="4920792" y="263950"/>
          <a:ext cx="6966408" cy="6249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89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E1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 OSI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1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source image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D0AE95-F425-0500-EDD8-751C522A3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109" y="-2"/>
            <a:ext cx="65532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13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E2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OSI vs TCP/IP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BD8620AA-1188-379D-30A7-6F6C15DE5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671885"/>
              </p:ext>
            </p:extLst>
          </p:nvPr>
        </p:nvGraphicFramePr>
        <p:xfrm>
          <a:off x="4920792" y="263950"/>
          <a:ext cx="6966408" cy="6249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5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E2.3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OSI vs TCP/IP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BD8620AA-1188-379D-30A7-6F6C15DE5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636308"/>
              </p:ext>
            </p:extLst>
          </p:nvPr>
        </p:nvGraphicFramePr>
        <p:xfrm>
          <a:off x="4900472" y="263950"/>
          <a:ext cx="6966408" cy="6249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63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67F2F3-2AAB-D697-7AEF-E71CE87684AE}"/>
              </a:ext>
            </a:extLst>
          </p:cNvPr>
          <p:cNvSpPr txBox="1"/>
          <p:nvPr/>
        </p:nvSpPr>
        <p:spPr>
          <a:xfrm>
            <a:off x="4765519" y="992537"/>
            <a:ext cx="666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E3.1</a:t>
            </a:r>
            <a:r>
              <a:rPr lang="fr-CA" dirty="0"/>
              <a:t> 	Le protocole Ethernet agit au niveau de la couche liaison de 	données (couche 2) du modèle OSI et la couche Accès 	réseau du modèle TCP/IP (couche 1). Les PDUs de cette 	couche sont nommés </a:t>
            </a:r>
            <a:r>
              <a:rPr lang="fr-CA" b="1" dirty="0">
                <a:solidFill>
                  <a:srgbClr val="EE7D30"/>
                </a:solidFill>
              </a:rPr>
              <a:t>TRAMES</a:t>
            </a:r>
            <a:r>
              <a:rPr lang="fr-CA" dirty="0"/>
              <a:t>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1D7849-9E7C-56CF-72B5-022C0C81EB3E}"/>
              </a:ext>
            </a:extLst>
          </p:cNvPr>
          <p:cNvSpPr txBox="1"/>
          <p:nvPr/>
        </p:nvSpPr>
        <p:spPr>
          <a:xfrm>
            <a:off x="4765519" y="2828835"/>
            <a:ext cx="666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E3.2</a:t>
            </a:r>
            <a:r>
              <a:rPr lang="fr-CA" dirty="0"/>
              <a:t> 	La structure générale des PDUs de ce protocole se trouve à 	la page </a:t>
            </a:r>
            <a:r>
              <a:rPr lang="fr-CA" b="1" dirty="0"/>
              <a:t>303</a:t>
            </a:r>
            <a:r>
              <a:rPr lang="fr-CA" dirty="0"/>
              <a:t> de votre manuel. J’ai fourni un diagramme 	supplémentaire avec l’explication des différentes parties à 	la prochaine diapositive.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ACA4A8-D662-5290-093A-6B3C8692F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52" y="4273747"/>
            <a:ext cx="6043547" cy="15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7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E1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 OSI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2AC953-9568-8D05-203D-D08B9250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" y="0"/>
            <a:ext cx="11561874" cy="6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1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6E8D77-8F6C-A1EB-9E8C-B34E37B2F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" t="7764" r="4122" b="9185"/>
          <a:stretch/>
        </p:blipFill>
        <p:spPr>
          <a:xfrm>
            <a:off x="5683916" y="4456027"/>
            <a:ext cx="6239245" cy="239596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5181"/>
            <a:ext cx="666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E3.3 	</a:t>
            </a:r>
            <a:r>
              <a:rPr lang="fr-CA" dirty="0"/>
              <a:t>L’adresse MAC de </a:t>
            </a:r>
            <a:r>
              <a:rPr lang="fr-CA" b="1" dirty="0"/>
              <a:t>destination</a:t>
            </a:r>
            <a:r>
              <a:rPr lang="fr-CA" dirty="0"/>
              <a:t> est </a:t>
            </a:r>
            <a:r>
              <a:rPr lang="fr-CA" b="1" dirty="0"/>
              <a:t>00 01 42 08 9E 54</a:t>
            </a:r>
          </a:p>
          <a:p>
            <a:r>
              <a:rPr lang="fr-CA" dirty="0"/>
              <a:t>      	L’adresse MAC </a:t>
            </a:r>
            <a:r>
              <a:rPr lang="fr-CA" b="1" dirty="0"/>
              <a:t>source</a:t>
            </a:r>
            <a:r>
              <a:rPr lang="fr-CA" dirty="0"/>
              <a:t> est </a:t>
            </a:r>
            <a:r>
              <a:rPr lang="fr-CA" b="1" dirty="0"/>
              <a:t>00 04 76 41 40 B0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D10A67-9DF7-D8BA-05D3-70E59C3DCF74}"/>
              </a:ext>
            </a:extLst>
          </p:cNvPr>
          <p:cNvSpPr txBox="1"/>
          <p:nvPr/>
        </p:nvSpPr>
        <p:spPr>
          <a:xfrm>
            <a:off x="4778256" y="2719740"/>
            <a:ext cx="6667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E3.5 	</a:t>
            </a:r>
            <a:r>
              <a:rPr lang="fr-CA" dirty="0"/>
              <a:t>C’est le protocole IPv4 indiqué par la séquence </a:t>
            </a:r>
            <a:r>
              <a:rPr lang="fr-CA" b="1" dirty="0"/>
              <a:t>08 00</a:t>
            </a:r>
            <a:r>
              <a:rPr lang="fr-CA" dirty="0"/>
              <a:t>. Le     	contenu de la section Data est le PDU de la couche 	supérieure. Voir ce </a:t>
            </a:r>
            <a:r>
              <a:rPr lang="fr-CA" dirty="0">
                <a:hlinkClick r:id="rId3"/>
              </a:rPr>
              <a:t>lien</a:t>
            </a:r>
            <a:r>
              <a:rPr lang="fr-CA" dirty="0"/>
              <a:t> pour les autres </a:t>
            </a:r>
            <a:r>
              <a:rPr lang="fr-CA" dirty="0" err="1"/>
              <a:t>EtherTypes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b="1" dirty="0"/>
              <a:t>E3.6</a:t>
            </a:r>
            <a:r>
              <a:rPr lang="fr-CA" dirty="0"/>
              <a:t> 	C’est un paquet IP provenant de la couche réseau (OSI) ou 	internet (TCP/IP)</a:t>
            </a:r>
            <a:endParaRPr lang="fr-CA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CC6F719-613E-A7AC-45BE-76025397842E}"/>
              </a:ext>
            </a:extLst>
          </p:cNvPr>
          <p:cNvSpPr txBox="1"/>
          <p:nvPr/>
        </p:nvSpPr>
        <p:spPr>
          <a:xfrm>
            <a:off x="4778257" y="1146526"/>
            <a:ext cx="6667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E3.4 	</a:t>
            </a:r>
            <a:r>
              <a:rPr lang="fr-CA" dirty="0"/>
              <a:t>3 premiers octets indiquent le fabriquant</a:t>
            </a:r>
          </a:p>
          <a:p>
            <a:r>
              <a:rPr lang="fr-CA" dirty="0"/>
              <a:t>	3 derniers octets indiquent l’identifiant unique </a:t>
            </a:r>
          </a:p>
          <a:p>
            <a:r>
              <a:rPr lang="fr-CA" b="1" dirty="0"/>
              <a:t>	</a:t>
            </a:r>
          </a:p>
          <a:p>
            <a:r>
              <a:rPr lang="fr-CA" b="1" dirty="0"/>
              <a:t>	</a:t>
            </a:r>
            <a:r>
              <a:rPr lang="fr-CA" dirty="0"/>
              <a:t>La carte Ethernet de la </a:t>
            </a:r>
            <a:r>
              <a:rPr lang="fr-CA" b="1" dirty="0"/>
              <a:t>destination</a:t>
            </a:r>
            <a:r>
              <a:rPr lang="fr-CA" dirty="0"/>
              <a:t> est fabriquée par </a:t>
            </a:r>
            <a:r>
              <a:rPr lang="fr-CA" b="1" dirty="0"/>
              <a:t>Cisco</a:t>
            </a:r>
            <a:endParaRPr lang="fr-CA" dirty="0"/>
          </a:p>
          <a:p>
            <a:r>
              <a:rPr lang="fr-CA" dirty="0"/>
              <a:t>      	La carte Ethernet de la </a:t>
            </a:r>
            <a:r>
              <a:rPr lang="fr-CA" b="1" dirty="0"/>
              <a:t>source</a:t>
            </a:r>
            <a:r>
              <a:rPr lang="fr-CA" dirty="0"/>
              <a:t> est fabriquée par </a:t>
            </a:r>
            <a:r>
              <a:rPr lang="fr-CA" b="1" dirty="0"/>
              <a:t>3Com</a:t>
            </a:r>
          </a:p>
        </p:txBody>
      </p:sp>
    </p:spTree>
    <p:extLst>
      <p:ext uri="{BB962C8B-B14F-4D97-AF65-F5344CB8AC3E}">
        <p14:creationId xmlns:p14="http://schemas.microsoft.com/office/powerpoint/2010/main" val="106116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C6B00B54AD2B47BD1AB49006C2EB54" ma:contentTypeVersion="0" ma:contentTypeDescription="Crée un document." ma:contentTypeScope="" ma:versionID="aa405267623a1346e93fede0122c2a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76051faddb6b81207a97da7b36d027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4707C-5EDA-4753-ABB3-F12C40CB5F1F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5C2FF94-5C86-48AA-8F60-A6E297AA25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11235D-090F-4244-A53C-025049FA7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1164</Words>
  <Application>Microsoft Office PowerPoint</Application>
  <PresentationFormat>Grand écran</PresentationFormat>
  <Paragraphs>200</Paragraphs>
  <Slides>19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GIF-332  RÉSEAUX  ET PROTOCOLES DE COMMUNICATION     ÉTÉ 2023</vt:lpstr>
      <vt:lpstr>SOMMAIRE</vt:lpstr>
      <vt:lpstr>E1 MODÈLE OSI</vt:lpstr>
      <vt:lpstr>E1 MODÈLE OSI source image</vt:lpstr>
      <vt:lpstr>E2 OSI vs TCP/IP</vt:lpstr>
      <vt:lpstr>E2.3 OSI vs TCP/IP</vt:lpstr>
      <vt:lpstr>E3 ANALYSE PDU (1)</vt:lpstr>
      <vt:lpstr>E1 MODÈLE OSI</vt:lpstr>
      <vt:lpstr>E3 ANALYSE PDU (1)</vt:lpstr>
      <vt:lpstr>E3 ANALYSE PDU (1)</vt:lpstr>
      <vt:lpstr>E3 ANALYSE PDU (1)</vt:lpstr>
      <vt:lpstr>E3 ANALYSE PDU (1)</vt:lpstr>
      <vt:lpstr>E3 ANALYSE PDU (1)</vt:lpstr>
      <vt:lpstr>E3 ANALYSE PDU (1)</vt:lpstr>
      <vt:lpstr>E3 ANALYSE PDU (1)</vt:lpstr>
      <vt:lpstr>E4 ANALYSE PDU (2)</vt:lpstr>
      <vt:lpstr>E5 RÉSEAUX CSMA/CD</vt:lpstr>
      <vt:lpstr>E6 BANDE PASSANTE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PROBABILITISTE</dc:title>
  <dc:creator>Prescilla Arnould</dc:creator>
  <cp:lastModifiedBy>Alexis Guérard</cp:lastModifiedBy>
  <cp:revision>16</cp:revision>
  <dcterms:created xsi:type="dcterms:W3CDTF">2020-11-09T13:32:43Z</dcterms:created>
  <dcterms:modified xsi:type="dcterms:W3CDTF">2023-06-20T01:58:04Z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0x01010092C6B00B54AD2B47BD1AB49006C2EB54</vt:lpwstr>
  </property>
</Properties>
</file>