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298" r:id="rId2"/>
  </p:sldIdLst>
  <p:sldSz cx="10260013" cy="48593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1" userDrawn="1">
          <p15:clr>
            <a:srgbClr val="A4A3A4"/>
          </p15:clr>
        </p15:guide>
        <p15:guide id="2" pos="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94"/>
  </p:normalViewPr>
  <p:slideViewPr>
    <p:cSldViewPr snapToGrid="0" snapToObjects="1">
      <p:cViewPr varScale="1">
        <p:scale>
          <a:sx n="141" d="100"/>
          <a:sy n="141" d="100"/>
        </p:scale>
        <p:origin x="216" y="328"/>
      </p:cViewPr>
      <p:guideLst>
        <p:guide orient="horz" pos="101"/>
        <p:guide pos="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396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26CFF8-EF0E-5B43-9F50-9E6F38E969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BD4358-488E-2F45-BAA7-0E419EE9A4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1D543-73A7-C740-B8E8-97BA3F777EBE}" type="datetimeFigureOut">
              <a:rPr lang="en-TW" smtClean="0"/>
              <a:t>2021/2/14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BAB2A-9D09-9743-AB93-32C9165341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8AA91-1A18-7F4F-8D82-0A07CE26C2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E16FD-403B-D049-9958-046920B2038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28389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014D4-0146-8147-A5AE-C3726FD4F74B}" type="datetimeFigureOut">
              <a:rPr lang="en-TW" smtClean="0"/>
              <a:t>2021/2/14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" y="1143000"/>
            <a:ext cx="6515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96899-8845-504C-BC27-485975BE816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03275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12079" rtl="0" eaLnBrk="1" latinLnBrk="0" hangingPunct="1">
      <a:defRPr sz="1066" kern="1200">
        <a:solidFill>
          <a:schemeClr val="tx1"/>
        </a:solidFill>
        <a:latin typeface="+mn-lt"/>
        <a:ea typeface="+mn-ea"/>
        <a:cs typeface="+mn-cs"/>
      </a:defRPr>
    </a:lvl1pPr>
    <a:lvl2pPr marL="406039" algn="l" defTabSz="812079" rtl="0" eaLnBrk="1" latinLnBrk="0" hangingPunct="1">
      <a:defRPr sz="1066" kern="1200">
        <a:solidFill>
          <a:schemeClr val="tx1"/>
        </a:solidFill>
        <a:latin typeface="+mn-lt"/>
        <a:ea typeface="+mn-ea"/>
        <a:cs typeface="+mn-cs"/>
      </a:defRPr>
    </a:lvl2pPr>
    <a:lvl3pPr marL="812079" algn="l" defTabSz="812079" rtl="0" eaLnBrk="1" latinLnBrk="0" hangingPunct="1">
      <a:defRPr sz="1066" kern="1200">
        <a:solidFill>
          <a:schemeClr val="tx1"/>
        </a:solidFill>
        <a:latin typeface="+mn-lt"/>
        <a:ea typeface="+mn-ea"/>
        <a:cs typeface="+mn-cs"/>
      </a:defRPr>
    </a:lvl3pPr>
    <a:lvl4pPr marL="1218118" algn="l" defTabSz="812079" rtl="0" eaLnBrk="1" latinLnBrk="0" hangingPunct="1">
      <a:defRPr sz="1066" kern="1200">
        <a:solidFill>
          <a:schemeClr val="tx1"/>
        </a:solidFill>
        <a:latin typeface="+mn-lt"/>
        <a:ea typeface="+mn-ea"/>
        <a:cs typeface="+mn-cs"/>
      </a:defRPr>
    </a:lvl4pPr>
    <a:lvl5pPr marL="1624157" algn="l" defTabSz="812079" rtl="0" eaLnBrk="1" latinLnBrk="0" hangingPunct="1">
      <a:defRPr sz="1066" kern="1200">
        <a:solidFill>
          <a:schemeClr val="tx1"/>
        </a:solidFill>
        <a:latin typeface="+mn-lt"/>
        <a:ea typeface="+mn-ea"/>
        <a:cs typeface="+mn-cs"/>
      </a:defRPr>
    </a:lvl5pPr>
    <a:lvl6pPr marL="2030197" algn="l" defTabSz="812079" rtl="0" eaLnBrk="1" latinLnBrk="0" hangingPunct="1">
      <a:defRPr sz="1066" kern="1200">
        <a:solidFill>
          <a:schemeClr val="tx1"/>
        </a:solidFill>
        <a:latin typeface="+mn-lt"/>
        <a:ea typeface="+mn-ea"/>
        <a:cs typeface="+mn-cs"/>
      </a:defRPr>
    </a:lvl6pPr>
    <a:lvl7pPr marL="2436236" algn="l" defTabSz="812079" rtl="0" eaLnBrk="1" latinLnBrk="0" hangingPunct="1">
      <a:defRPr sz="1066" kern="1200">
        <a:solidFill>
          <a:schemeClr val="tx1"/>
        </a:solidFill>
        <a:latin typeface="+mn-lt"/>
        <a:ea typeface="+mn-ea"/>
        <a:cs typeface="+mn-cs"/>
      </a:defRPr>
    </a:lvl7pPr>
    <a:lvl8pPr marL="2842275" algn="l" defTabSz="812079" rtl="0" eaLnBrk="1" latinLnBrk="0" hangingPunct="1">
      <a:defRPr sz="1066" kern="1200">
        <a:solidFill>
          <a:schemeClr val="tx1"/>
        </a:solidFill>
        <a:latin typeface="+mn-lt"/>
        <a:ea typeface="+mn-ea"/>
        <a:cs typeface="+mn-cs"/>
      </a:defRPr>
    </a:lvl8pPr>
    <a:lvl9pPr marL="3248315" algn="l" defTabSz="812079" rtl="0" eaLnBrk="1" latinLnBrk="0" hangingPunct="1">
      <a:defRPr sz="106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" y="1143000"/>
            <a:ext cx="6515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BED971-E8E1-4741-BAD7-431213DC3953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12269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2502" y="795267"/>
            <a:ext cx="7695010" cy="1691770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502" y="2552278"/>
            <a:ext cx="7695010" cy="1173215"/>
          </a:xfrm>
        </p:spPr>
        <p:txBody>
          <a:bodyPr/>
          <a:lstStyle>
            <a:lvl1pPr marL="0" indent="0" algn="ctr">
              <a:buNone/>
              <a:defRPr sz="1701"/>
            </a:lvl1pPr>
            <a:lvl2pPr marL="323972" indent="0" algn="ctr">
              <a:buNone/>
              <a:defRPr sz="1417"/>
            </a:lvl2pPr>
            <a:lvl3pPr marL="647944" indent="0" algn="ctr">
              <a:buNone/>
              <a:defRPr sz="1275"/>
            </a:lvl3pPr>
            <a:lvl4pPr marL="971916" indent="0" algn="ctr">
              <a:buNone/>
              <a:defRPr sz="1134"/>
            </a:lvl4pPr>
            <a:lvl5pPr marL="1295888" indent="0" algn="ctr">
              <a:buNone/>
              <a:defRPr sz="1134"/>
            </a:lvl5pPr>
            <a:lvl6pPr marL="1619860" indent="0" algn="ctr">
              <a:buNone/>
              <a:defRPr sz="1134"/>
            </a:lvl6pPr>
            <a:lvl7pPr marL="1943832" indent="0" algn="ctr">
              <a:buNone/>
              <a:defRPr sz="1134"/>
            </a:lvl7pPr>
            <a:lvl8pPr marL="2267803" indent="0" algn="ctr">
              <a:buNone/>
              <a:defRPr sz="1134"/>
            </a:lvl8pPr>
            <a:lvl9pPr marL="2591775" indent="0" algn="ctr">
              <a:buNone/>
              <a:defRPr sz="11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A9BA-8E5D-564B-B6E6-D55D64387DDF}" type="datetimeFigureOut">
              <a:rPr lang="en-TW" smtClean="0"/>
              <a:t>2021/2/14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3AD2-4C6A-C04D-8243-E54C593BC85A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1650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A9BA-8E5D-564B-B6E6-D55D64387DDF}" type="datetimeFigureOut">
              <a:rPr lang="en-TW" smtClean="0"/>
              <a:t>2021/2/14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3AD2-4C6A-C04D-8243-E54C593BC85A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7705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42322" y="258715"/>
            <a:ext cx="2212315" cy="41180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5376" y="258715"/>
            <a:ext cx="6508696" cy="41180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A9BA-8E5D-564B-B6E6-D55D64387DDF}" type="datetimeFigureOut">
              <a:rPr lang="en-TW" smtClean="0"/>
              <a:t>2021/2/14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3AD2-4C6A-C04D-8243-E54C593BC85A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0951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A9BA-8E5D-564B-B6E6-D55D64387DDF}" type="datetimeFigureOut">
              <a:rPr lang="en-TW" smtClean="0"/>
              <a:t>2021/2/14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3AD2-4C6A-C04D-8243-E54C593BC85A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3889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32" y="1211461"/>
            <a:ext cx="8849261" cy="2021349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032" y="3251933"/>
            <a:ext cx="8849261" cy="1062980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1pPr>
            <a:lvl2pPr marL="32397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7944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3pPr>
            <a:lvl4pPr marL="97191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58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1986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3832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780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1775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A9BA-8E5D-564B-B6E6-D55D64387DDF}" type="datetimeFigureOut">
              <a:rPr lang="en-TW" smtClean="0"/>
              <a:t>2021/2/14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3AD2-4C6A-C04D-8243-E54C593BC85A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37291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5376" y="1293574"/>
            <a:ext cx="4360506" cy="30832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94131" y="1293574"/>
            <a:ext cx="4360506" cy="30832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A9BA-8E5D-564B-B6E6-D55D64387DDF}" type="datetimeFigureOut">
              <a:rPr lang="en-TW" smtClean="0"/>
              <a:t>2021/2/14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3AD2-4C6A-C04D-8243-E54C593BC85A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91191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712" y="258715"/>
            <a:ext cx="8849261" cy="9392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713" y="1191213"/>
            <a:ext cx="4340466" cy="583795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3972" indent="0">
              <a:buNone/>
              <a:defRPr sz="1417" b="1"/>
            </a:lvl2pPr>
            <a:lvl3pPr marL="647944" indent="0">
              <a:buNone/>
              <a:defRPr sz="1275" b="1"/>
            </a:lvl3pPr>
            <a:lvl4pPr marL="971916" indent="0">
              <a:buNone/>
              <a:defRPr sz="1134" b="1"/>
            </a:lvl4pPr>
            <a:lvl5pPr marL="1295888" indent="0">
              <a:buNone/>
              <a:defRPr sz="1134" b="1"/>
            </a:lvl5pPr>
            <a:lvl6pPr marL="1619860" indent="0">
              <a:buNone/>
              <a:defRPr sz="1134" b="1"/>
            </a:lvl6pPr>
            <a:lvl7pPr marL="1943832" indent="0">
              <a:buNone/>
              <a:defRPr sz="1134" b="1"/>
            </a:lvl7pPr>
            <a:lvl8pPr marL="2267803" indent="0">
              <a:buNone/>
              <a:defRPr sz="1134" b="1"/>
            </a:lvl8pPr>
            <a:lvl9pPr marL="2591775" indent="0">
              <a:buNone/>
              <a:defRPr sz="1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6713" y="1775008"/>
            <a:ext cx="4340466" cy="26107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94132" y="1191213"/>
            <a:ext cx="4361842" cy="583795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3972" indent="0">
              <a:buNone/>
              <a:defRPr sz="1417" b="1"/>
            </a:lvl2pPr>
            <a:lvl3pPr marL="647944" indent="0">
              <a:buNone/>
              <a:defRPr sz="1275" b="1"/>
            </a:lvl3pPr>
            <a:lvl4pPr marL="971916" indent="0">
              <a:buNone/>
              <a:defRPr sz="1134" b="1"/>
            </a:lvl4pPr>
            <a:lvl5pPr marL="1295888" indent="0">
              <a:buNone/>
              <a:defRPr sz="1134" b="1"/>
            </a:lvl5pPr>
            <a:lvl6pPr marL="1619860" indent="0">
              <a:buNone/>
              <a:defRPr sz="1134" b="1"/>
            </a:lvl6pPr>
            <a:lvl7pPr marL="1943832" indent="0">
              <a:buNone/>
              <a:defRPr sz="1134" b="1"/>
            </a:lvl7pPr>
            <a:lvl8pPr marL="2267803" indent="0">
              <a:buNone/>
              <a:defRPr sz="1134" b="1"/>
            </a:lvl8pPr>
            <a:lvl9pPr marL="2591775" indent="0">
              <a:buNone/>
              <a:defRPr sz="1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94132" y="1775008"/>
            <a:ext cx="4361842" cy="26107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A9BA-8E5D-564B-B6E6-D55D64387DDF}" type="datetimeFigureOut">
              <a:rPr lang="en-TW" smtClean="0"/>
              <a:t>2021/2/14</a:t>
            </a:fld>
            <a:endParaRPr lang="en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3AD2-4C6A-C04D-8243-E54C593BC85A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7452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A9BA-8E5D-564B-B6E6-D55D64387DDF}" type="datetimeFigureOut">
              <a:rPr lang="en-TW" smtClean="0"/>
              <a:t>2021/2/14</a:t>
            </a:fld>
            <a:endParaRPr lang="en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3AD2-4C6A-C04D-8243-E54C593BC85A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2309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A9BA-8E5D-564B-B6E6-D55D64387DDF}" type="datetimeFigureOut">
              <a:rPr lang="en-TW" smtClean="0"/>
              <a:t>2021/2/14</a:t>
            </a:fld>
            <a:endParaRPr lang="en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3AD2-4C6A-C04D-8243-E54C593BC85A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4020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713" y="323956"/>
            <a:ext cx="3309121" cy="1133846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1842" y="699655"/>
            <a:ext cx="5194132" cy="3453280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6713" y="1457802"/>
            <a:ext cx="3309121" cy="2700757"/>
          </a:xfrm>
        </p:spPr>
        <p:txBody>
          <a:bodyPr/>
          <a:lstStyle>
            <a:lvl1pPr marL="0" indent="0">
              <a:buNone/>
              <a:defRPr sz="1134"/>
            </a:lvl1pPr>
            <a:lvl2pPr marL="323972" indent="0">
              <a:buNone/>
              <a:defRPr sz="992"/>
            </a:lvl2pPr>
            <a:lvl3pPr marL="647944" indent="0">
              <a:buNone/>
              <a:defRPr sz="850"/>
            </a:lvl3pPr>
            <a:lvl4pPr marL="971916" indent="0">
              <a:buNone/>
              <a:defRPr sz="709"/>
            </a:lvl4pPr>
            <a:lvl5pPr marL="1295888" indent="0">
              <a:buNone/>
              <a:defRPr sz="709"/>
            </a:lvl5pPr>
            <a:lvl6pPr marL="1619860" indent="0">
              <a:buNone/>
              <a:defRPr sz="709"/>
            </a:lvl6pPr>
            <a:lvl7pPr marL="1943832" indent="0">
              <a:buNone/>
              <a:defRPr sz="709"/>
            </a:lvl7pPr>
            <a:lvl8pPr marL="2267803" indent="0">
              <a:buNone/>
              <a:defRPr sz="709"/>
            </a:lvl8pPr>
            <a:lvl9pPr marL="2591775" indent="0">
              <a:buNone/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A9BA-8E5D-564B-B6E6-D55D64387DDF}" type="datetimeFigureOut">
              <a:rPr lang="en-TW" smtClean="0"/>
              <a:t>2021/2/14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3AD2-4C6A-C04D-8243-E54C593BC85A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0535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713" y="323956"/>
            <a:ext cx="3309121" cy="1133846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61842" y="699655"/>
            <a:ext cx="5194132" cy="3453280"/>
          </a:xfrm>
        </p:spPr>
        <p:txBody>
          <a:bodyPr anchor="t"/>
          <a:lstStyle>
            <a:lvl1pPr marL="0" indent="0">
              <a:buNone/>
              <a:defRPr sz="2268"/>
            </a:lvl1pPr>
            <a:lvl2pPr marL="323972" indent="0">
              <a:buNone/>
              <a:defRPr sz="1984"/>
            </a:lvl2pPr>
            <a:lvl3pPr marL="647944" indent="0">
              <a:buNone/>
              <a:defRPr sz="1701"/>
            </a:lvl3pPr>
            <a:lvl4pPr marL="971916" indent="0">
              <a:buNone/>
              <a:defRPr sz="1417"/>
            </a:lvl4pPr>
            <a:lvl5pPr marL="1295888" indent="0">
              <a:buNone/>
              <a:defRPr sz="1417"/>
            </a:lvl5pPr>
            <a:lvl6pPr marL="1619860" indent="0">
              <a:buNone/>
              <a:defRPr sz="1417"/>
            </a:lvl6pPr>
            <a:lvl7pPr marL="1943832" indent="0">
              <a:buNone/>
              <a:defRPr sz="1417"/>
            </a:lvl7pPr>
            <a:lvl8pPr marL="2267803" indent="0">
              <a:buNone/>
              <a:defRPr sz="1417"/>
            </a:lvl8pPr>
            <a:lvl9pPr marL="2591775" indent="0">
              <a:buNone/>
              <a:defRPr sz="141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6713" y="1457802"/>
            <a:ext cx="3309121" cy="2700757"/>
          </a:xfrm>
        </p:spPr>
        <p:txBody>
          <a:bodyPr/>
          <a:lstStyle>
            <a:lvl1pPr marL="0" indent="0">
              <a:buNone/>
              <a:defRPr sz="1134"/>
            </a:lvl1pPr>
            <a:lvl2pPr marL="323972" indent="0">
              <a:buNone/>
              <a:defRPr sz="992"/>
            </a:lvl2pPr>
            <a:lvl3pPr marL="647944" indent="0">
              <a:buNone/>
              <a:defRPr sz="850"/>
            </a:lvl3pPr>
            <a:lvl4pPr marL="971916" indent="0">
              <a:buNone/>
              <a:defRPr sz="709"/>
            </a:lvl4pPr>
            <a:lvl5pPr marL="1295888" indent="0">
              <a:buNone/>
              <a:defRPr sz="709"/>
            </a:lvl5pPr>
            <a:lvl6pPr marL="1619860" indent="0">
              <a:buNone/>
              <a:defRPr sz="709"/>
            </a:lvl6pPr>
            <a:lvl7pPr marL="1943832" indent="0">
              <a:buNone/>
              <a:defRPr sz="709"/>
            </a:lvl7pPr>
            <a:lvl8pPr marL="2267803" indent="0">
              <a:buNone/>
              <a:defRPr sz="709"/>
            </a:lvl8pPr>
            <a:lvl9pPr marL="2591775" indent="0">
              <a:buNone/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A9BA-8E5D-564B-B6E6-D55D64387DDF}" type="datetimeFigureOut">
              <a:rPr lang="en-TW" smtClean="0"/>
              <a:t>2021/2/14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3AD2-4C6A-C04D-8243-E54C593BC85A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6354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5376" y="258715"/>
            <a:ext cx="8849261" cy="939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5376" y="1293574"/>
            <a:ext cx="8849261" cy="3083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5376" y="4503887"/>
            <a:ext cx="2308503" cy="258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DA9BA-8E5D-564B-B6E6-D55D64387DDF}" type="datetimeFigureOut">
              <a:rPr lang="en-TW" smtClean="0"/>
              <a:t>2021/2/14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98630" y="4503887"/>
            <a:ext cx="3462754" cy="258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6134" y="4503887"/>
            <a:ext cx="2308503" cy="258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C3AD2-4C6A-C04D-8243-E54C593BC85A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0109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47944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986" indent="-161986" algn="l" defTabSz="647944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5958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09930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4pPr>
      <a:lvl5pPr marL="1457874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5pPr>
      <a:lvl6pPr marL="1781846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6pPr>
      <a:lvl7pPr marL="2105817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7pPr>
      <a:lvl8pPr marL="2429789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8pPr>
      <a:lvl9pPr marL="2753761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2pPr>
      <a:lvl3pPr marL="647944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3pPr>
      <a:lvl4pPr marL="971916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4pPr>
      <a:lvl5pPr marL="1295888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5pPr>
      <a:lvl6pPr marL="1619860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6pPr>
      <a:lvl7pPr marL="1943832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7pPr>
      <a:lvl8pPr marL="2267803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8pPr>
      <a:lvl9pPr marL="2591775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CC7B310-004A-4549-A64E-D3E9E86342D8}"/>
              </a:ext>
            </a:extLst>
          </p:cNvPr>
          <p:cNvSpPr/>
          <p:nvPr/>
        </p:nvSpPr>
        <p:spPr>
          <a:xfrm>
            <a:off x="63373" y="782934"/>
            <a:ext cx="6438900" cy="20083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b="1"/>
          </a:p>
        </p:txBody>
      </p:sp>
      <p:pic>
        <p:nvPicPr>
          <p:cNvPr id="66" name="Graphic 65" descr="Smart Phone">
            <a:extLst>
              <a:ext uri="{FF2B5EF4-FFF2-40B4-BE49-F238E27FC236}">
                <a16:creationId xmlns:a16="http://schemas.microsoft.com/office/drawing/2014/main" id="{E140FB53-06C1-3144-A531-933013CC6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97399" y="3792979"/>
            <a:ext cx="622800" cy="622800"/>
          </a:xfrm>
          <a:prstGeom prst="rect">
            <a:avLst/>
          </a:prstGeom>
        </p:spPr>
      </p:pic>
      <p:pic>
        <p:nvPicPr>
          <p:cNvPr id="67" name="Graphic 66" descr="Smart Phone">
            <a:extLst>
              <a:ext uri="{FF2B5EF4-FFF2-40B4-BE49-F238E27FC236}">
                <a16:creationId xmlns:a16="http://schemas.microsoft.com/office/drawing/2014/main" id="{59FA1F1A-A204-1744-B170-9E9ADF68DB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4458" y="3837043"/>
            <a:ext cx="622187" cy="622187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6A6C774E-4DD6-0749-B23A-03CBA1C5468E}"/>
              </a:ext>
            </a:extLst>
          </p:cNvPr>
          <p:cNvSpPr txBox="1"/>
          <p:nvPr/>
        </p:nvSpPr>
        <p:spPr>
          <a:xfrm>
            <a:off x="63370" y="3467562"/>
            <a:ext cx="1538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000" dirty="0"/>
              <a:t>Normal User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BF96911-29CF-564F-A526-F22319D67241}"/>
              </a:ext>
            </a:extLst>
          </p:cNvPr>
          <p:cNvSpPr txBox="1"/>
          <p:nvPr/>
        </p:nvSpPr>
        <p:spPr>
          <a:xfrm>
            <a:off x="1594626" y="3467563"/>
            <a:ext cx="1712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000" dirty="0">
                <a:solidFill>
                  <a:srgbClr val="C00000"/>
                </a:solidFill>
              </a:rPr>
              <a:t>Malicious User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1B70DF9-6A33-814B-BFA1-D0C821F39967}"/>
              </a:ext>
            </a:extLst>
          </p:cNvPr>
          <p:cNvSpPr txBox="1"/>
          <p:nvPr/>
        </p:nvSpPr>
        <p:spPr>
          <a:xfrm>
            <a:off x="2354466" y="4464155"/>
            <a:ext cx="19396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/>
              <a:t>Mobile</a:t>
            </a:r>
            <a:r>
              <a:rPr lang="zh-CN" altLang="en-US" sz="2200" b="1" dirty="0"/>
              <a:t> </a:t>
            </a:r>
            <a:r>
              <a:rPr lang="en-TW" sz="2200" b="1" dirty="0"/>
              <a:t>Users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CDF8ABB-00B2-0947-A030-9879501C51AA}"/>
              </a:ext>
            </a:extLst>
          </p:cNvPr>
          <p:cNvSpPr txBox="1"/>
          <p:nvPr/>
        </p:nvSpPr>
        <p:spPr>
          <a:xfrm>
            <a:off x="2308799" y="-44380"/>
            <a:ext cx="1797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200" b="1" dirty="0"/>
              <a:t>MEC Platform Operator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B29056A-981A-FA45-8AA9-CDE3E1E0B3EC}"/>
                  </a:ext>
                </a:extLst>
              </p:cNvPr>
              <p:cNvSpPr txBox="1"/>
              <p:nvPr/>
            </p:nvSpPr>
            <p:spPr>
              <a:xfrm>
                <a:off x="2931977" y="1582831"/>
                <a:ext cx="633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TW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B29056A-981A-FA45-8AA9-CDE3E1E0B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977" y="1582831"/>
                <a:ext cx="6336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Rectangle 104">
            <a:extLst>
              <a:ext uri="{FF2B5EF4-FFF2-40B4-BE49-F238E27FC236}">
                <a16:creationId xmlns:a16="http://schemas.microsoft.com/office/drawing/2014/main" id="{EFB5C68E-12E0-D448-B506-51A1DB58D425}"/>
              </a:ext>
            </a:extLst>
          </p:cNvPr>
          <p:cNvSpPr/>
          <p:nvPr/>
        </p:nvSpPr>
        <p:spPr>
          <a:xfrm>
            <a:off x="3462993" y="940758"/>
            <a:ext cx="2846113" cy="1615618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E63B363-C67D-094D-B756-C4F78A92A9EA}"/>
              </a:ext>
            </a:extLst>
          </p:cNvPr>
          <p:cNvSpPr txBox="1"/>
          <p:nvPr/>
        </p:nvSpPr>
        <p:spPr>
          <a:xfrm>
            <a:off x="3525480" y="1190830"/>
            <a:ext cx="8611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000" dirty="0"/>
              <a:t>IDS</a:t>
            </a:r>
          </a:p>
          <a:p>
            <a:r>
              <a:rPr lang="en-TW" sz="2000" dirty="0"/>
              <a:t>(Many VMs)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2EBE6A8-CEE5-794E-AC56-42C8D8F25F73}"/>
              </a:ext>
            </a:extLst>
          </p:cNvPr>
          <p:cNvSpPr/>
          <p:nvPr/>
        </p:nvSpPr>
        <p:spPr>
          <a:xfrm>
            <a:off x="3578002" y="1122169"/>
            <a:ext cx="716147" cy="11829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22D4694-219F-1E42-B636-137B6C2E231A}"/>
              </a:ext>
            </a:extLst>
          </p:cNvPr>
          <p:cNvSpPr/>
          <p:nvPr/>
        </p:nvSpPr>
        <p:spPr>
          <a:xfrm>
            <a:off x="4903747" y="1122169"/>
            <a:ext cx="1274243" cy="3411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6A3E3D-57B2-5B4D-BD86-3A530442E035}"/>
              </a:ext>
            </a:extLst>
          </p:cNvPr>
          <p:cNvSpPr txBox="1"/>
          <p:nvPr/>
        </p:nvSpPr>
        <p:spPr>
          <a:xfrm>
            <a:off x="4898469" y="1089343"/>
            <a:ext cx="1489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000" dirty="0"/>
              <a:t>VM for app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BB10F69-6BC0-3545-99CE-2C43A87C0635}"/>
              </a:ext>
            </a:extLst>
          </p:cNvPr>
          <p:cNvSpPr/>
          <p:nvPr/>
        </p:nvSpPr>
        <p:spPr>
          <a:xfrm>
            <a:off x="4903747" y="1577608"/>
            <a:ext cx="1274243" cy="3411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F997EFF-946E-6A46-93A1-D8AA03445376}"/>
              </a:ext>
            </a:extLst>
          </p:cNvPr>
          <p:cNvSpPr txBox="1"/>
          <p:nvPr/>
        </p:nvSpPr>
        <p:spPr>
          <a:xfrm>
            <a:off x="4889417" y="1546258"/>
            <a:ext cx="1413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000" dirty="0"/>
              <a:t>VM for app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B0A0319-E52B-B74A-B683-9C0E2E2568EC}"/>
              </a:ext>
            </a:extLst>
          </p:cNvPr>
          <p:cNvSpPr/>
          <p:nvPr/>
        </p:nvSpPr>
        <p:spPr>
          <a:xfrm>
            <a:off x="4903747" y="2055065"/>
            <a:ext cx="1274243" cy="3411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81F9CB4-E4EC-4E4D-9BF8-449BE0B869E0}"/>
              </a:ext>
            </a:extLst>
          </p:cNvPr>
          <p:cNvCxnSpPr>
            <a:cxnSpLocks/>
          </p:cNvCxnSpPr>
          <p:nvPr/>
        </p:nvCxnSpPr>
        <p:spPr>
          <a:xfrm>
            <a:off x="4326425" y="1729215"/>
            <a:ext cx="137676" cy="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5C8D384-E433-7C4A-A375-BA973A829340}"/>
              </a:ext>
            </a:extLst>
          </p:cNvPr>
          <p:cNvCxnSpPr>
            <a:cxnSpLocks/>
          </p:cNvCxnSpPr>
          <p:nvPr/>
        </p:nvCxnSpPr>
        <p:spPr>
          <a:xfrm>
            <a:off x="4464100" y="1279850"/>
            <a:ext cx="0" cy="9233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A65990D-AA5A-874F-80FF-10B1B328F835}"/>
              </a:ext>
            </a:extLst>
          </p:cNvPr>
          <p:cNvCxnSpPr>
            <a:cxnSpLocks/>
          </p:cNvCxnSpPr>
          <p:nvPr/>
        </p:nvCxnSpPr>
        <p:spPr>
          <a:xfrm>
            <a:off x="4464101" y="1279850"/>
            <a:ext cx="344130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C50BAAF-58DA-4947-8ED8-61A4AF7F28C8}"/>
              </a:ext>
            </a:extLst>
          </p:cNvPr>
          <p:cNvCxnSpPr>
            <a:cxnSpLocks/>
          </p:cNvCxnSpPr>
          <p:nvPr/>
        </p:nvCxnSpPr>
        <p:spPr>
          <a:xfrm>
            <a:off x="4464101" y="1730968"/>
            <a:ext cx="344130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BAF6FE6-8E7A-AF40-9672-359B1DEE409D}"/>
              </a:ext>
            </a:extLst>
          </p:cNvPr>
          <p:cNvCxnSpPr>
            <a:cxnSpLocks/>
          </p:cNvCxnSpPr>
          <p:nvPr/>
        </p:nvCxnSpPr>
        <p:spPr>
          <a:xfrm>
            <a:off x="4464101" y="2203179"/>
            <a:ext cx="344130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2AC2314-A2DB-3C4E-BC39-BEBC481CBDBA}"/>
              </a:ext>
            </a:extLst>
          </p:cNvPr>
          <p:cNvCxnSpPr>
            <a:cxnSpLocks/>
          </p:cNvCxnSpPr>
          <p:nvPr/>
        </p:nvCxnSpPr>
        <p:spPr>
          <a:xfrm flipV="1">
            <a:off x="518758" y="2324450"/>
            <a:ext cx="0" cy="10329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C4D6FCD-61F2-0D49-A347-A086A6CD8C0F}"/>
              </a:ext>
            </a:extLst>
          </p:cNvPr>
          <p:cNvCxnSpPr/>
          <p:nvPr/>
        </p:nvCxnSpPr>
        <p:spPr>
          <a:xfrm flipH="1">
            <a:off x="754615" y="3192303"/>
            <a:ext cx="155418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D5A7C72-2072-4343-AE86-197FDB9F198A}"/>
              </a:ext>
            </a:extLst>
          </p:cNvPr>
          <p:cNvCxnSpPr/>
          <p:nvPr/>
        </p:nvCxnSpPr>
        <p:spPr>
          <a:xfrm>
            <a:off x="2315204" y="3179604"/>
            <a:ext cx="0" cy="27526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A068328-371E-CA49-A12E-E39714D5A4F7}"/>
              </a:ext>
            </a:extLst>
          </p:cNvPr>
          <p:cNvCxnSpPr>
            <a:cxnSpLocks/>
          </p:cNvCxnSpPr>
          <p:nvPr/>
        </p:nvCxnSpPr>
        <p:spPr>
          <a:xfrm flipV="1">
            <a:off x="754614" y="2324450"/>
            <a:ext cx="0" cy="85515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Graphic 131" descr="Smart Phone">
            <a:extLst>
              <a:ext uri="{FF2B5EF4-FFF2-40B4-BE49-F238E27FC236}">
                <a16:creationId xmlns:a16="http://schemas.microsoft.com/office/drawing/2014/main" id="{A3BB8EDD-F0EE-C24B-887B-7EFEBF785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8871" y="3792979"/>
            <a:ext cx="622800" cy="622800"/>
          </a:xfrm>
          <a:prstGeom prst="rect">
            <a:avLst/>
          </a:prstGeom>
        </p:spPr>
      </p:pic>
      <p:pic>
        <p:nvPicPr>
          <p:cNvPr id="133" name="Graphic 132" descr="Smart Phone">
            <a:extLst>
              <a:ext uri="{FF2B5EF4-FFF2-40B4-BE49-F238E27FC236}">
                <a16:creationId xmlns:a16="http://schemas.microsoft.com/office/drawing/2014/main" id="{7B19D880-8247-B04D-B11C-0A6D6659DD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55931" y="3837043"/>
            <a:ext cx="622187" cy="622187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4BD3E0FC-4A6B-DE43-AEA9-D1D9D5800DF0}"/>
              </a:ext>
            </a:extLst>
          </p:cNvPr>
          <p:cNvSpPr txBox="1"/>
          <p:nvPr/>
        </p:nvSpPr>
        <p:spPr>
          <a:xfrm>
            <a:off x="3414844" y="3467562"/>
            <a:ext cx="1680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000" dirty="0"/>
              <a:t>Normal User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45CE451-E523-B849-9DA3-45EA75B60CD7}"/>
              </a:ext>
            </a:extLst>
          </p:cNvPr>
          <p:cNvSpPr txBox="1"/>
          <p:nvPr/>
        </p:nvSpPr>
        <p:spPr>
          <a:xfrm>
            <a:off x="4946101" y="3467563"/>
            <a:ext cx="1712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000" dirty="0">
                <a:solidFill>
                  <a:srgbClr val="C00000"/>
                </a:solidFill>
              </a:rPr>
              <a:t>Malicious User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1F0B907F-A260-B44B-BC42-937BBABE9B34}"/>
              </a:ext>
            </a:extLst>
          </p:cNvPr>
          <p:cNvCxnSpPr>
            <a:cxnSpLocks/>
          </p:cNvCxnSpPr>
          <p:nvPr/>
        </p:nvCxnSpPr>
        <p:spPr>
          <a:xfrm flipV="1">
            <a:off x="3870230" y="2305100"/>
            <a:ext cx="0" cy="10523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7B1C756-D561-F846-9FED-F235388C7348}"/>
              </a:ext>
            </a:extLst>
          </p:cNvPr>
          <p:cNvCxnSpPr/>
          <p:nvPr/>
        </p:nvCxnSpPr>
        <p:spPr>
          <a:xfrm flipH="1">
            <a:off x="4106090" y="3192303"/>
            <a:ext cx="155418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4B52DAAD-9962-6245-BB18-0120EA3AF586}"/>
              </a:ext>
            </a:extLst>
          </p:cNvPr>
          <p:cNvCxnSpPr/>
          <p:nvPr/>
        </p:nvCxnSpPr>
        <p:spPr>
          <a:xfrm>
            <a:off x="5666678" y="3179604"/>
            <a:ext cx="0" cy="27526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DA2A81B-7A61-0048-9306-ADE6BACBC990}"/>
              </a:ext>
            </a:extLst>
          </p:cNvPr>
          <p:cNvCxnSpPr>
            <a:cxnSpLocks/>
          </p:cNvCxnSpPr>
          <p:nvPr/>
        </p:nvCxnSpPr>
        <p:spPr>
          <a:xfrm flipV="1">
            <a:off x="4106086" y="2305100"/>
            <a:ext cx="0" cy="87450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353768D7-FE87-044B-89D0-8F0E3BC2D371}"/>
              </a:ext>
            </a:extLst>
          </p:cNvPr>
          <p:cNvSpPr txBox="1"/>
          <p:nvPr/>
        </p:nvSpPr>
        <p:spPr>
          <a:xfrm>
            <a:off x="7973962" y="782934"/>
            <a:ext cx="2228223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TW" sz="2000" dirty="0"/>
              <a:t>Application Service Provider 1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B69B20-E595-894B-AFB6-37CF3FE1245B}"/>
                  </a:ext>
                </a:extLst>
              </p:cNvPr>
              <p:cNvSpPr txBox="1"/>
              <p:nvPr/>
            </p:nvSpPr>
            <p:spPr>
              <a:xfrm>
                <a:off x="8932894" y="1508694"/>
                <a:ext cx="2532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TW" sz="28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B69B20-E595-894B-AFB6-37CF3FE12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2894" y="1508694"/>
                <a:ext cx="253289" cy="523220"/>
              </a:xfrm>
              <a:prstGeom prst="rect">
                <a:avLst/>
              </a:prstGeom>
              <a:blipFill>
                <a:blip r:embed="rId8"/>
                <a:stretch>
                  <a:fillRect l="-9524" r="-23810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78F3EC8-6903-A94B-B914-70518AF2E89C}"/>
              </a:ext>
            </a:extLst>
          </p:cNvPr>
          <p:cNvCxnSpPr/>
          <p:nvPr/>
        </p:nvCxnSpPr>
        <p:spPr>
          <a:xfrm flipH="1">
            <a:off x="6660085" y="1570491"/>
            <a:ext cx="1062683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D0273789-12D0-D847-BB69-A6B1087DAF9A}"/>
              </a:ext>
            </a:extLst>
          </p:cNvPr>
          <p:cNvCxnSpPr/>
          <p:nvPr/>
        </p:nvCxnSpPr>
        <p:spPr>
          <a:xfrm flipH="1">
            <a:off x="6685486" y="1752802"/>
            <a:ext cx="1062683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0E101F90-3E19-FA4D-8167-2A50D305FEA9}"/>
              </a:ext>
            </a:extLst>
          </p:cNvPr>
          <p:cNvSpPr txBox="1"/>
          <p:nvPr/>
        </p:nvSpPr>
        <p:spPr>
          <a:xfrm>
            <a:off x="6672224" y="1017248"/>
            <a:ext cx="130173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TW" sz="2000" b="1" dirty="0">
                <a:solidFill>
                  <a:schemeClr val="accent5">
                    <a:lumMod val="50000"/>
                  </a:schemeClr>
                </a:solidFill>
              </a:rPr>
              <a:t>Buy VMs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E64C32D-0E5D-6046-8B67-AED5C705DB48}"/>
              </a:ext>
            </a:extLst>
          </p:cNvPr>
          <p:cNvSpPr txBox="1"/>
          <p:nvPr/>
        </p:nvSpPr>
        <p:spPr>
          <a:xfrm>
            <a:off x="6685484" y="1824569"/>
            <a:ext cx="1291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5">
                    <a:lumMod val="50000"/>
                  </a:schemeClr>
                </a:solidFill>
              </a:rPr>
              <a:t>Sell</a:t>
            </a:r>
            <a:r>
              <a:rPr lang="zh-CN" altLang="en-US" sz="20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TW" sz="2000" b="1" dirty="0">
                <a:solidFill>
                  <a:schemeClr val="accent5">
                    <a:lumMod val="50000"/>
                  </a:schemeClr>
                </a:solidFill>
              </a:rPr>
              <a:t>VMs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D9AD3A0-2425-3549-8155-7EA13B919B36}"/>
              </a:ext>
            </a:extLst>
          </p:cNvPr>
          <p:cNvSpPr txBox="1"/>
          <p:nvPr/>
        </p:nvSpPr>
        <p:spPr>
          <a:xfrm>
            <a:off x="7925962" y="-44380"/>
            <a:ext cx="22629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200" b="1" dirty="0"/>
              <a:t>Application Service providers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3EC551E0-4864-F840-9FCC-4538A172392A}"/>
                  </a:ext>
                </a:extLst>
              </p:cNvPr>
              <p:cNvSpPr txBox="1"/>
              <p:nvPr/>
            </p:nvSpPr>
            <p:spPr>
              <a:xfrm>
                <a:off x="986761" y="3963469"/>
                <a:ext cx="9181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TW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3EC551E0-4864-F840-9FCC-4538A1723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761" y="3963469"/>
                <a:ext cx="91819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7DB2A64-8AA2-544A-8594-FD7E3671E2B6}"/>
                  </a:ext>
                </a:extLst>
              </p:cNvPr>
              <p:cNvSpPr txBox="1"/>
              <p:nvPr/>
            </p:nvSpPr>
            <p:spPr>
              <a:xfrm>
                <a:off x="4367638" y="3927489"/>
                <a:ext cx="9181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TW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7DB2A64-8AA2-544A-8594-FD7E3671E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638" y="3927489"/>
                <a:ext cx="91819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3EA2E9EF-E71D-9340-B2F9-0A04B478411E}"/>
              </a:ext>
            </a:extLst>
          </p:cNvPr>
          <p:cNvCxnSpPr>
            <a:cxnSpLocks/>
          </p:cNvCxnSpPr>
          <p:nvPr/>
        </p:nvCxnSpPr>
        <p:spPr>
          <a:xfrm>
            <a:off x="8932894" y="2860895"/>
            <a:ext cx="0" cy="1102576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26E1CF-475F-0245-8C03-29B707BA1699}"/>
              </a:ext>
            </a:extLst>
          </p:cNvPr>
          <p:cNvCxnSpPr/>
          <p:nvPr/>
        </p:nvCxnSpPr>
        <p:spPr>
          <a:xfrm flipH="1">
            <a:off x="6658787" y="3952888"/>
            <a:ext cx="2274108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057A6006-10EA-C14B-8FC9-363AF2ED1F2C}"/>
              </a:ext>
            </a:extLst>
          </p:cNvPr>
          <p:cNvCxnSpPr/>
          <p:nvPr/>
        </p:nvCxnSpPr>
        <p:spPr>
          <a:xfrm>
            <a:off x="6685486" y="4192427"/>
            <a:ext cx="2500701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4D749971-CB69-AF4D-9803-72265CA3AFE7}"/>
              </a:ext>
            </a:extLst>
          </p:cNvPr>
          <p:cNvCxnSpPr>
            <a:cxnSpLocks/>
          </p:cNvCxnSpPr>
          <p:nvPr/>
        </p:nvCxnSpPr>
        <p:spPr>
          <a:xfrm flipV="1">
            <a:off x="9186184" y="2860895"/>
            <a:ext cx="0" cy="1331534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CEBDC32E-0A7A-204E-9996-CE5B3DE51AF5}"/>
              </a:ext>
            </a:extLst>
          </p:cNvPr>
          <p:cNvSpPr txBox="1"/>
          <p:nvPr/>
        </p:nvSpPr>
        <p:spPr>
          <a:xfrm>
            <a:off x="6795319" y="3475102"/>
            <a:ext cx="2189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000" b="1" dirty="0">
                <a:solidFill>
                  <a:schemeClr val="accent5">
                    <a:lumMod val="50000"/>
                  </a:schemeClr>
                </a:solidFill>
              </a:rPr>
              <a:t>User satisfication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305DC59-9E61-3F4B-BDED-253C6F3DB4C0}"/>
              </a:ext>
            </a:extLst>
          </p:cNvPr>
          <p:cNvSpPr txBox="1"/>
          <p:nvPr/>
        </p:nvSpPr>
        <p:spPr>
          <a:xfrm>
            <a:off x="6796127" y="4203958"/>
            <a:ext cx="2936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000" b="1" dirty="0">
                <a:solidFill>
                  <a:schemeClr val="accent5">
                    <a:lumMod val="50000"/>
                  </a:schemeClr>
                </a:solidFill>
              </a:rPr>
              <a:t>Normal</a:t>
            </a:r>
            <a:r>
              <a:rPr lang="zh-CN" altLang="en-US" sz="20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sz="2000" b="1" dirty="0">
                <a:solidFill>
                  <a:schemeClr val="accent5">
                    <a:lumMod val="50000"/>
                  </a:schemeClr>
                </a:solidFill>
              </a:rPr>
              <a:t>users’</a:t>
            </a:r>
            <a:r>
              <a:rPr lang="zh-CN" altLang="en-US" sz="20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sz="2000" b="1" dirty="0">
                <a:solidFill>
                  <a:schemeClr val="accent5">
                    <a:lumMod val="50000"/>
                  </a:schemeClr>
                </a:solidFill>
              </a:rPr>
              <a:t>p</a:t>
            </a:r>
            <a:r>
              <a:rPr lang="en-TW" sz="2000" b="1" dirty="0">
                <a:solidFill>
                  <a:schemeClr val="accent5">
                    <a:lumMod val="50000"/>
                  </a:schemeClr>
                </a:solidFill>
              </a:rPr>
              <a:t>ayment based on satisfication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79C0256-4952-8F45-9A1D-B9017103824A}"/>
              </a:ext>
            </a:extLst>
          </p:cNvPr>
          <p:cNvSpPr txBox="1"/>
          <p:nvPr/>
        </p:nvSpPr>
        <p:spPr>
          <a:xfrm>
            <a:off x="95217" y="-86295"/>
            <a:ext cx="2343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000" b="1" dirty="0">
                <a:solidFill>
                  <a:schemeClr val="accent4">
                    <a:lumMod val="50000"/>
                  </a:schemeClr>
                </a:solidFill>
              </a:rPr>
              <a:t>Resources allocated to some </a:t>
            </a:r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</a:rPr>
              <a:t>A</a:t>
            </a:r>
            <a:r>
              <a:rPr lang="en-TW" sz="2000" b="1" dirty="0">
                <a:solidFill>
                  <a:schemeClr val="accent4">
                    <a:lumMod val="50000"/>
                  </a:schemeClr>
                </a:solidFill>
              </a:rPr>
              <a:t>SP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386BA30C-711F-D946-8113-944ABA8CCF69}"/>
              </a:ext>
            </a:extLst>
          </p:cNvPr>
          <p:cNvCxnSpPr/>
          <p:nvPr/>
        </p:nvCxnSpPr>
        <p:spPr>
          <a:xfrm>
            <a:off x="1187613" y="544965"/>
            <a:ext cx="0" cy="395792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D0FB6506-8A28-8649-B25A-449718259A07}"/>
              </a:ext>
            </a:extLst>
          </p:cNvPr>
          <p:cNvSpPr txBox="1"/>
          <p:nvPr/>
        </p:nvSpPr>
        <p:spPr>
          <a:xfrm>
            <a:off x="4228936" y="-86295"/>
            <a:ext cx="2385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000" b="1" dirty="0">
                <a:solidFill>
                  <a:schemeClr val="accent4">
                    <a:lumMod val="50000"/>
                  </a:schemeClr>
                </a:solidFill>
              </a:rPr>
              <a:t>Resources allocated to some ASP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04D6A598-213D-4D49-A06A-4F0CA2CB0D6B}"/>
              </a:ext>
            </a:extLst>
          </p:cNvPr>
          <p:cNvCxnSpPr/>
          <p:nvPr/>
        </p:nvCxnSpPr>
        <p:spPr>
          <a:xfrm>
            <a:off x="5276066" y="538249"/>
            <a:ext cx="0" cy="395792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87B04BE-FF8A-A846-9845-E02C09168687}"/>
              </a:ext>
            </a:extLst>
          </p:cNvPr>
          <p:cNvSpPr txBox="1"/>
          <p:nvPr/>
        </p:nvSpPr>
        <p:spPr>
          <a:xfrm>
            <a:off x="7973961" y="2030997"/>
            <a:ext cx="2228223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TW" sz="2000" dirty="0"/>
              <a:t>Application </a:t>
            </a:r>
            <a:r>
              <a:rPr lang="en-TW" sz="2000"/>
              <a:t>Service Provider </a:t>
            </a:r>
            <a:r>
              <a:rPr lang="en-US" altLang="zh-CN" sz="2000" dirty="0"/>
              <a:t>P</a:t>
            </a:r>
            <a:r>
              <a:rPr lang="en-TW" sz="2000" dirty="0"/>
              <a:t>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7AC1EF4-EAB9-064B-A5C3-40C3FA012DA9}"/>
              </a:ext>
            </a:extLst>
          </p:cNvPr>
          <p:cNvSpPr txBox="1"/>
          <p:nvPr/>
        </p:nvSpPr>
        <p:spPr>
          <a:xfrm>
            <a:off x="4887556" y="2014348"/>
            <a:ext cx="1413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000" dirty="0"/>
              <a:t>VM for app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589E111-CEB7-734E-B37D-23F768BD7126}"/>
              </a:ext>
            </a:extLst>
          </p:cNvPr>
          <p:cNvSpPr/>
          <p:nvPr/>
        </p:nvSpPr>
        <p:spPr>
          <a:xfrm>
            <a:off x="175214" y="946810"/>
            <a:ext cx="2846113" cy="1615618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80042EE-85FD-1649-A0F7-834D8FE1B783}"/>
              </a:ext>
            </a:extLst>
          </p:cNvPr>
          <p:cNvSpPr txBox="1"/>
          <p:nvPr/>
        </p:nvSpPr>
        <p:spPr>
          <a:xfrm>
            <a:off x="237701" y="1196882"/>
            <a:ext cx="8611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000" dirty="0"/>
              <a:t>IDS</a:t>
            </a:r>
          </a:p>
          <a:p>
            <a:r>
              <a:rPr lang="en-TW" sz="2000" dirty="0"/>
              <a:t>(Many VMs)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4AE4385-401A-334B-9F8A-589C8BAF49C6}"/>
              </a:ext>
            </a:extLst>
          </p:cNvPr>
          <p:cNvSpPr/>
          <p:nvPr/>
        </p:nvSpPr>
        <p:spPr>
          <a:xfrm>
            <a:off x="290223" y="1128221"/>
            <a:ext cx="716147" cy="11829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D102A32-6C15-A746-897F-C61BD0D82465}"/>
              </a:ext>
            </a:extLst>
          </p:cNvPr>
          <p:cNvSpPr/>
          <p:nvPr/>
        </p:nvSpPr>
        <p:spPr>
          <a:xfrm>
            <a:off x="1615968" y="1128221"/>
            <a:ext cx="1274243" cy="3411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225B5BB-1580-B04E-A3B5-123C61234D1C}"/>
              </a:ext>
            </a:extLst>
          </p:cNvPr>
          <p:cNvSpPr txBox="1"/>
          <p:nvPr/>
        </p:nvSpPr>
        <p:spPr>
          <a:xfrm>
            <a:off x="1610690" y="1095395"/>
            <a:ext cx="1489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000" dirty="0"/>
              <a:t>VM for app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1FEFB62-404F-3247-839E-DCC5D96072D5}"/>
              </a:ext>
            </a:extLst>
          </p:cNvPr>
          <p:cNvSpPr/>
          <p:nvPr/>
        </p:nvSpPr>
        <p:spPr>
          <a:xfrm>
            <a:off x="1615968" y="1583660"/>
            <a:ext cx="1274243" cy="3411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839C7AC-842C-D349-846C-3B1E8D03C80D}"/>
              </a:ext>
            </a:extLst>
          </p:cNvPr>
          <p:cNvSpPr txBox="1"/>
          <p:nvPr/>
        </p:nvSpPr>
        <p:spPr>
          <a:xfrm>
            <a:off x="1601638" y="1552310"/>
            <a:ext cx="1413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000" dirty="0"/>
              <a:t>VM for app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66EE0C1-3DE8-AC41-A7CF-DE9A86DDB73E}"/>
              </a:ext>
            </a:extLst>
          </p:cNvPr>
          <p:cNvSpPr/>
          <p:nvPr/>
        </p:nvSpPr>
        <p:spPr>
          <a:xfrm>
            <a:off x="1615968" y="2061117"/>
            <a:ext cx="1274243" cy="3411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AFFC985-6184-904A-8047-1E8919F0FB25}"/>
              </a:ext>
            </a:extLst>
          </p:cNvPr>
          <p:cNvCxnSpPr>
            <a:cxnSpLocks/>
          </p:cNvCxnSpPr>
          <p:nvPr/>
        </p:nvCxnSpPr>
        <p:spPr>
          <a:xfrm>
            <a:off x="1038646" y="1735267"/>
            <a:ext cx="137676" cy="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94E0AE7-CA02-534E-9CB7-404B1031C3BF}"/>
              </a:ext>
            </a:extLst>
          </p:cNvPr>
          <p:cNvCxnSpPr>
            <a:cxnSpLocks/>
          </p:cNvCxnSpPr>
          <p:nvPr/>
        </p:nvCxnSpPr>
        <p:spPr>
          <a:xfrm>
            <a:off x="1176321" y="1285902"/>
            <a:ext cx="0" cy="9233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505284B-5529-9042-971F-73F61149DEE7}"/>
              </a:ext>
            </a:extLst>
          </p:cNvPr>
          <p:cNvCxnSpPr>
            <a:cxnSpLocks/>
          </p:cNvCxnSpPr>
          <p:nvPr/>
        </p:nvCxnSpPr>
        <p:spPr>
          <a:xfrm>
            <a:off x="1176322" y="1285902"/>
            <a:ext cx="344130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2B3F3EB-A7E1-D84C-B046-160FC4D2DCEE}"/>
              </a:ext>
            </a:extLst>
          </p:cNvPr>
          <p:cNvCxnSpPr>
            <a:cxnSpLocks/>
          </p:cNvCxnSpPr>
          <p:nvPr/>
        </p:nvCxnSpPr>
        <p:spPr>
          <a:xfrm>
            <a:off x="1176322" y="1737020"/>
            <a:ext cx="344130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A2DF3F3-11E6-5641-9AFE-1A4A10331C9B}"/>
              </a:ext>
            </a:extLst>
          </p:cNvPr>
          <p:cNvCxnSpPr>
            <a:cxnSpLocks/>
          </p:cNvCxnSpPr>
          <p:nvPr/>
        </p:nvCxnSpPr>
        <p:spPr>
          <a:xfrm>
            <a:off x="1176322" y="2209231"/>
            <a:ext cx="344130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1BE873FD-F421-F543-8F13-EE00D3B8AECD}"/>
              </a:ext>
            </a:extLst>
          </p:cNvPr>
          <p:cNvSpPr txBox="1"/>
          <p:nvPr/>
        </p:nvSpPr>
        <p:spPr>
          <a:xfrm>
            <a:off x="1599777" y="2020400"/>
            <a:ext cx="1413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000" dirty="0"/>
              <a:t>VM for app</a:t>
            </a:r>
          </a:p>
        </p:txBody>
      </p:sp>
    </p:spTree>
    <p:extLst>
      <p:ext uri="{BB962C8B-B14F-4D97-AF65-F5344CB8AC3E}">
        <p14:creationId xmlns:p14="http://schemas.microsoft.com/office/powerpoint/2010/main" val="4287180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82</Words>
  <Application>Microsoft Macintosh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綻綸 張</dc:creator>
  <cp:lastModifiedBy>綻綸 張</cp:lastModifiedBy>
  <cp:revision>15</cp:revision>
  <dcterms:created xsi:type="dcterms:W3CDTF">2021-02-12T14:24:38Z</dcterms:created>
  <dcterms:modified xsi:type="dcterms:W3CDTF">2021-02-14T11:28:12Z</dcterms:modified>
</cp:coreProperties>
</file>