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2af5fcf9_2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2af5fcf9_2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2af5fc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2af5fc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82af5fcf9_2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82af5fcf9_2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2af5fc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2af5fc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2af5fc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82af5fc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2af5fcf9_2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2af5fcf9_2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jLtlc9baKs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lexLee1999/ESlab_final_flappy_bird" TargetMode="External"/><Relationship Id="rId4" Type="http://schemas.openxmlformats.org/officeDocument/2006/relationships/hyperlink" Target="https://www.youtube.com/watch?v=jLtlc9baKsg&amp;fbclid=IwAR0j3FsAXM3um7doCWAJ2mVDMD9Dw0rS61InTO1uFayb3kaERyDQ2Lwh35c" TargetMode="External"/><Relationship Id="rId5" Type="http://schemas.openxmlformats.org/officeDocument/2006/relationships/hyperlink" Target="https://www.youtube.com/watch?v=UZg49z76cL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03838" y="205275"/>
            <a:ext cx="85206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Flappy Bird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675" y="1410975"/>
            <a:ext cx="4962925" cy="3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310500" y="3618600"/>
            <a:ext cx="172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B06203017李俊諺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B06504016林家宏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DFKai-SB"/>
                <a:ea typeface="DFKai-SB"/>
                <a:cs typeface="DFKai-SB"/>
                <a:sym typeface="DFKai-SB"/>
              </a:rPr>
              <a:t>B06701214王群博</a:t>
            </a:r>
            <a:endParaRPr sz="16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829450" y="46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/>
              <a:t>Flappy bird </a:t>
            </a:r>
            <a:r>
              <a:rPr lang="zh-TW" sz="3800"/>
              <a:t>玩法</a:t>
            </a:r>
            <a:endParaRPr sz="38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15800" y="1513875"/>
            <a:ext cx="7688700" cy="28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https://www.youtube.com/watch?v=I69adfEqwC0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075" y="1409125"/>
            <a:ext cx="4888150" cy="35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493150"/>
            <a:ext cx="76887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820"/>
              <a:t>Motivation</a:t>
            </a:r>
            <a:endParaRPr sz="382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441200"/>
            <a:ext cx="7688700" cy="26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Flappy Bird是</a:t>
            </a: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一款使用pygame所開發出的遊戲，但是是用鍵盤來遊玩。而我們想要用STM32 board來達成用手部來操作遊戲的功能，讓玩家有更真實的遊戲體驗。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我們使用</a:t>
            </a: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 STM32 board</a:t>
            </a: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內建的三軸加速度感測器來偵測玩家的手部動作，來控制遊戲內的鳥來移動。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629525" y="57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/>
              <a:t>Demo</a:t>
            </a:r>
            <a:endParaRPr sz="38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75400" y="1549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https://www.youtube.com/watch?v=jLtlc9baKsg</a:t>
            </a:r>
            <a:endParaRPr sz="3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75500" y="49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/>
              <a:t>Expected Result</a:t>
            </a:r>
            <a:endParaRPr sz="38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1441200"/>
            <a:ext cx="76887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我們使用上課所教的WiFi功能，將目前STM32板子的三軸加速度數據回傳到server端。在server端運行的遊戲可以使用這些數據來更新遊戲內人物的狀態。這遊戲控制方式我們有設計以下兩種。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1.向下重壓: 可以觸發Flappy Bird往上飛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2.按下User Button:</a:t>
            </a: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可以觸發Flappy Bird向前加速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希望能以低延遲、高精確度的操控，讓遊戲以STM32遊玩仍能保有原本的遊戲品質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49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/>
              <a:t>Future Work</a:t>
            </a:r>
            <a:endParaRPr sz="38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7650" y="1441200"/>
            <a:ext cx="768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DFKai-SB"/>
              <a:buChar char="●"/>
            </a:pPr>
            <a:r>
              <a:rPr lang="zh-TW" sz="3100">
                <a:latin typeface="DFKai-SB"/>
                <a:ea typeface="DFKai-SB"/>
                <a:cs typeface="DFKai-SB"/>
                <a:sym typeface="DFKai-SB"/>
              </a:rPr>
              <a:t>增加更多遊戲功能</a:t>
            </a:r>
            <a:endParaRPr sz="3100">
              <a:latin typeface="DFKai-SB"/>
              <a:ea typeface="DFKai-SB"/>
              <a:cs typeface="DFKai-SB"/>
              <a:sym typeface="DFKai-SB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DFKai-SB"/>
              <a:buChar char="●"/>
            </a:pPr>
            <a:r>
              <a:rPr lang="zh-TW" sz="3100">
                <a:latin typeface="DFKai-SB"/>
                <a:ea typeface="DFKai-SB"/>
                <a:cs typeface="DFKai-SB"/>
                <a:sym typeface="DFKai-SB"/>
              </a:rPr>
              <a:t>開發別種玩法</a:t>
            </a:r>
            <a:endParaRPr sz="3100">
              <a:latin typeface="DFKai-SB"/>
              <a:ea typeface="DFKai-SB"/>
              <a:cs typeface="DFKai-SB"/>
              <a:sym typeface="DFKai-SB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DFKai-SB"/>
              <a:buChar char="●"/>
            </a:pPr>
            <a:r>
              <a:rPr lang="zh-TW" sz="3100">
                <a:latin typeface="DFKai-SB"/>
                <a:ea typeface="DFKai-SB"/>
                <a:cs typeface="DFKai-SB"/>
                <a:sym typeface="DFKai-SB"/>
              </a:rPr>
              <a:t>製作更多遊戲</a:t>
            </a:r>
            <a:endParaRPr sz="3100">
              <a:latin typeface="DFKai-SB"/>
              <a:ea typeface="DFKai-SB"/>
              <a:cs typeface="DFKai-SB"/>
              <a:sym typeface="DFKai-SB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DFKai-SB"/>
              <a:buChar char="●"/>
            </a:pPr>
            <a:r>
              <a:rPr lang="zh-TW" sz="3100">
                <a:latin typeface="DFKai-SB"/>
                <a:ea typeface="DFKai-SB"/>
                <a:cs typeface="DFKai-SB"/>
                <a:sym typeface="DFKai-SB"/>
              </a:rPr>
              <a:t>支援多人對戰</a:t>
            </a:r>
            <a:endParaRPr sz="31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972900" y="42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/>
              <a:t>Reference</a:t>
            </a:r>
            <a:endParaRPr sz="38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20625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https://github.com/AlexLee1999/ESlab_final_flappy_bird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demo: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https://www.youtube.com/watch?v=jLtlc9baKsg&amp;fbclid=IwAR0j3FsAXM3um7doCWAJ2mVDMD9Dw0rS61InTO1uFayb3kaERyDQ2Lwh35c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reference: </a:t>
            </a:r>
            <a:r>
              <a:rPr lang="zh-TW" sz="12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https://www.youtube.com/watch?v=UZg49z76cLw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