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5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endParaRPr lang="en-US" sz="2400" dirty="0"/>
          </a:p>
          <a:p>
            <a:r>
              <a:rPr lang="en-US" sz="24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Some will be presented in front view and some in side view; some will be shown briefly and some for longer periods of time.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6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4054" y="2976134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121" y="2864965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5636" y="2864966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and </a:t>
            </a:r>
            <a:r>
              <a:rPr lang="en-US" sz="2400" b="1" dirty="0"/>
              <a:t>press a button whenever you see a target image</a:t>
            </a:r>
            <a:r>
              <a:rPr lang="en-US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</a:t>
            </a:r>
            <a:r>
              <a:rPr lang="en-US" sz="2400" dirty="0"/>
              <a:t>press the </a:t>
            </a:r>
            <a:r>
              <a:rPr lang="en-US" sz="2400" b="1" dirty="0"/>
              <a:t>space bar,</a:t>
            </a:r>
            <a:r>
              <a:rPr lang="en-US" sz="2400" dirty="0"/>
              <a:t> as quickly and as accurately as possible, whenever you see a target image in any view (front or side) for any amount of time (short or long duration).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32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/>
              <a:t>up arrow key (blue) </a:t>
            </a:r>
            <a:r>
              <a:rPr lang="en-US" sz="2400" dirty="0"/>
              <a:t>to respond to </a:t>
            </a:r>
            <a:r>
              <a:rPr lang="en-US" sz="2400" b="1" dirty="0"/>
              <a:t>“high” tone </a:t>
            </a:r>
            <a:r>
              <a:rPr lang="en-US" sz="2400" dirty="0"/>
              <a:t>and the </a:t>
            </a:r>
            <a:r>
              <a:rPr lang="en-US" sz="2400" b="1" dirty="0"/>
              <a:t>down arrow key for “low” tones (red)</a:t>
            </a:r>
            <a:r>
              <a:rPr lang="en-US" sz="2400" dirty="0"/>
              <a:t>. </a:t>
            </a:r>
            <a:r>
              <a:rPr lang="en-US" sz="2400" dirty="0"/>
              <a:t>Please </a:t>
            </a:r>
            <a:r>
              <a:rPr lang="en-US" sz="2400" dirty="0"/>
              <a:t>respond</a:t>
            </a:r>
            <a:r>
              <a:rPr lang="en-US" sz="2400" dirty="0"/>
              <a:t> as quickly and as accurately as </a:t>
            </a:r>
            <a:r>
              <a:rPr lang="en-US" sz="2400" dirty="0"/>
              <a:t>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endParaRPr lang="en-US" sz="2400" b="1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>
            <a:extLst/>
          </a:blip>
          <a:srcRect l="81566" t="62186" r="1685"/>
          <a:stretch/>
        </p:blipFill>
        <p:spPr>
          <a:xfrm>
            <a:off x="5290626" y="4267133"/>
            <a:ext cx="1531524" cy="1243398"/>
          </a:xfrm>
          <a:prstGeom prst="rect">
            <a:avLst/>
          </a:prstGeom>
        </p:spPr>
      </p:pic>
      <p:sp>
        <p:nvSpPr>
          <p:cNvPr id="5" name="Rectangle 2"/>
          <p:cNvSpPr/>
          <p:nvPr/>
        </p:nvSpPr>
        <p:spPr>
          <a:xfrm>
            <a:off x="5776231" y="4915019"/>
            <a:ext cx="498057" cy="4856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/>
          <p:nvPr/>
        </p:nvSpPr>
        <p:spPr>
          <a:xfrm>
            <a:off x="5776231" y="4403200"/>
            <a:ext cx="498057" cy="485632"/>
          </a:xfrm>
          <a:prstGeom prst="rect">
            <a:avLst/>
          </a:prstGeom>
          <a:noFill/>
          <a:ln w="38100" cmpd="sng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1min </a:t>
            </a:r>
            <a:r>
              <a:rPr lang="en-US" sz="2400" dirty="0"/>
              <a:t>30sec</a:t>
            </a:r>
            <a:r>
              <a:rPr lang="en-US" sz="2400" dirty="0"/>
              <a:t>. 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45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Fabio Engeser</cp:lastModifiedBy>
  <cp:revision>16</cp:revision>
  <dcterms:created xsi:type="dcterms:W3CDTF">2019-02-20T05:57:35Z</dcterms:created>
  <dcterms:modified xsi:type="dcterms:W3CDTF">2023-03-09T08:26:31Z</dcterms:modified>
</cp:coreProperties>
</file>