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59" r:id="rId7"/>
    <p:sldId id="266" r:id="rId8"/>
    <p:sldId id="262" r:id="rId9"/>
    <p:sldId id="260" r:id="rId10"/>
    <p:sldId id="26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3" y="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Some will be presented in front view and some in side </a:t>
            </a:r>
            <a:r>
              <a:rPr lang="en-US" sz="2200" dirty="0" smtClean="0"/>
              <a:t>view.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screen for your time estimation will look like this: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dirty="0" smtClean="0"/>
              <a:t>turning the knob</a:t>
            </a:r>
            <a:r>
              <a:rPr lang="en-US" sz="2400" dirty="0" smtClean="0"/>
              <a:t> you can change the value and move the pointer on the scale. Select your final answer by </a:t>
            </a:r>
            <a:r>
              <a:rPr lang="en-US" sz="2400" b="1" dirty="0" smtClean="0"/>
              <a:t>pressing the knob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  <p:sp>
        <p:nvSpPr>
          <p:cNvPr id="5" name="AutoShape 6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8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307975" y="-10890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-1" b="79302"/>
          <a:stretch/>
        </p:blipFill>
        <p:spPr bwMode="auto">
          <a:xfrm>
            <a:off x="3844212" y="1286785"/>
            <a:ext cx="4310132" cy="6123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66989"/>
          <a:stretch/>
        </p:blipFill>
        <p:spPr bwMode="auto">
          <a:xfrm>
            <a:off x="3844212" y="2161674"/>
            <a:ext cx="4310132" cy="9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3</a:t>
            </a:r>
            <a:r>
              <a:rPr lang="en-US" sz="2400" dirty="0" smtClean="0"/>
              <a:t> min. </a:t>
            </a:r>
            <a:r>
              <a:rPr lang="en-US" sz="2400" dirty="0"/>
              <a:t>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  <a:r>
              <a:rPr lang="en-US" sz="2400" dirty="0" smtClean="0"/>
              <a:t>If </a:t>
            </a:r>
            <a:r>
              <a:rPr lang="en-US" sz="2400" dirty="0"/>
              <a:t>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</a:t>
            </a:r>
            <a:r>
              <a:rPr lang="en-US" sz="2400" dirty="0" smtClean="0"/>
              <a:t>a calibration task in which you can practice time estimation, followed by a </a:t>
            </a:r>
            <a:r>
              <a:rPr lang="en-US" sz="2400" dirty="0"/>
              <a:t>few practice trials, and you will have a chance to ask questions before starting the </a:t>
            </a:r>
            <a:r>
              <a:rPr lang="en-US" sz="2400" dirty="0" smtClean="0"/>
              <a:t>experiment. </a:t>
            </a:r>
            <a:r>
              <a:rPr lang="en-US" sz="2400" b="1" dirty="0" smtClean="0"/>
              <a:t>Good </a:t>
            </a:r>
            <a:r>
              <a:rPr lang="en-US" sz="2400" b="1" dirty="0"/>
              <a:t>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red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895458"/>
            <a:ext cx="1888019" cy="1599765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Abgerundetes Rechteck 1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green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121520" y="3916052"/>
            <a:ext cx="1888019" cy="1599765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little orange 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121520" y="3916052"/>
            <a:ext cx="1888019" cy="1599765"/>
            <a:chOff x="5121520" y="3916052"/>
            <a:chExt cx="1888019" cy="1599765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5121520" y="3916052"/>
              <a:ext cx="1888019" cy="1599765"/>
              <a:chOff x="1866122" y="1498567"/>
              <a:chExt cx="5075854" cy="3250713"/>
            </a:xfrm>
          </p:grpSpPr>
          <p:pic>
            <p:nvPicPr>
              <p:cNvPr id="15" name="Grafik 14"/>
              <p:cNvPicPr/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66122" y="1498567"/>
                <a:ext cx="5075854" cy="325071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6" name="Abgerundetes Rechteck 15"/>
              <p:cNvSpPr/>
              <p:nvPr/>
            </p:nvSpPr>
            <p:spPr>
              <a:xfrm>
                <a:off x="3290888" y="2271713"/>
                <a:ext cx="623887" cy="442912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4919663" y="2271713"/>
                <a:ext cx="623887" cy="44291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Abgerundetes Rechteck 17"/>
              <p:cNvSpPr/>
              <p:nvPr/>
            </p:nvSpPr>
            <p:spPr>
              <a:xfrm>
                <a:off x="3290887" y="3676065"/>
                <a:ext cx="623887" cy="44291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4919663" y="3676065"/>
                <a:ext cx="623887" cy="4429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Abgerundetes Rechteck 19"/>
              <p:cNvSpPr/>
              <p:nvPr/>
            </p:nvSpPr>
            <p:spPr>
              <a:xfrm>
                <a:off x="2225913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Pfeil nach rechts 20"/>
              <p:cNvSpPr/>
              <p:nvPr/>
            </p:nvSpPr>
            <p:spPr>
              <a:xfrm rot="10800000">
                <a:off x="2314571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 rot="10800000">
                <a:off x="6212125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Pfeil nach rechts 22"/>
              <p:cNvSpPr/>
              <p:nvPr/>
            </p:nvSpPr>
            <p:spPr>
              <a:xfrm>
                <a:off x="6300783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5261417" y="4347739"/>
              <a:ext cx="149721" cy="1016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733033" y="4347309"/>
              <a:ext cx="149721" cy="10162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76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little yellow 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935931"/>
            <a:ext cx="1888019" cy="1599765"/>
            <a:chOff x="5121520" y="3916052"/>
            <a:chExt cx="1888019" cy="1599765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5121520" y="3916052"/>
              <a:ext cx="1888019" cy="1599765"/>
              <a:chOff x="1866122" y="1498567"/>
              <a:chExt cx="5075854" cy="3250713"/>
            </a:xfrm>
          </p:grpSpPr>
          <p:pic>
            <p:nvPicPr>
              <p:cNvPr id="27" name="Grafik 26"/>
              <p:cNvPicPr/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66122" y="1498567"/>
                <a:ext cx="5075854" cy="325071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8" name="Abgerundetes Rechteck 27"/>
              <p:cNvSpPr/>
              <p:nvPr/>
            </p:nvSpPr>
            <p:spPr>
              <a:xfrm>
                <a:off x="3290888" y="2271713"/>
                <a:ext cx="623887" cy="442912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4919663" y="2271713"/>
                <a:ext cx="623887" cy="44291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3290887" y="3676065"/>
                <a:ext cx="623887" cy="44291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4919663" y="3676065"/>
                <a:ext cx="623887" cy="4429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2225913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Pfeil nach rechts 32"/>
              <p:cNvSpPr/>
              <p:nvPr/>
            </p:nvSpPr>
            <p:spPr>
              <a:xfrm rot="10800000">
                <a:off x="2314571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 rot="10800000">
                <a:off x="6212125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" name="Pfeil nach rechts 34"/>
              <p:cNvSpPr/>
              <p:nvPr/>
            </p:nvSpPr>
            <p:spPr>
              <a:xfrm>
                <a:off x="6300783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261417" y="4347739"/>
              <a:ext cx="149721" cy="1016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733033" y="4347309"/>
              <a:ext cx="149721" cy="10162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29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 smtClean="0"/>
              <a:t>red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white button for 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</a:t>
            </a:r>
            <a:r>
              <a:rPr lang="en-US" sz="2400" dirty="0" smtClean="0"/>
              <a:t>the </a:t>
            </a:r>
            <a:r>
              <a:rPr lang="en-US" sz="2400" b="1" dirty="0" smtClean="0"/>
              <a:t>green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blue button for 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1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2min. </a:t>
            </a:r>
            <a:r>
              <a:rPr lang="en-US" sz="2400" dirty="0"/>
              <a:t>You will be able to rest between sequences. The sequence will only begin after you press the </a:t>
            </a:r>
            <a:r>
              <a:rPr lang="en-US" sz="2400" dirty="0" smtClean="0"/>
              <a:t>right arrow key.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this part of the experiment, </a:t>
            </a:r>
            <a:r>
              <a:rPr lang="en-US" sz="2400" b="1" dirty="0" smtClean="0"/>
              <a:t>two questions</a:t>
            </a:r>
            <a:r>
              <a:rPr lang="en-US" sz="2400" dirty="0" smtClean="0"/>
              <a:t> will be ask after each image and tone. </a:t>
            </a:r>
          </a:p>
          <a:p>
            <a:endParaRPr lang="en-US" sz="2400" dirty="0" smtClean="0"/>
          </a:p>
          <a:p>
            <a:r>
              <a:rPr lang="en-US" sz="2400" b="1" dirty="0"/>
              <a:t>Question 1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visual </a:t>
            </a:r>
            <a:r>
              <a:rPr lang="en-US" sz="2400" b="1" dirty="0" smtClean="0"/>
              <a:t>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onset of the image and your decision to respond or not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Visual 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dirty="0" smtClean="0"/>
              <a:t>Question 2</a:t>
            </a:r>
            <a:r>
              <a:rPr lang="en-US" sz="2400" dirty="0" smtClean="0"/>
              <a:t>: </a:t>
            </a:r>
            <a:r>
              <a:rPr lang="en-US" sz="2400" dirty="0"/>
              <a:t>How much time did it take you to </a:t>
            </a:r>
            <a:r>
              <a:rPr lang="en-US" sz="2400" b="1" dirty="0"/>
              <a:t>respond to the </a:t>
            </a:r>
            <a:r>
              <a:rPr lang="en-US" sz="2400" b="1" dirty="0" smtClean="0"/>
              <a:t>auditory 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</a:t>
            </a:r>
            <a:r>
              <a:rPr lang="en-US" sz="2400" dirty="0" smtClean="0"/>
              <a:t>tone and </a:t>
            </a:r>
            <a:r>
              <a:rPr lang="en-US" sz="2400" dirty="0"/>
              <a:t>your decision </a:t>
            </a:r>
            <a:r>
              <a:rPr lang="en-US" sz="2400" dirty="0" smtClean="0"/>
              <a:t>how to respond?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 smtClean="0"/>
              <a:t>Auditory </a:t>
            </a:r>
            <a:r>
              <a:rPr lang="en-US" sz="2400" b="1" dirty="0"/>
              <a:t>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6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Breitbild</PresentationFormat>
  <Paragraphs>129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40</cp:revision>
  <dcterms:created xsi:type="dcterms:W3CDTF">2019-02-20T05:57:35Z</dcterms:created>
  <dcterms:modified xsi:type="dcterms:W3CDTF">2023-05-17T08:11:57Z</dcterms:modified>
</cp:coreProperties>
</file>