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  <a:srgbClr val="0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6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5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1BA3-8137-4102-B201-6D89CD47C8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7188-1239-4CB4-9B2F-22AE280D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Welcome to the experiment!</a:t>
            </a:r>
          </a:p>
          <a:p>
            <a:endParaRPr lang="en-US" sz="2200" dirty="0"/>
          </a:p>
          <a:p>
            <a:r>
              <a:rPr lang="en-US" sz="2200" dirty="0"/>
              <a:t>In this study we will present you with sequences of images. Each image will be a particular face, object, letter or meaningless symbol, like these: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Some will be presented in front view and some in side </a:t>
            </a:r>
            <a:r>
              <a:rPr lang="en-US" sz="2200" dirty="0" smtClean="0"/>
              <a:t>view.</a:t>
            </a:r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Press the </a:t>
            </a:r>
            <a:r>
              <a:rPr lang="en-US" sz="2200" b="1" dirty="0"/>
              <a:t>right arrow key</a:t>
            </a:r>
            <a:r>
              <a:rPr lang="en-US" sz="2200" dirty="0"/>
              <a:t> to proceed</a:t>
            </a:r>
          </a:p>
          <a:p>
            <a:r>
              <a:rPr lang="en-US" sz="2200" dirty="0"/>
              <a:t> </a:t>
            </a:r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6470" y="2864965"/>
            <a:ext cx="1380916" cy="138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4054" y="2976134"/>
            <a:ext cx="1158579" cy="115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4121" y="2864965"/>
            <a:ext cx="1368263" cy="1368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5636" y="2864966"/>
            <a:ext cx="1368263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red </a:t>
            </a:r>
            <a:r>
              <a:rPr lang="en-US" sz="2400" b="1" dirty="0"/>
              <a:t>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4" name="Gruppieren 12"/>
          <p:cNvGrpSpPr/>
          <p:nvPr/>
        </p:nvGrpSpPr>
        <p:grpSpPr>
          <a:xfrm>
            <a:off x="5121520" y="3895458"/>
            <a:ext cx="1888019" cy="1599765"/>
            <a:chOff x="1866122" y="1498567"/>
            <a:chExt cx="5075854" cy="3250713"/>
          </a:xfrm>
        </p:grpSpPr>
        <p:pic>
          <p:nvPicPr>
            <p:cNvPr id="15" name="Grafik 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5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6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7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8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9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10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11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9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78287" y="315671"/>
            <a:ext cx="7774486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sequence will last about 2min. You will be able to rest between sequences. The sequence will only begin after you press the right arrow key.</a:t>
            </a:r>
          </a:p>
          <a:p>
            <a:endParaRPr lang="en-US" sz="2400" dirty="0" smtClean="0"/>
          </a:p>
          <a:p>
            <a:r>
              <a:rPr lang="en-US" sz="2400" dirty="0" smtClean="0"/>
              <a:t>Please do your best to remain focused and alert, and keep your eyes fixed on the center of the screen. </a:t>
            </a:r>
          </a:p>
          <a:p>
            <a:endParaRPr lang="en-US" sz="2400" dirty="0" smtClean="0"/>
          </a:p>
          <a:p>
            <a:r>
              <a:rPr lang="en-US" sz="2400" dirty="0" smtClean="0"/>
              <a:t>If you need a break, or have any questions, do not hesitate to ask the experimenter.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start with a few practice trials, and you will have a chance to ask questions before starting the experiment.</a:t>
            </a:r>
          </a:p>
          <a:p>
            <a:r>
              <a:rPr lang="en-US" sz="2400" b="1" dirty="0" smtClean="0"/>
              <a:t>Good luck!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8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Max Planck Institute for Empirical Aesthetics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Lepauvre</dc:creator>
  <cp:lastModifiedBy>Alex Lepauvre</cp:lastModifiedBy>
  <cp:revision>1</cp:revision>
  <dcterms:created xsi:type="dcterms:W3CDTF">2024-01-18T14:44:26Z</dcterms:created>
  <dcterms:modified xsi:type="dcterms:W3CDTF">2024-01-18T14:44:52Z</dcterms:modified>
</cp:coreProperties>
</file>