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2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914" y="6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Some will be presented in front view and some in side </a:t>
            </a:r>
            <a:r>
              <a:rPr lang="en-US" sz="2200" dirty="0" smtClean="0"/>
              <a:t>view.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red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895458"/>
            <a:ext cx="1888019" cy="1599765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green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121520" y="3916052"/>
            <a:ext cx="1888019" cy="1599765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 smtClean="0"/>
              <a:t>red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white </a:t>
            </a:r>
            <a:r>
              <a:rPr lang="en-US" sz="2400" b="1" dirty="0" smtClean="0"/>
              <a:t>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</a:t>
            </a:r>
            <a:r>
              <a:rPr lang="en-US" sz="2400" dirty="0" smtClean="0"/>
              <a:t>the </a:t>
            </a:r>
            <a:r>
              <a:rPr lang="en-US" sz="2400" b="1" dirty="0" smtClean="0"/>
              <a:t>green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blue 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1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2min. </a:t>
            </a:r>
            <a:r>
              <a:rPr lang="en-US" sz="2400" dirty="0"/>
              <a:t>You will be able to rest between sequences. The sequence will only begin after you press the </a:t>
            </a:r>
            <a:r>
              <a:rPr lang="en-US" sz="2400" dirty="0" smtClean="0"/>
              <a:t>right arrow key.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this part of the experiment, </a:t>
            </a:r>
            <a:r>
              <a:rPr lang="en-US" sz="2400" b="1" dirty="0" smtClean="0"/>
              <a:t>two questions</a:t>
            </a:r>
            <a:r>
              <a:rPr lang="en-US" sz="2400" dirty="0" smtClean="0"/>
              <a:t> will be ask after each image and tone. </a:t>
            </a:r>
          </a:p>
          <a:p>
            <a:endParaRPr lang="en-US" sz="2400" dirty="0" smtClean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</a:t>
            </a:r>
            <a:r>
              <a:rPr lang="en-US" sz="2400" b="1" dirty="0" smtClean="0"/>
              <a:t>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/>
              <a:t>Question 2</a:t>
            </a:r>
            <a:r>
              <a:rPr lang="en-US" sz="2400" dirty="0" smtClean="0"/>
              <a:t>: </a:t>
            </a:r>
            <a:r>
              <a:rPr lang="en-US" sz="2400" dirty="0"/>
              <a:t>How much time did it take you to </a:t>
            </a:r>
            <a:r>
              <a:rPr lang="en-US" sz="2400" b="1" dirty="0"/>
              <a:t>respond to the </a:t>
            </a:r>
            <a:r>
              <a:rPr lang="en-US" sz="2400" b="1" dirty="0" smtClean="0"/>
              <a:t>auditory 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</a:t>
            </a:r>
            <a:r>
              <a:rPr lang="en-US" sz="2400" dirty="0" smtClean="0"/>
              <a:t>tone and </a:t>
            </a:r>
            <a:r>
              <a:rPr lang="en-US" sz="2400" dirty="0"/>
              <a:t>your decision </a:t>
            </a:r>
            <a:r>
              <a:rPr lang="en-US" sz="2400" dirty="0" smtClean="0"/>
              <a:t>how to respond?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 smtClean="0"/>
              <a:t>Auditory </a:t>
            </a:r>
            <a:r>
              <a:rPr lang="en-US" sz="2400" b="1" dirty="0"/>
              <a:t>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/>
              <a:t>turning the knob</a:t>
            </a:r>
            <a:r>
              <a:rPr lang="en-US" sz="2400" dirty="0" smtClean="0"/>
              <a:t> you can change the value and move the pointer on the scale. Select your final answer by </a:t>
            </a:r>
            <a:r>
              <a:rPr lang="en-US" sz="2400" b="1" dirty="0" smtClean="0"/>
              <a:t>pressing the knob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44212" y="1286785"/>
            <a:ext cx="4310132" cy="29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4 min. </a:t>
            </a:r>
            <a:r>
              <a:rPr lang="en-US" sz="2400" dirty="0"/>
              <a:t>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  <a:r>
              <a:rPr lang="en-US" sz="2400" dirty="0" smtClean="0"/>
              <a:t>If </a:t>
            </a:r>
            <a:r>
              <a:rPr lang="en-US" sz="2400" dirty="0"/>
              <a:t>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</a:t>
            </a:r>
            <a:r>
              <a:rPr lang="en-US" sz="2400" dirty="0" smtClean="0"/>
              <a:t>a calibration task in which you can practice time estimation, followed by a </a:t>
            </a:r>
            <a:r>
              <a:rPr lang="en-US" sz="2400" dirty="0"/>
              <a:t>few practice trials, and you will have a chance to ask questions before starting the </a:t>
            </a:r>
            <a:r>
              <a:rPr lang="en-US" sz="2400" dirty="0" smtClean="0"/>
              <a:t>experiment. </a:t>
            </a:r>
            <a:r>
              <a:rPr lang="en-US" sz="2400" b="1" dirty="0" smtClean="0"/>
              <a:t>Good </a:t>
            </a:r>
            <a:r>
              <a:rPr lang="en-US" sz="2400" b="1" dirty="0"/>
              <a:t>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Breitbild</PresentationFormat>
  <Paragraphs>103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37</cp:revision>
  <dcterms:created xsi:type="dcterms:W3CDTF">2019-02-20T05:57:35Z</dcterms:created>
  <dcterms:modified xsi:type="dcterms:W3CDTF">2023-04-12T14:45:00Z</dcterms:modified>
</cp:coreProperties>
</file>