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6" y="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endParaRPr lang="en-US" sz="2400" dirty="0"/>
          </a:p>
          <a:p>
            <a:r>
              <a:rPr lang="en-US" sz="2400" dirty="0"/>
              <a:t>In this study we will present you with sequences of images. Each image will be a particular face, object, letter or meaningless symbol, like these: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Some will be presented in front view and some in side view; some will be shown briefly and some for longer periods of time.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6470" y="2864965"/>
            <a:ext cx="1380916" cy="138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4054" y="2976134"/>
            <a:ext cx="1158579" cy="115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4121" y="2864965"/>
            <a:ext cx="1368263" cy="1368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5636" y="2864966"/>
            <a:ext cx="1368263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and </a:t>
            </a:r>
            <a:r>
              <a:rPr lang="en-US" sz="2400" b="1" dirty="0"/>
              <a:t>press a button whenever you see a target image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Please press the </a:t>
            </a:r>
            <a:r>
              <a:rPr lang="en-US" sz="2400" b="1" dirty="0"/>
              <a:t>space bar,</a:t>
            </a:r>
            <a:r>
              <a:rPr lang="en-US" sz="2400" dirty="0"/>
              <a:t> as quickly and as accurately as possible, whenever you see a target image in any view (front or side) for any amount of time (short or long duration).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32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the </a:t>
            </a:r>
            <a:r>
              <a:rPr lang="en-US" sz="2400" b="1" dirty="0" smtClean="0"/>
              <a:t>“1” key </a:t>
            </a:r>
            <a:r>
              <a:rPr lang="en-US" sz="2400" dirty="0" smtClean="0"/>
              <a:t>to </a:t>
            </a:r>
            <a:r>
              <a:rPr lang="en-US" sz="2400" dirty="0"/>
              <a:t>respond to </a:t>
            </a:r>
            <a:r>
              <a:rPr lang="en-US" sz="2400" b="1" dirty="0" smtClean="0"/>
              <a:t>high tone </a:t>
            </a:r>
            <a:r>
              <a:rPr lang="en-US" sz="2400" dirty="0"/>
              <a:t>and the </a:t>
            </a:r>
            <a:r>
              <a:rPr lang="en-US" sz="2400" b="1" dirty="0" smtClean="0"/>
              <a:t>“2” key </a:t>
            </a:r>
            <a:r>
              <a:rPr lang="en-US" sz="2400" b="1" dirty="0" smtClean="0"/>
              <a:t>for </a:t>
            </a:r>
            <a:r>
              <a:rPr lang="en-US" sz="2400" b="1" dirty="0" smtClean="0"/>
              <a:t>low tones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 smtClean="0"/>
              <a:t>Please </a:t>
            </a:r>
            <a:r>
              <a:rPr lang="en-US" sz="2400" dirty="0"/>
              <a:t>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06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1min 30sec. You will be able to rest between sequences. The sequence will only begin after you press the space bar.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this part of the experiment, </a:t>
            </a:r>
            <a:r>
              <a:rPr lang="en-US" sz="2400" b="1" dirty="0" smtClean="0"/>
              <a:t>two questions</a:t>
            </a:r>
            <a:r>
              <a:rPr lang="en-US" sz="2400" dirty="0" smtClean="0"/>
              <a:t> will be ask after each image and tone. </a:t>
            </a:r>
          </a:p>
          <a:p>
            <a:endParaRPr lang="en-US" sz="2400" dirty="0" smtClean="0"/>
          </a:p>
          <a:p>
            <a:r>
              <a:rPr lang="en-US" sz="2400" b="1" dirty="0"/>
              <a:t>Question 1</a:t>
            </a:r>
            <a:r>
              <a:rPr lang="en-US" sz="2400" dirty="0"/>
              <a:t>: How much time did it take you to </a:t>
            </a:r>
            <a:r>
              <a:rPr lang="en-US" sz="2400" b="1" dirty="0"/>
              <a:t>respond to the visual </a:t>
            </a:r>
            <a:r>
              <a:rPr lang="en-US" sz="2400" b="1" dirty="0" smtClean="0"/>
              <a:t>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onset of the image and your decision to respond or not respond?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/>
              <a:t>Visual 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r>
              <a:rPr lang="en-US" sz="2400" b="1" dirty="0" smtClean="0"/>
              <a:t>Question 2</a:t>
            </a:r>
            <a:r>
              <a:rPr lang="en-US" sz="2400" dirty="0" smtClean="0"/>
              <a:t>: </a:t>
            </a:r>
            <a:r>
              <a:rPr lang="en-US" sz="2400" dirty="0"/>
              <a:t>How much time did it take you to </a:t>
            </a:r>
            <a:r>
              <a:rPr lang="en-US" sz="2400" b="1" dirty="0"/>
              <a:t>respond to the </a:t>
            </a:r>
            <a:r>
              <a:rPr lang="en-US" sz="2400" b="1" dirty="0" smtClean="0"/>
              <a:t>auditory 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</a:t>
            </a:r>
            <a:r>
              <a:rPr lang="en-US" sz="2400" dirty="0" smtClean="0"/>
              <a:t>tone and </a:t>
            </a:r>
            <a:r>
              <a:rPr lang="en-US" sz="2400" dirty="0"/>
              <a:t>your decision </a:t>
            </a:r>
            <a:r>
              <a:rPr lang="en-US" sz="2400" dirty="0" smtClean="0"/>
              <a:t>how to respond?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 smtClean="0"/>
              <a:t>Auditory </a:t>
            </a:r>
            <a:r>
              <a:rPr lang="en-US" sz="2400" b="1" dirty="0"/>
              <a:t>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46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screen for your time estimation will look like this: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b="1" dirty="0" smtClean="0"/>
              <a:t>turning the knob</a:t>
            </a:r>
            <a:r>
              <a:rPr lang="en-US" sz="2400" dirty="0" smtClean="0"/>
              <a:t> you can change the value and move the pointer on the scale. Select your final answer by </a:t>
            </a:r>
            <a:r>
              <a:rPr lang="en-US" sz="2400" b="1" dirty="0" smtClean="0"/>
              <a:t>pressing the knob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  <p:sp>
        <p:nvSpPr>
          <p:cNvPr id="5" name="AutoShape 6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155575" y="-12414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8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307975" y="-10890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44212" y="1286785"/>
            <a:ext cx="4310132" cy="29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</a:t>
            </a:r>
            <a:r>
              <a:rPr lang="en-US" sz="2400" dirty="0" smtClean="0"/>
              <a:t>4 </a:t>
            </a:r>
            <a:r>
              <a:rPr lang="en-US" sz="2400" dirty="0" smtClean="0"/>
              <a:t>min. </a:t>
            </a:r>
            <a:r>
              <a:rPr lang="en-US" sz="2400" dirty="0"/>
              <a:t>You will be able to rest between sequences. The sequence will only begin after you press the space bar.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  <a:r>
              <a:rPr lang="en-US" sz="2400" dirty="0" smtClean="0"/>
              <a:t>If </a:t>
            </a:r>
            <a:r>
              <a:rPr lang="en-US" sz="2400" dirty="0"/>
              <a:t>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</a:t>
            </a:r>
            <a:r>
              <a:rPr lang="en-US" sz="2400" dirty="0" smtClean="0"/>
              <a:t>a calibration task in which you can practice time estimation, followed by a </a:t>
            </a:r>
            <a:r>
              <a:rPr lang="en-US" sz="2400" dirty="0"/>
              <a:t>few practice trials, and you will have a chance to ask questions before starting the </a:t>
            </a:r>
            <a:r>
              <a:rPr lang="en-US" sz="2400" dirty="0" smtClean="0"/>
              <a:t>experiment. </a:t>
            </a:r>
            <a:r>
              <a:rPr lang="en-US" sz="2400" b="1" dirty="0" smtClean="0"/>
              <a:t>Good </a:t>
            </a:r>
            <a:r>
              <a:rPr lang="en-US" sz="2400" b="1" dirty="0"/>
              <a:t>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Breitbild</PresentationFormat>
  <Paragraphs>77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Fabio Engeser</cp:lastModifiedBy>
  <cp:revision>30</cp:revision>
  <dcterms:created xsi:type="dcterms:W3CDTF">2019-02-20T05:57:35Z</dcterms:created>
  <dcterms:modified xsi:type="dcterms:W3CDTF">2023-03-17T16:30:19Z</dcterms:modified>
</cp:coreProperties>
</file>