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364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7099300" cy="10234613"/>
  <p:embeddedFontLst>
    <p:embeddedFont>
      <p:font typeface="微軟正黑體" panose="020B0604030504040204" pitchFamily="34" charset="-120"/>
      <p:regular r:id="rId5"/>
      <p:bold r:id="rId6"/>
    </p:embeddedFont>
    <p:embeddedFont>
      <p:font typeface="新細明體" panose="02020500000000000000" pitchFamily="18" charset="-120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新細明體" panose="02020500000000000000" pitchFamily="18" charset="-120"/>
      <p:regular r:id="rId7"/>
    </p:embeddedFont>
  </p:embeddedFontLst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00"/>
    <a:srgbClr val="54596D"/>
    <a:srgbClr val="808080"/>
    <a:srgbClr val="333333"/>
    <a:srgbClr val="5F5F5F"/>
    <a:srgbClr val="013F7A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657" autoAdjust="0"/>
    <p:restoredTop sz="87543" autoAdjust="0"/>
  </p:normalViewPr>
  <p:slideViewPr>
    <p:cSldViewPr snapToGrid="0">
      <p:cViewPr varScale="1">
        <p:scale>
          <a:sx n="67" d="100"/>
          <a:sy n="67" d="100"/>
        </p:scale>
        <p:origin x="22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89893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89893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89893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89893">
              <a:defRPr sz="1300">
                <a:cs typeface="+mn-cs"/>
              </a:defRPr>
            </a:lvl1pPr>
          </a:lstStyle>
          <a:p>
            <a:pPr>
              <a:defRPr/>
            </a:pPr>
            <a:fld id="{037BA6FF-CBE0-4E3B-BD5B-8A4E29FC5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81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89893">
              <a:defRPr sz="1300">
                <a:cs typeface="Arial" charset="0"/>
              </a:defRPr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89893">
              <a:defRPr sz="1300">
                <a:cs typeface="Arial" charset="0"/>
              </a:defRPr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130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6512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TW" noProof="0" smtClean="0"/>
              <a:t>Click to edit Master text styles</a:t>
            </a:r>
          </a:p>
          <a:p>
            <a:pPr lvl="1"/>
            <a:r>
              <a:rPr lang="en-CA" altLang="zh-TW" noProof="0" smtClean="0"/>
              <a:t>Second level</a:t>
            </a:r>
          </a:p>
          <a:p>
            <a:pPr lvl="2"/>
            <a:r>
              <a:rPr lang="en-CA" altLang="zh-TW" noProof="0" smtClean="0"/>
              <a:t>Third level</a:t>
            </a:r>
          </a:p>
          <a:p>
            <a:pPr lvl="3"/>
            <a:r>
              <a:rPr lang="en-CA" altLang="zh-TW" noProof="0" smtClean="0"/>
              <a:t>Fourth level</a:t>
            </a:r>
          </a:p>
          <a:p>
            <a:pPr lvl="4"/>
            <a:r>
              <a:rPr lang="en-CA" altLang="zh-TW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89893">
              <a:defRPr sz="1300">
                <a:cs typeface="Arial" charset="0"/>
              </a:defRPr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89893">
              <a:defRPr sz="1300">
                <a:cs typeface="Arial" charset="0"/>
              </a:defRPr>
            </a:lvl1pPr>
          </a:lstStyle>
          <a:p>
            <a:pPr>
              <a:defRPr/>
            </a:pPr>
            <a:fld id="{6E3CEB80-0ECD-461E-9D6F-216EEF9288C7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2293106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FA949-1549-4899-BB3D-FC28E18E725D}" type="slidenum">
              <a:rPr lang="en-CA" altLang="zh-TW" smtClean="0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35720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28700"/>
            <a:ext cx="8229600" cy="5219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6900" cy="863600"/>
          </a:xfrm>
          <a:gradFill flip="none" rotWithShape="1">
            <a:gsLst>
              <a:gs pos="0">
                <a:srgbClr val="013F7A"/>
              </a:gs>
              <a:gs pos="39999">
                <a:srgbClr val="013F7A"/>
              </a:gs>
              <a:gs pos="100000">
                <a:schemeClr val="tx2">
                  <a:lumMod val="86000"/>
                  <a:lumOff val="14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360000" algn="l">
              <a:spcBef>
                <a:spcPts val="0"/>
              </a:spcBef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2907E-04E7-4ED3-B8E1-A416A0BC657C}" type="slidenum">
              <a:rPr lang="en-CA" altLang="zh-TW" smtClean="0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85782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C00DD-2233-4BDD-BAF4-5F1E24A0460F}" type="slidenum">
              <a:rPr lang="en-CA" altLang="zh-TW" smtClean="0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41855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6900" cy="863600"/>
          </a:xfrm>
          <a:gradFill flip="none" rotWithShape="1">
            <a:gsLst>
              <a:gs pos="0">
                <a:srgbClr val="013F7A"/>
              </a:gs>
              <a:gs pos="39999">
                <a:srgbClr val="013F7A"/>
              </a:gs>
              <a:gs pos="100000">
                <a:schemeClr val="tx2">
                  <a:lumMod val="86000"/>
                  <a:lumOff val="14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360000" algn="l">
              <a:spcBef>
                <a:spcPts val="0"/>
              </a:spcBef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300"/>
            <a:ext cx="8229600" cy="5245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524C7-4384-4AF6-B48A-F23D78A00729}" type="slidenum">
              <a:rPr lang="en-CA" altLang="zh-TW" smtClean="0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144704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078E5-8E22-44E1-B1A5-20180DEF5EA8}" type="slidenum">
              <a:rPr lang="en-CA" altLang="zh-TW" smtClean="0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157937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28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4100"/>
            <a:ext cx="4038600" cy="530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6900" cy="863600"/>
          </a:xfrm>
          <a:gradFill flip="none" rotWithShape="1">
            <a:gsLst>
              <a:gs pos="0">
                <a:srgbClr val="013F7A"/>
              </a:gs>
              <a:gs pos="39999">
                <a:srgbClr val="013F7A"/>
              </a:gs>
              <a:gs pos="100000">
                <a:schemeClr val="tx2">
                  <a:lumMod val="86000"/>
                  <a:lumOff val="14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360000" algn="l">
              <a:spcBef>
                <a:spcPts val="0"/>
              </a:spcBef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B5572-7756-460E-B203-F6B1133927E8}" type="slidenum">
              <a:rPr lang="en-CA" altLang="zh-TW" smtClean="0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324509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4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14500"/>
            <a:ext cx="4040188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52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14500"/>
            <a:ext cx="4041775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6900" cy="863600"/>
          </a:xfrm>
          <a:gradFill flip="none" rotWithShape="1">
            <a:gsLst>
              <a:gs pos="0">
                <a:srgbClr val="013F7A"/>
              </a:gs>
              <a:gs pos="39999">
                <a:srgbClr val="013F7A"/>
              </a:gs>
              <a:gs pos="100000">
                <a:schemeClr val="tx2">
                  <a:lumMod val="86000"/>
                  <a:lumOff val="14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360000" algn="l">
              <a:spcBef>
                <a:spcPts val="0"/>
              </a:spcBef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4E1DC-AEED-4D9D-B1B8-4F4C5317BD6E}" type="slidenum">
              <a:rPr lang="en-CA" altLang="zh-TW" smtClean="0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85496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6900" cy="863600"/>
          </a:xfrm>
          <a:gradFill flip="none" rotWithShape="1">
            <a:gsLst>
              <a:gs pos="0">
                <a:srgbClr val="013F7A"/>
              </a:gs>
              <a:gs pos="39999">
                <a:srgbClr val="013F7A"/>
              </a:gs>
              <a:gs pos="100000">
                <a:schemeClr val="tx2">
                  <a:lumMod val="86000"/>
                  <a:lumOff val="14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360000" algn="l">
              <a:spcBef>
                <a:spcPts val="0"/>
              </a:spcBef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61951-8FD9-42A7-82D8-A0F3ADD52722}" type="slidenum">
              <a:rPr lang="en-CA" altLang="zh-TW" smtClean="0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203577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2F4E1-4954-443D-B6B8-4A43C1C907AE}" type="slidenum">
              <a:rPr lang="en-CA" altLang="zh-TW" smtClean="0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411919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CBD41-2C40-465F-BEC1-7249050ECD36}" type="slidenum">
              <a:rPr lang="en-CA" altLang="zh-TW" smtClean="0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149478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C57AE-F9B0-4FD7-8DEC-F31473BC4D82}" type="slidenum">
              <a:rPr lang="en-CA" altLang="zh-TW" smtClean="0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23845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0DD3D38-EC3A-4501-A7D4-D5FD2916496F}" type="slidenum">
              <a:rPr lang="en-CA" altLang="zh-TW" smtClean="0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45378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5" r:id="rId1"/>
    <p:sldLayoutId id="2147484366" r:id="rId2"/>
    <p:sldLayoutId id="2147484367" r:id="rId3"/>
    <p:sldLayoutId id="2147484368" r:id="rId4"/>
    <p:sldLayoutId id="2147484369" r:id="rId5"/>
    <p:sldLayoutId id="2147484370" r:id="rId6"/>
    <p:sldLayoutId id="2147484371" r:id="rId7"/>
    <p:sldLayoutId id="2147484372" r:id="rId8"/>
    <p:sldLayoutId id="2147484373" r:id="rId9"/>
    <p:sldLayoutId id="2147484374" r:id="rId10"/>
    <p:sldLayoutId id="214748437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360488"/>
            <a:ext cx="7983537" cy="497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CA" dirty="0" smtClean="0"/>
              <a:t>Fetch-And-Execute: A Complete View</a:t>
            </a:r>
            <a:endParaRPr lang="en-US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76C57E6C-7A56-451C-BA8A-FEF8A0C023A9}" type="slidenum">
              <a:rPr lang="en-CA" altLang="zh-TW" sz="1400" smtClean="0">
                <a:ea typeface="PMingLiU" pitchFamily="18" charset="-120"/>
              </a:rPr>
              <a:pPr eaLnBrk="1" hangingPunct="1"/>
              <a:t>1</a:t>
            </a:fld>
            <a:endParaRPr lang="en-CA" altLang="zh-TW" sz="1400" smtClean="0">
              <a:ea typeface="PMingLiU" pitchFamily="18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19300" y="3970338"/>
            <a:ext cx="1165225" cy="1619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CA" sz="1050" b="1" dirty="0" err="1">
                <a:solidFill>
                  <a:srgbClr val="FF0000"/>
                </a:solidFill>
                <a:latin typeface="+mj-lt"/>
                <a:cs typeface="Arial" charset="0"/>
              </a:rPr>
              <a:t>movf</a:t>
            </a:r>
            <a:r>
              <a:rPr lang="en-CA" sz="1050" b="1" dirty="0">
                <a:solidFill>
                  <a:srgbClr val="FF0000"/>
                </a:solidFill>
                <a:latin typeface="+mj-lt"/>
                <a:cs typeface="Arial" charset="0"/>
              </a:rPr>
              <a:t> 0x25, W, A</a:t>
            </a:r>
            <a:endParaRPr lang="en-US" sz="1050" b="1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0575" y="4268788"/>
            <a:ext cx="7810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b="1" dirty="0">
                <a:solidFill>
                  <a:srgbClr val="FF0000"/>
                </a:solidFill>
                <a:latin typeface="+mj-lt"/>
                <a:cs typeface="Arial" charset="0"/>
              </a:rPr>
              <a:t>000000</a:t>
            </a:r>
            <a:endParaRPr lang="en-US" sz="1600" b="1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25600" y="1651000"/>
            <a:ext cx="969963" cy="169863"/>
          </a:xfrm>
          <a:prstGeom prst="rect">
            <a:avLst/>
          </a:prstGeom>
          <a:solidFill>
            <a:srgbClr val="FFFF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90575" y="4268788"/>
            <a:ext cx="7810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b="1" dirty="0">
                <a:solidFill>
                  <a:srgbClr val="FF0000"/>
                </a:solidFill>
                <a:latin typeface="+mj-lt"/>
                <a:cs typeface="Arial" charset="0"/>
              </a:rPr>
              <a:t>000002</a:t>
            </a:r>
            <a:endParaRPr lang="en-US" sz="1400" b="1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97150" y="1660525"/>
            <a:ext cx="969963" cy="169863"/>
          </a:xfrm>
          <a:prstGeom prst="rect">
            <a:avLst/>
          </a:prstGeom>
          <a:solidFill>
            <a:srgbClr val="FFFF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76638" y="1643063"/>
            <a:ext cx="968375" cy="169862"/>
          </a:xfrm>
          <a:prstGeom prst="rect">
            <a:avLst/>
          </a:prstGeom>
          <a:solidFill>
            <a:srgbClr val="FFFF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97150" y="1820863"/>
            <a:ext cx="969963" cy="168275"/>
          </a:xfrm>
          <a:prstGeom prst="rect">
            <a:avLst/>
          </a:prstGeom>
          <a:solidFill>
            <a:srgbClr val="FFFF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568700" y="1822450"/>
            <a:ext cx="969963" cy="169863"/>
          </a:xfrm>
          <a:prstGeom prst="rect">
            <a:avLst/>
          </a:prstGeom>
          <a:solidFill>
            <a:srgbClr val="FFFF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549775" y="1651000"/>
            <a:ext cx="969963" cy="169863"/>
          </a:xfrm>
          <a:prstGeom prst="rect">
            <a:avLst/>
          </a:prstGeom>
          <a:solidFill>
            <a:srgbClr val="FFFF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549775" y="1828800"/>
            <a:ext cx="969963" cy="169863"/>
          </a:xfrm>
          <a:prstGeom prst="rect">
            <a:avLst/>
          </a:prstGeom>
          <a:solidFill>
            <a:srgbClr val="FFFF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057400" y="3916363"/>
            <a:ext cx="936625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100" b="1" dirty="0" err="1">
                <a:solidFill>
                  <a:srgbClr val="FF0000"/>
                </a:solidFill>
                <a:latin typeface="+mj-lt"/>
                <a:cs typeface="Arial" charset="0"/>
              </a:rPr>
              <a:t>addlw</a:t>
            </a:r>
            <a:r>
              <a:rPr lang="en-CA" sz="1100" b="1" dirty="0">
                <a:solidFill>
                  <a:srgbClr val="FF0000"/>
                </a:solidFill>
                <a:latin typeface="+mj-lt"/>
                <a:cs typeface="Arial" charset="0"/>
              </a:rPr>
              <a:t> 0x04</a:t>
            </a:r>
            <a:endParaRPr lang="en-US" sz="1400" b="1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09775" y="5403850"/>
            <a:ext cx="10683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2000" dirty="0">
                <a:solidFill>
                  <a:srgbClr val="FF0000"/>
                </a:solidFill>
                <a:latin typeface="+mj-lt"/>
                <a:cs typeface="Arial" charset="0"/>
              </a:rPr>
              <a:t>Decode</a:t>
            </a:r>
            <a:endParaRPr lang="en-US" sz="2000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77088" y="4445000"/>
            <a:ext cx="5715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rgbClr val="FF0000"/>
                </a:solidFill>
                <a:latin typeface="+mj-lt"/>
                <a:cs typeface="Arial" charset="0"/>
              </a:rPr>
              <a:t>0x32</a:t>
            </a:r>
            <a:endParaRPr lang="en-US" sz="1400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00638" y="4029075"/>
            <a:ext cx="571500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rgbClr val="FF0000"/>
                </a:solidFill>
                <a:latin typeface="+mj-lt"/>
                <a:cs typeface="Arial" charset="0"/>
              </a:rPr>
              <a:t>0x32</a:t>
            </a:r>
            <a:endParaRPr lang="en-US" sz="1400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68788" y="4953000"/>
            <a:ext cx="573087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rgbClr val="FF0000"/>
                </a:solidFill>
                <a:latin typeface="+mj-lt"/>
                <a:cs typeface="Arial" charset="0"/>
              </a:rPr>
              <a:t>0x32</a:t>
            </a:r>
            <a:endParaRPr lang="en-US" sz="1400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36763" y="3965575"/>
            <a:ext cx="977900" cy="1698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CA" sz="1100" b="1" dirty="0">
                <a:solidFill>
                  <a:srgbClr val="FF0000"/>
                </a:solidFill>
                <a:latin typeface="+mj-lt"/>
                <a:cs typeface="Arial" charset="0"/>
              </a:rPr>
              <a:t>movwf 0x26, A</a:t>
            </a:r>
            <a:endParaRPr lang="en-US" sz="1100" b="1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11363" y="5403850"/>
            <a:ext cx="10699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2000" dirty="0">
                <a:solidFill>
                  <a:srgbClr val="FF0000"/>
                </a:solidFill>
                <a:latin typeface="+mj-lt"/>
                <a:cs typeface="Arial" charset="0"/>
              </a:rPr>
              <a:t>Decode</a:t>
            </a:r>
            <a:endParaRPr lang="en-US" sz="2000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0575" y="4268788"/>
            <a:ext cx="7810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b="1" dirty="0">
                <a:solidFill>
                  <a:srgbClr val="FF0000"/>
                </a:solidFill>
                <a:latin typeface="+mj-lt"/>
                <a:cs typeface="Arial" charset="0"/>
              </a:rPr>
              <a:t>000004</a:t>
            </a:r>
            <a:endParaRPr lang="en-US" sz="1400" b="1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37100" y="2644775"/>
            <a:ext cx="573088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rgbClr val="FF0000"/>
                </a:solidFill>
                <a:latin typeface="+mj-lt"/>
                <a:cs typeface="Arial" charset="0"/>
              </a:rPr>
              <a:t>0x04</a:t>
            </a:r>
            <a:endParaRPr lang="en-US" sz="1400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00638" y="4029075"/>
            <a:ext cx="571500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rgbClr val="FF0000"/>
                </a:solidFill>
                <a:latin typeface="+mj-lt"/>
                <a:cs typeface="Arial" charset="0"/>
              </a:rPr>
              <a:t>0x04</a:t>
            </a:r>
            <a:endParaRPr lang="en-US" sz="1400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70375" y="4959350"/>
            <a:ext cx="5715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rgbClr val="FF0000"/>
                </a:solidFill>
                <a:latin typeface="+mj-lt"/>
                <a:cs typeface="Arial" charset="0"/>
              </a:rPr>
              <a:t>0x36</a:t>
            </a:r>
            <a:endParaRPr lang="en-US" sz="1400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0575" y="4268788"/>
            <a:ext cx="7810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b="1" dirty="0">
                <a:solidFill>
                  <a:srgbClr val="FF0000"/>
                </a:solidFill>
                <a:latin typeface="+mj-lt"/>
                <a:cs typeface="Arial" charset="0"/>
              </a:rPr>
              <a:t>000006</a:t>
            </a:r>
            <a:endParaRPr lang="en-US" b="1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30413" y="3975100"/>
            <a:ext cx="1003300" cy="1698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CA" sz="1100" b="1" dirty="0">
                <a:solidFill>
                  <a:srgbClr val="FF0000"/>
                </a:solidFill>
                <a:latin typeface="+mj-lt"/>
                <a:cs typeface="Arial" charset="0"/>
              </a:rPr>
              <a:t>movwf 0x27, A</a:t>
            </a:r>
            <a:endParaRPr lang="en-US" sz="1100" b="1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10125" y="4956175"/>
            <a:ext cx="573088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rgbClr val="FF0000"/>
                </a:solidFill>
                <a:latin typeface="+mj-lt"/>
                <a:cs typeface="Arial" charset="0"/>
              </a:rPr>
              <a:t>0x36</a:t>
            </a:r>
            <a:endParaRPr lang="en-US" sz="1400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2875" y="3397250"/>
            <a:ext cx="5715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rgbClr val="FF0000"/>
                </a:solidFill>
                <a:latin typeface="+mn-lt"/>
                <a:cs typeface="Arial" charset="0"/>
              </a:rPr>
              <a:t>0x36</a:t>
            </a:r>
            <a:endParaRPr lang="en-US" sz="1600" dirty="0">
              <a:solidFill>
                <a:srgbClr val="FF0000"/>
              </a:solidFill>
              <a:latin typeface="+mn-lt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532438" y="1830388"/>
            <a:ext cx="969962" cy="169862"/>
          </a:xfrm>
          <a:prstGeom prst="rect">
            <a:avLst/>
          </a:prstGeom>
          <a:solidFill>
            <a:srgbClr val="FFFF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952875" y="3397250"/>
            <a:ext cx="5715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rgbClr val="FF0000"/>
                </a:solidFill>
                <a:latin typeface="+mn-lt"/>
                <a:cs typeface="Arial" charset="0"/>
              </a:rPr>
              <a:t>0x36</a:t>
            </a:r>
            <a:endParaRPr lang="en-US" sz="1600" dirty="0">
              <a:solidFill>
                <a:srgbClr val="FF0000"/>
              </a:solidFill>
              <a:latin typeface="+mn-lt"/>
              <a:cs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14888" y="4956175"/>
            <a:ext cx="573087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rgbClr val="FF0000"/>
                </a:solidFill>
                <a:latin typeface="+mj-lt"/>
                <a:cs typeface="Arial" charset="0"/>
              </a:rPr>
              <a:t>0x36</a:t>
            </a:r>
            <a:endParaRPr lang="en-US" sz="1400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11363" y="5403850"/>
            <a:ext cx="10699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2000" dirty="0">
                <a:solidFill>
                  <a:srgbClr val="FF0000"/>
                </a:solidFill>
                <a:latin typeface="+mj-lt"/>
                <a:cs typeface="Arial" charset="0"/>
              </a:rPr>
              <a:t>Decode</a:t>
            </a:r>
            <a:endParaRPr lang="en-US" sz="2000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522913" y="1658938"/>
            <a:ext cx="969962" cy="169862"/>
          </a:xfrm>
          <a:prstGeom prst="rect">
            <a:avLst/>
          </a:prstGeom>
          <a:solidFill>
            <a:srgbClr val="FFFF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90574" y="4268788"/>
            <a:ext cx="78098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b="1" dirty="0" smtClean="0">
                <a:solidFill>
                  <a:srgbClr val="FF0000"/>
                </a:solidFill>
                <a:latin typeface="+mj-lt"/>
                <a:cs typeface="Arial" charset="0"/>
              </a:rPr>
              <a:t>000008</a:t>
            </a:r>
            <a:endParaRPr lang="en-US" b="1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8216" y="4268787"/>
            <a:ext cx="81144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b="1" dirty="0" smtClean="0">
                <a:solidFill>
                  <a:srgbClr val="FF0000"/>
                </a:solidFill>
                <a:latin typeface="+mj-lt"/>
                <a:cs typeface="Arial" charset="0"/>
              </a:rPr>
              <a:t>00000A</a:t>
            </a:r>
            <a:endParaRPr lang="en-US" b="1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05831" y="3952309"/>
            <a:ext cx="629981" cy="215444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CA" sz="1400" b="1" dirty="0" smtClean="0">
                <a:solidFill>
                  <a:srgbClr val="FF0000"/>
                </a:solidFill>
                <a:latin typeface="+mj-lt"/>
                <a:cs typeface="Arial" charset="0"/>
              </a:rPr>
              <a:t>5</a:t>
            </a:r>
            <a:r>
              <a:rPr lang="en-CA" sz="1400" b="1" baseline="30000" dirty="0" smtClean="0">
                <a:solidFill>
                  <a:srgbClr val="FF0000"/>
                </a:solidFill>
                <a:latin typeface="+mj-lt"/>
                <a:cs typeface="Arial" charset="0"/>
              </a:rPr>
              <a:t>th</a:t>
            </a:r>
            <a:r>
              <a:rPr lang="en-CA" sz="1400" b="1" dirty="0" smtClean="0">
                <a:solidFill>
                  <a:srgbClr val="FF0000"/>
                </a:solidFill>
                <a:latin typeface="+mj-lt"/>
                <a:cs typeface="Arial" charset="0"/>
              </a:rPr>
              <a:t> inst.</a:t>
            </a:r>
            <a:endParaRPr lang="en-US" b="1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61031" y="1653173"/>
            <a:ext cx="493725" cy="16927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CA" sz="1100" b="1" dirty="0" smtClean="0">
                <a:solidFill>
                  <a:srgbClr val="000000"/>
                </a:solidFill>
                <a:latin typeface="+mj-lt"/>
                <a:cs typeface="Arial" charset="0"/>
              </a:rPr>
              <a:t>Fetch 5</a:t>
            </a:r>
            <a:endParaRPr lang="en-US" sz="1800" b="1" dirty="0">
              <a:solidFill>
                <a:srgbClr val="000000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58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7.40741E-7 L 1.38889E-6 0.0988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3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0.00278 L -0.00625 -0.26088 L -0.06858 -0.26088 L -0.06858 -0.18009 L -0.20695 -0.18009 L -0.20695 -0.14722 " pathEditMode="relative" rAng="0" ptsTypes="AAAAAA">
                                      <p:cBhvr>
                                        <p:cTn id="5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5" y="-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85185E-6 L -2.77778E-7 0.10139 L -0.09635 0.10139 L -0.09635 -0.22292 L -0.03698 -0.22292 " pathEditMode="relative" rAng="0" ptsTypes="AAAAA">
                                      <p:cBhvr>
                                        <p:cTn id="6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6" y="-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75706E-6 L -0.00069 0.09578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4789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85185E-6 L 0.02326 0.10579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3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98 -0.22292 L -0.03177 -0.14051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81481E-6 L -3.88889E-6 0.10555 L -0.09479 0.10555 L -0.09618 -0.22408 L -0.03923 -0.2257 " pathEditMode="relative" rAng="0" ptsTypes="AAAAA">
                                      <p:cBhvr>
                                        <p:cTn id="12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09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33333E-6 L -0.00018 0.10047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5023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-0.00185 L 0.0033 0.08542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092 L -0.00121 0.10162 L 0.19011 0.10162 L 0.19011 -0.02037 L 0.25938 -0.02037 " pathEditMode="relative" rAng="0" ptsTypes="AAAAA">
                                      <p:cBhvr>
                                        <p:cTn id="16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9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 0.1 " pathEditMode="relative" rAng="0" ptsTypes="AA">
                                      <p:cBhvr>
                                        <p:cTn id="175" dur="2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-0.00185 L 0.0033 0.08542 " pathEditMode="relative" rAng="0" ptsTypes="AA">
                                      <p:cBhvr>
                                        <p:cTn id="20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2.5E-6 0.09861 L 0.19167 0.09861 L 0.19167 0.03333 L 0.25833 0.03333 " pathEditMode="relative" ptsTypes="AAAAA">
                                      <p:cBhvr>
                                        <p:cTn id="2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10" grpId="0"/>
      <p:bldP spid="10" grpId="1"/>
      <p:bldP spid="17" grpId="0" animBg="1"/>
      <p:bldP spid="17" grpId="1" animBg="1"/>
      <p:bldP spid="18" grpId="0"/>
      <p:bldP spid="18" grpId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/>
      <p:bldP spid="25" grpId="1"/>
      <p:bldP spid="25" grpId="2"/>
      <p:bldP spid="26" grpId="0"/>
      <p:bldP spid="26" grpId="1"/>
      <p:bldP spid="27" grpId="0"/>
      <p:bldP spid="27" grpId="1"/>
      <p:bldP spid="27" grpId="2"/>
      <p:bldP spid="28" grpId="0"/>
      <p:bldP spid="28" grpId="1"/>
      <p:bldP spid="29" grpId="0"/>
      <p:bldP spid="29" grpId="1"/>
      <p:bldP spid="29" grpId="2"/>
      <p:bldP spid="29" grpId="3"/>
      <p:bldP spid="30" grpId="0"/>
      <p:bldP spid="30" grpId="1"/>
      <p:bldP spid="30" grpId="2"/>
      <p:bldP spid="31" grpId="0"/>
      <p:bldP spid="31" grpId="1"/>
      <p:bldP spid="31" grpId="2"/>
      <p:bldP spid="31" grpId="3"/>
      <p:bldP spid="32" grpId="0"/>
      <p:bldP spid="32" grpId="1"/>
      <p:bldP spid="33" grpId="0"/>
      <p:bldP spid="33" grpId="1"/>
      <p:bldP spid="33" grpId="2"/>
      <p:bldP spid="34" grpId="0"/>
      <p:bldP spid="34" grpId="1"/>
      <p:bldP spid="35" grpId="0"/>
      <p:bldP spid="35" grpId="1"/>
      <p:bldP spid="36" grpId="0" build="allAtOnce"/>
      <p:bldP spid="37" grpId="0" build="allAtOnce"/>
      <p:bldP spid="38" grpId="0"/>
      <p:bldP spid="38" grpId="1"/>
      <p:bldP spid="3" grpId="0"/>
      <p:bldP spid="3" grpId="1"/>
      <p:bldP spid="3" grpId="2"/>
      <p:bldP spid="39" grpId="0" animBg="1"/>
      <p:bldP spid="40" grpId="0"/>
      <p:bldP spid="40" grpId="1"/>
      <p:bldP spid="40" grpId="2"/>
      <p:bldP spid="42" grpId="0"/>
      <p:bldP spid="42" grpId="1"/>
      <p:bldP spid="43" grpId="0"/>
      <p:bldP spid="43" grpId="1"/>
      <p:bldP spid="44" grpId="0" animBg="1"/>
      <p:bldP spid="44" grpId="1" animBg="1"/>
      <p:bldP spid="41" grpId="0" build="allAtOnce"/>
    </p:bldLst>
  </p:timing>
</p:sld>
</file>

<file path=ppt/theme/theme1.xml><?xml version="1.0" encoding="utf-8"?>
<a:theme xmlns:a="http://schemas.openxmlformats.org/drawingml/2006/main" name="Course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2AA383B6-085A-48DD-BEDF-0ED8345B1675}" vid="{88B7F898-3D0C-4AAB-B1D9-8340C4AC2A7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CourseTemplate</Template>
  <TotalTime>7</TotalTime>
  <Words>46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Times New Roman</vt:lpstr>
      <vt:lpstr>微軟正黑體</vt:lpstr>
      <vt:lpstr>新細明體</vt:lpstr>
      <vt:lpstr>Calibri</vt:lpstr>
      <vt:lpstr>Arial</vt:lpstr>
      <vt:lpstr>新細明體</vt:lpstr>
      <vt:lpstr>CourseTemplate</vt:lpstr>
      <vt:lpstr>Fetch-And-Execute: A Complete View</vt:lpstr>
    </vt:vector>
  </TitlesOfParts>
  <Company>City University of Hong Kong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Fetch-And-Execute: A Complete View</dc:title>
  <dc:creator>Dr. Bernard Chi Yuen CHIU</dc:creator>
  <cp:lastModifiedBy>Bernard</cp:lastModifiedBy>
  <cp:revision>3</cp:revision>
  <cp:lastPrinted>2013-02-24T15:05:39Z</cp:lastPrinted>
  <dcterms:created xsi:type="dcterms:W3CDTF">2014-01-29T02:21:32Z</dcterms:created>
  <dcterms:modified xsi:type="dcterms:W3CDTF">2015-01-19T00:58:21Z</dcterms:modified>
</cp:coreProperties>
</file>