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868" autoAdjust="0"/>
  </p:normalViewPr>
  <p:slideViewPr>
    <p:cSldViewPr snapToGrid="0" snapToObjects="1">
      <p:cViewPr varScale="1">
        <p:scale>
          <a:sx n="84" d="100"/>
          <a:sy n="84" d="100"/>
        </p:scale>
        <p:origin x="10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CFF0F-A93A-43EA-91C4-DFDB22D68AE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49B7-C264-4990-9DF1-EEA5FD54B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6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77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shuquanye2/Ye123456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Every one is okey?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7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4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can start with 4. BASIC CONCEPT ON RELATIONAL DATABASE in lab1.pdf</a:t>
            </a:r>
          </a:p>
          <a:p>
            <a:r>
              <a:rPr lang="en-US" altLang="zh-CN" dirty="0"/>
              <a:t>Here we need you to create a table first, but it will be time consuming if you insert one by one.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4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Lab1Data.sql</a:t>
            </a:r>
          </a:p>
          <a:p>
            <a:r>
              <a:rPr lang="en-US" altLang="zh-CN" dirty="0"/>
              <a:t>I have already uploaded for you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table dept already exist</a:t>
            </a:r>
          </a:p>
          <a:p>
            <a:r>
              <a:rPr lang="en-US" altLang="zh-CN" dirty="0"/>
              <a:t>Try the commands in lab1.pdf and get familiar with them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549B7-C264-4990-9DF1-EEA5FD54B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8497-7395-BD4C-81D7-394A47D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B596-B5B2-E648-BA35-5022E5A51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6C70-C533-2044-8341-C3BE85F1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D81C-6058-794D-BD87-564A59D4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BE52-904B-A34D-A8A2-73B63D3A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3B4B-A1A5-E448-8D6E-5FC43162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C5BED-A4D3-8944-BC21-D48A3981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62B8-FA4C-9847-80F9-D15029C8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A110-E494-224B-A8D7-2B2F3C51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E937-7417-3A41-BD4C-5AC32039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47D56-4BA6-6E49-890B-785BF9879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6E17-E350-8448-85D0-CD0B1FD8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79A2-BF7B-314B-B84F-BC1ADD06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3A92-AC56-AC48-9F37-425CA90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93E9-9D05-8947-B6A4-0133F118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F015-E089-454E-BCE2-D3A6E34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839-A305-A349-91C7-7CB0BBA1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09-971C-C642-BC69-685C8816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45DB-0811-354A-BF3B-F095767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18AD-1D77-CF41-BB99-142783E9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2D23-306D-A944-A8D9-01812446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83A6-FDD7-884A-9E92-624D9EF3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765F-FE7C-6B4A-977F-798BEB61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1D44-AD94-6840-B5C0-283426B2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EE3E-B476-B941-8394-F5C87F57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A92-97C4-614D-9C77-BE620789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3DC9-7709-314F-97FB-77253E501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0E320-009B-7143-85CD-467C30FD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2EF45-BAF2-554C-9A62-1DF5437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070E-D927-3449-A415-94C082C1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8115-0D73-344D-9BCF-8E63B358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BDDB-B1C5-4946-A319-FB15D008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E273-6B1C-E14B-990F-82B4B865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DC08-19A7-7743-9B50-5D5F8007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CD7-F368-3B4D-A92B-C6A92F21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A3119-CAC8-054B-B2AB-0A0D2539B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3906-1010-D34C-B758-DBA34F26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51256-7F14-9E43-A369-52AD7E69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DA4D8-F985-D144-BA38-4E8AC56D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7A56-2850-B242-9E59-3A7C03BA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9361-2A34-B642-8155-F31AFAA9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0886E-2958-F449-8072-6F98AA02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58EC6-ACAD-B94A-846D-B9458763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D88DB-81FE-5248-84E5-8DB03E72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66EB4-5C96-1240-BA06-B23CF23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932B-CAE8-C548-B236-F193B845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64E-5920-6A43-8E21-DFD84031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C957-E144-124B-8991-8E664D6C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C4BA-9D9C-DB4E-934B-7607B8D5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25CB4-7C11-4F4C-B792-1E676F9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E2BA-41ED-0146-A0FE-F3AEAD76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D094C-8FF8-3641-BEF6-6E6F13AF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11FB-F7EA-9344-A4F3-5102DBC7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1F637-C090-1E48-AC04-2F58E956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9A658-46CB-894E-81AE-777E61360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510A-24CA-A443-9C26-33C4B002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1274-25E2-DE49-AE4E-BEBEF5F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A1A5-175D-6447-B322-6B6F436C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F9ABA-C97E-D248-BA91-9C4368AA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EBF0-F321-A94F-9089-749A9510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139E-4802-9540-82F9-9DB682EAD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3073-FD16-834E-BBB3-E5C9FBF17959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0A0-C595-984D-AD70-D58AD08B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6CBF-6F8E-9145-835D-09CF824E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F645-643A-5C49-AF35-908227B2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42"/>
            <a:ext cx="10515600" cy="3460115"/>
          </a:xfrm>
        </p:spPr>
        <p:txBody>
          <a:bodyPr>
            <a:normAutofit/>
          </a:bodyPr>
          <a:lstStyle/>
          <a:p>
            <a:r>
              <a:rPr lang="en-US" altLang="zh-CN" b="1" dirty="0"/>
              <a:t>!!!!!!!!!!!!!!!!!!!!!!!!!!!!!!!!!!!!!!!!!!!!!!!!!!!!!!!!</a:t>
            </a:r>
            <a:br>
              <a:rPr lang="en-US" altLang="zh-CN" b="1" dirty="0"/>
            </a:br>
            <a:r>
              <a:rPr lang="en-US" altLang="zh-CN" b="1" dirty="0"/>
              <a:t>!Please use the </a:t>
            </a:r>
            <a:r>
              <a:rPr lang="en-US" altLang="zh-CN" b="1"/>
              <a:t>iMac during </a:t>
            </a:r>
            <a:r>
              <a:rPr lang="en-US" altLang="zh-CN" b="1" dirty="0"/>
              <a:t>the Lab course!</a:t>
            </a:r>
            <a:br>
              <a:rPr lang="en-US" altLang="zh-CN" b="1" dirty="0"/>
            </a:br>
            <a:r>
              <a:rPr lang="en-US" altLang="zh-CN" b="1" dirty="0"/>
              <a:t>!Please make sure the iMac is on before class!</a:t>
            </a:r>
            <a:br>
              <a:rPr lang="en-US" altLang="zh-CN" b="1" dirty="0"/>
            </a:br>
            <a:r>
              <a:rPr lang="en-US" altLang="zh-CN" b="1" dirty="0"/>
              <a:t>!!!!!!!!!!!!!!!!!!!!!!!!!!!!!!!!!!!!!!!!!!!!!!!!!!!!!!!!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86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298-DFCD-A24E-A9FE-9CAACAD13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5 Lab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5C75-14BB-5C41-9EEB-10A850AAC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cs3402</a:t>
            </a:r>
          </a:p>
        </p:txBody>
      </p:sp>
    </p:spTree>
    <p:extLst>
      <p:ext uri="{BB962C8B-B14F-4D97-AF65-F5344CB8AC3E}">
        <p14:creationId xmlns:p14="http://schemas.microsoft.com/office/powerpoint/2010/main" val="398689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7F9E9-72A9-4ABC-8831-0DA5ABE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Canvas:</a:t>
            </a: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Terminal: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command + space</a:t>
            </a: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Input ‘terminal’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Zoom in: (command + ’+’)</a:t>
            </a: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7A789F-B482-4CE7-94B9-F7B91615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42" y="1585566"/>
            <a:ext cx="2039018" cy="1757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3B1546-47FE-4369-B643-587437E9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19" y="3787636"/>
            <a:ext cx="4879941" cy="30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5F0090-1AE3-42DE-9234-644C2F1C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87" y="1744981"/>
            <a:ext cx="5300211" cy="17011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accounts and System Login via MacOS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7F9E9-72A9-4ABC-8831-0DA5ABE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Terminal: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ssh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gateway.cs.cityu.edu.hk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 your-e-id@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gateway.cs.cityu.edu.hk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yes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e-id passwd or your wifi passwd</a:t>
            </a:r>
          </a:p>
          <a:p>
            <a:r>
              <a:rPr lang="en-US" altLang="zh-CN" dirty="0" err="1"/>
              <a:t>sqlplus</a:t>
            </a:r>
            <a:endParaRPr lang="en-US" altLang="zh-CN" dirty="0"/>
          </a:p>
          <a:p>
            <a:pPr lvl="1"/>
            <a:r>
              <a:rPr lang="en-US" altLang="zh-CN" dirty="0"/>
              <a:t>username: e-id</a:t>
            </a:r>
          </a:p>
          <a:p>
            <a:pPr lvl="1"/>
            <a:r>
              <a:rPr lang="en-US" altLang="zh-CN" dirty="0"/>
              <a:t>password: student-id (some digits)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4D243B-B168-4519-9197-608340640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125" y="5165700"/>
            <a:ext cx="7569589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accounts and System Login via MacOS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7F9E9-72A9-4ABC-8831-0DA5ABE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xit/quit</a:t>
            </a:r>
          </a:p>
          <a:p>
            <a:r>
              <a:rPr lang="en-US" altLang="zh-CN" dirty="0"/>
              <a:t>Want to use arrow keys?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help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03C494-00E3-4B57-B4FF-5F7E6CC1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77" y="2925440"/>
            <a:ext cx="9324565" cy="5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CONCEPT ON RELATIONAL DATABASE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E04382F-A4E6-4128-AA6B-328DB1D6C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807" y="1412745"/>
            <a:ext cx="4578585" cy="252108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DA6481-6F4A-4E79-B6D2-C7706B3D1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34" y="1283205"/>
            <a:ext cx="4991357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7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CONCEPT ON RELATIONAL DATABASE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0E99D6-4B5D-416C-8268-F1E5C287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36" y="6172575"/>
            <a:ext cx="8182206" cy="6405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DA4A15-06F0-4B21-BEA2-BEF48312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342" y="2887980"/>
            <a:ext cx="1569825" cy="3970020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909E212-A628-4C88-AB04-4B8873DB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91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Create table?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79D8E6-65D2-41E0-96D5-27B0BFBE4DE3}"/>
              </a:ext>
            </a:extLst>
          </p:cNvPr>
          <p:cNvGrpSpPr/>
          <p:nvPr/>
        </p:nvGrpSpPr>
        <p:grpSpPr>
          <a:xfrm>
            <a:off x="992589" y="1598187"/>
            <a:ext cx="9613754" cy="4617777"/>
            <a:chOff x="2524958" y="365126"/>
            <a:chExt cx="9613754" cy="461777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EA058DA-F7F2-49D8-AAFA-98264E35D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4193"/>
            <a:stretch/>
          </p:blipFill>
          <p:spPr>
            <a:xfrm>
              <a:off x="2524959" y="365126"/>
              <a:ext cx="9613753" cy="416242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11D322A-1C15-437B-A4EC-95031624C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2801"/>
            <a:stretch/>
          </p:blipFill>
          <p:spPr>
            <a:xfrm>
              <a:off x="2524958" y="4527550"/>
              <a:ext cx="9613753" cy="455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43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5A348-6E08-4E5A-A520-2837A47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CONCEPT ON RELATIONAL DATABASE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8BD24-E544-4D7B-B7A4-2550E5AE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2177480"/>
            <a:ext cx="5264421" cy="156853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0710696-DC9F-4312-99DB-3A584D45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91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Drop table?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380BF3-8770-445D-BD1F-372F616AC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41" y="4172892"/>
            <a:ext cx="6899317" cy="11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219</Words>
  <Application>Microsoft Office PowerPoint</Application>
  <PresentationFormat>宽屏</PresentationFormat>
  <Paragraphs>47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!!!!!!!!!!!!!!!!!!!!!!!!!!!!!!!!!!!!!!!!!!!!!!!!!!!!!!!! !Please use the iMac during the Lab course! !Please make sure the iMac is on before class! !!!!!!!!!!!!!!!!!!!!!!!!!!!!!!!!!!!!!!!!!!!!!!!!!!!!!!!!</vt:lpstr>
      <vt:lpstr>Tutorial 5 Lab 1</vt:lpstr>
      <vt:lpstr>Preparation</vt:lpstr>
      <vt:lpstr>Oracle accounts and System Login via MacOS</vt:lpstr>
      <vt:lpstr>Oracle accounts and System Login via MacOS</vt:lpstr>
      <vt:lpstr>BASIC CONCEPT ON RELATIONAL DATABASE</vt:lpstr>
      <vt:lpstr>BASIC CONCEPT ON RELATIONAL DATABASE</vt:lpstr>
      <vt:lpstr>BASIC CONCEPT ON RELATIONAL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</dc:title>
  <dc:creator>HUANG Jialu</dc:creator>
  <cp:lastModifiedBy>YE Shuquan</cp:lastModifiedBy>
  <cp:revision>107</cp:revision>
  <dcterms:created xsi:type="dcterms:W3CDTF">2020-09-29T01:12:13Z</dcterms:created>
  <dcterms:modified xsi:type="dcterms:W3CDTF">2021-10-06T02:44:44Z</dcterms:modified>
</cp:coreProperties>
</file>