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C34B6-0B44-46B2-AB2C-DECD882AD49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B3C23-1D2E-4F63-BD85-C60D2EE65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688F-49E8-4DD4-9E5A-D1F3D1BDFD9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8641"/>
            <a:ext cx="9001000" cy="623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2021/9/17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10" name="Rounded Rectangle 9"/>
          <p:cNvSpPr/>
          <p:nvPr/>
        </p:nvSpPr>
        <p:spPr>
          <a:xfrm>
            <a:off x="1835780" y="2778102"/>
            <a:ext cx="8299401" cy="281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2021/9/17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8641"/>
            <a:ext cx="9001000" cy="623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7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2021/9/17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03" y="476672"/>
            <a:ext cx="8929805" cy="618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7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509587"/>
            <a:ext cx="84772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8"/>
            <a:ext cx="7467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5553" y="2625969"/>
            <a:ext cx="6353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Repeating the process, we can show that greedy solution is the same as  an optimal solution 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836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54</Words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2017-09-06T06:03:54Z</dcterms:created>
  <dcterms:modified xsi:type="dcterms:W3CDTF">2021-09-17T05:53:50Z</dcterms:modified>
</cp:coreProperties>
</file>