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4371" r:id="rId1"/>
  </p:sldMasterIdLst>
  <p:notesMasterIdLst>
    <p:notesMasterId r:id="rId4"/>
  </p:notesMasterIdLst>
  <p:handoutMasterIdLst>
    <p:handoutMasterId r:id="rId5"/>
  </p:handoutMasterIdLst>
  <p:sldIdLst>
    <p:sldId id="580" r:id="rId2"/>
    <p:sldId id="581" r:id="rId3"/>
  </p:sldIdLst>
  <p:sldSz cx="9144000" cy="6858000" type="screen4x3"/>
  <p:notesSz cx="7099300" cy="10234613"/>
  <p:embeddedFontLst>
    <p:embeddedFont>
      <p:font typeface="PMingLiU" panose="02020500000000000000" pitchFamily="18" charset="-12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微軟正黑體" panose="020B0604030504040204" pitchFamily="34" charset="-120"/>
      <p:regular r:id="rId11"/>
      <p:bold r:id="rId12"/>
    </p:embeddedFont>
  </p:embeddedFontLst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54596D"/>
    <a:srgbClr val="808080"/>
    <a:srgbClr val="333333"/>
    <a:srgbClr val="5F5F5F"/>
    <a:srgbClr val="013F7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0576" autoAdjust="0"/>
  </p:normalViewPr>
  <p:slideViewPr>
    <p:cSldViewPr snapToGrid="0">
      <p:cViewPr varScale="1">
        <p:scale>
          <a:sx n="70" d="100"/>
          <a:sy n="70" d="100"/>
        </p:scale>
        <p:origin x="13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>
            <a:lvl1pPr defTabSz="957556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>
            <a:lvl1pPr algn="r" defTabSz="957556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b" anchorCtr="0" compatLnSpc="1">
            <a:prstTxWarp prst="textNoShape">
              <a:avLst/>
            </a:prstTxWarp>
          </a:bodyPr>
          <a:lstStyle>
            <a:lvl1pPr defTabSz="957556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200" smtClean="0"/>
            </a:lvl1pPr>
          </a:lstStyle>
          <a:p>
            <a:pPr>
              <a:defRPr/>
            </a:pPr>
            <a:fld id="{08B4F30D-2797-4FA4-B846-8B6438CA1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151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TW" noProof="0" smtClean="0"/>
              <a:t>Click to edit Master text styles</a:t>
            </a:r>
          </a:p>
          <a:p>
            <a:pPr lvl="1"/>
            <a:r>
              <a:rPr lang="en-CA" altLang="zh-TW" noProof="0" smtClean="0"/>
              <a:t>Second level</a:t>
            </a:r>
          </a:p>
          <a:p>
            <a:pPr lvl="2"/>
            <a:r>
              <a:rPr lang="en-CA" altLang="zh-TW" noProof="0" smtClean="0"/>
              <a:t>Third level</a:t>
            </a:r>
          </a:p>
          <a:p>
            <a:pPr lvl="3"/>
            <a:r>
              <a:rPr lang="en-CA" altLang="zh-TW" noProof="0" smtClean="0"/>
              <a:t>Fourth level</a:t>
            </a:r>
          </a:p>
          <a:p>
            <a:pPr lvl="4"/>
            <a:r>
              <a:rPr lang="en-CA" altLang="zh-TW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200"/>
            </a:lvl1pPr>
          </a:lstStyle>
          <a:p>
            <a:endParaRPr lang="en-CA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806" tIns="47902" rIns="95806" bIns="47902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200"/>
            </a:lvl1pPr>
          </a:lstStyle>
          <a:p>
            <a:fld id="{F92E62B6-92A7-4BBC-8358-BAB5A7947700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6631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5726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16C9DA2-1423-4356-A8C6-7CCE53BEBD8A}" type="slidenum">
              <a:rPr lang="en-CA" altLang="zh-TW" sz="1200"/>
              <a:pPr/>
              <a:t>1</a:t>
            </a:fld>
            <a:endParaRPr lang="en-CA" altLang="zh-TW" sz="1200"/>
          </a:p>
        </p:txBody>
      </p:sp>
    </p:spTree>
    <p:extLst>
      <p:ext uri="{BB962C8B-B14F-4D97-AF65-F5344CB8AC3E}">
        <p14:creationId xmlns:p14="http://schemas.microsoft.com/office/powerpoint/2010/main" val="19468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6EBC4-DEB7-4ABB-BE4B-9F709346621C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9013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8700"/>
            <a:ext cx="8229600" cy="521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C6D7-2C0C-412D-BA78-227CAA125FB1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978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0EABC-21A1-47AB-8273-97C1733C3EC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46904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24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180D-30EC-4F57-BAA2-2707D0DC303A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74428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5C7DD-2016-4499-AEF1-4A62B2B49945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23283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0386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F2524-C006-4320-9A54-CF7572BF1A9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70793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4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500"/>
            <a:ext cx="4040188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52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500"/>
            <a:ext cx="40417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5B5A0-8771-4A10-B3C7-EAD6CD61F71C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7588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2B75D-BF0E-4492-A94A-0D398659061F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7371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4F3D-230C-4B58-A8C2-142CAADB204D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82370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B01D3-8CEF-4522-B70E-9A758A01DF58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56645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C4EE7-0092-4AED-9FF0-EBFCA2EF668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0207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A752F83-9708-4E0D-BD2D-E50C8F69C26A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K5 is pressed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074738"/>
            <a:ext cx="6089650" cy="5308600"/>
          </a:xfrm>
        </p:spPr>
      </p:pic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CA" altLang="zh-TW" sz="1400" b="0" dirty="0" smtClean="0">
                <a:latin typeface="+mn-lt"/>
              </a:rPr>
              <a:t>28</a:t>
            </a:r>
            <a:endParaRPr lang="en-CA" altLang="zh-TW" sz="1400" b="0" dirty="0">
              <a:latin typeface="+mn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48213" y="39243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8213" y="44132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48213" y="49022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48213" y="54594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84788" y="32750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22938" y="3282950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62688" y="32750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02438" y="32750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48213" y="44132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7963" y="3282950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48213" y="3925888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10" grpId="0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K15 is pressed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0163" y="936625"/>
            <a:ext cx="6319837" cy="5419725"/>
          </a:xfrm>
        </p:spPr>
      </p:pic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14E704E6-56E8-40E5-BBA9-606D01CB0E5E}" type="slidenum">
              <a:rPr lang="en-CA" altLang="zh-TW" sz="1400" b="0" smtClean="0">
                <a:latin typeface="+mj-lt"/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2</a:t>
            </a:fld>
            <a:r>
              <a:rPr lang="en-CA" altLang="zh-TW" sz="1400" b="0" dirty="0" smtClean="0">
                <a:latin typeface="+mj-lt"/>
              </a:rPr>
              <a:t>9</a:t>
            </a:r>
            <a:endParaRPr lang="en-CA" altLang="zh-TW" sz="1400" b="0" dirty="0"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3288" y="38147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13288" y="43084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13288" y="484822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13288" y="54514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08588" y="31480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6738" y="31480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38875" y="31480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04025" y="31480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13288" y="43084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13288" y="3816350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713288" y="48307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238875" y="31480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13288" y="54610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10" grpId="0"/>
      <p:bldP spid="11" grpId="0"/>
      <p:bldP spid="12" grpId="0"/>
      <p:bldP spid="12" grpId="1"/>
      <p:bldP spid="13" grpId="0"/>
      <p:bldP spid="14" grpId="0"/>
      <p:bldP spid="14" grpId="1"/>
      <p:bldP spid="16" grpId="0"/>
      <p:bldP spid="17" grpId="0"/>
      <p:bldP spid="17" grpId="1"/>
      <p:bldP spid="18" grpId="0"/>
      <p:bldP spid="19" grpId="0"/>
    </p:bldLst>
  </p:timing>
</p:sld>
</file>

<file path=ppt/theme/theme1.xml><?xml version="1.0" encoding="utf-8"?>
<a:theme xmlns:a="http://schemas.openxmlformats.org/drawingml/2006/main" name="Cours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AA383B6-085A-48DD-BEDF-0ED8345B1675}" vid="{88B7F898-3D0C-4AAB-B1D9-8340C4AC2A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CourseTemplate</Template>
  <TotalTime>26846</TotalTime>
  <Words>35</Words>
  <PresentationFormat>On-screen Show (4:3)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PMingLiU</vt:lpstr>
      <vt:lpstr>Calibri</vt:lpstr>
      <vt:lpstr>Arial</vt:lpstr>
      <vt:lpstr>Times New Roman</vt:lpstr>
      <vt:lpstr>微軟正黑體</vt:lpstr>
      <vt:lpstr>CourseTemplate</vt:lpstr>
      <vt:lpstr>When K5 is pressed</vt:lpstr>
      <vt:lpstr>When K15 is pressed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2015-02-13T12:44:23Z</cp:lastPrinted>
  <dcterms:created xsi:type="dcterms:W3CDTF">2011-12-19T02:32:49Z</dcterms:created>
  <dcterms:modified xsi:type="dcterms:W3CDTF">2016-01-04T04:32:37Z</dcterms:modified>
</cp:coreProperties>
</file>