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9" r:id="rId3"/>
    <p:sldId id="370" r:id="rId4"/>
    <p:sldId id="374" r:id="rId5"/>
    <p:sldId id="373" r:id="rId6"/>
    <p:sldId id="257" r:id="rId7"/>
    <p:sldId id="297" r:id="rId8"/>
    <p:sldId id="299" r:id="rId9"/>
    <p:sldId id="317" r:id="rId10"/>
    <p:sldId id="318" r:id="rId11"/>
    <p:sldId id="377" r:id="rId12"/>
    <p:sldId id="376" r:id="rId13"/>
    <p:sldId id="375" r:id="rId14"/>
    <p:sldId id="314" r:id="rId15"/>
    <p:sldId id="378" r:id="rId16"/>
    <p:sldId id="319" r:id="rId17"/>
    <p:sldId id="320" r:id="rId18"/>
    <p:sldId id="379" r:id="rId19"/>
    <p:sldId id="343" r:id="rId20"/>
    <p:sldId id="388" r:id="rId21"/>
    <p:sldId id="380" r:id="rId22"/>
    <p:sldId id="385" r:id="rId23"/>
    <p:sldId id="359" r:id="rId24"/>
    <p:sldId id="360" r:id="rId25"/>
    <p:sldId id="387" r:id="rId26"/>
    <p:sldId id="363" r:id="rId27"/>
    <p:sldId id="389" r:id="rId28"/>
    <p:sldId id="362" r:id="rId29"/>
    <p:sldId id="356" r:id="rId30"/>
    <p:sldId id="364" r:id="rId31"/>
    <p:sldId id="369" r:id="rId32"/>
    <p:sldId id="386" r:id="rId33"/>
    <p:sldId id="366" r:id="rId34"/>
    <p:sldId id="367" r:id="rId35"/>
    <p:sldId id="358" r:id="rId36"/>
    <p:sldId id="368" r:id="rId37"/>
    <p:sldId id="349" r:id="rId38"/>
    <p:sldId id="383" r:id="rId3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010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52" autoAdjust="0"/>
    <p:restoredTop sz="94660"/>
  </p:normalViewPr>
  <p:slideViewPr>
    <p:cSldViewPr>
      <p:cViewPr varScale="1">
        <p:scale>
          <a:sx n="124" d="100"/>
          <a:sy n="124" d="100"/>
        </p:scale>
        <p:origin x="15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049" cy="464820"/>
          </a:xfrm>
          <a:prstGeom prst="rect">
            <a:avLst/>
          </a:prstGeom>
        </p:spPr>
        <p:txBody>
          <a:bodyPr vert="horz" lIns="86018" tIns="43009" rIns="86018" bIns="43009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85" y="1"/>
            <a:ext cx="3038049" cy="464820"/>
          </a:xfrm>
          <a:prstGeom prst="rect">
            <a:avLst/>
          </a:prstGeom>
        </p:spPr>
        <p:txBody>
          <a:bodyPr vert="horz" lIns="86018" tIns="43009" rIns="86018" bIns="43009" rtlCol="0"/>
          <a:lstStyle>
            <a:lvl1pPr algn="r">
              <a:defRPr sz="1100"/>
            </a:lvl1pPr>
          </a:lstStyle>
          <a:p>
            <a:fld id="{848CA3A1-5FD1-48C7-AE8F-244858BDAE3B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138"/>
            <a:ext cx="3038049" cy="464820"/>
          </a:xfrm>
          <a:prstGeom prst="rect">
            <a:avLst/>
          </a:prstGeom>
        </p:spPr>
        <p:txBody>
          <a:bodyPr vert="horz" lIns="86018" tIns="43009" rIns="86018" bIns="43009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85" y="8830138"/>
            <a:ext cx="3038049" cy="464820"/>
          </a:xfrm>
          <a:prstGeom prst="rect">
            <a:avLst/>
          </a:prstGeom>
        </p:spPr>
        <p:txBody>
          <a:bodyPr vert="horz" lIns="86018" tIns="43009" rIns="86018" bIns="43009" rtlCol="0" anchor="b"/>
          <a:lstStyle>
            <a:lvl1pPr algn="r">
              <a:defRPr sz="1100"/>
            </a:lvl1pPr>
          </a:lstStyle>
          <a:p>
            <a:fld id="{BA26D86C-B7BB-48B1-9E49-84D0DA0CF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80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3114" tIns="46557" rIns="93114" bIns="4655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1"/>
            <a:ext cx="3037840" cy="464820"/>
          </a:xfrm>
          <a:prstGeom prst="rect">
            <a:avLst/>
          </a:prstGeom>
        </p:spPr>
        <p:txBody>
          <a:bodyPr vert="horz" lIns="93114" tIns="46557" rIns="93114" bIns="46557" rtlCol="0"/>
          <a:lstStyle>
            <a:lvl1pPr algn="r">
              <a:defRPr sz="1200"/>
            </a:lvl1pPr>
          </a:lstStyle>
          <a:p>
            <a:fld id="{2111B29B-1B57-4F49-8DB6-6BAC4D596392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14" tIns="46557" rIns="93114" bIns="4655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14" tIns="46557" rIns="93114" bIns="4655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8"/>
            <a:ext cx="3037840" cy="464820"/>
          </a:xfrm>
          <a:prstGeom prst="rect">
            <a:avLst/>
          </a:prstGeom>
        </p:spPr>
        <p:txBody>
          <a:bodyPr vert="horz" lIns="93114" tIns="46557" rIns="93114" bIns="4655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</p:spPr>
        <p:txBody>
          <a:bodyPr vert="horz" lIns="93114" tIns="46557" rIns="93114" bIns="46557" rtlCol="0" anchor="b"/>
          <a:lstStyle>
            <a:lvl1pPr algn="r">
              <a:defRPr sz="1200"/>
            </a:lvl1pPr>
          </a:lstStyle>
          <a:p>
            <a:fld id="{1094A837-09DA-4C38-AEE9-1DB6412DF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185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32E2-0D8E-4D25-A869-8774F0C9115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32E2-0D8E-4D25-A869-8774F0C91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32E2-0D8E-4D25-A869-8774F0C91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772400" y="6172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48CE1B5-BB4B-4AC7-B150-E3E62D7B9282}" type="slidenum">
              <a:rPr lang="en-US" smtClean="0">
                <a:latin typeface="Arial Black" panose="020B0A04020102020204" pitchFamily="34" charset="0"/>
              </a:rPr>
              <a:pPr algn="r"/>
              <a:t>‹#›</a:t>
            </a:fld>
            <a:endParaRPr lang="en-US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32E2-0D8E-4D25-A869-8774F0C911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32E2-0D8E-4D25-A869-8774F0C91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32E2-0D8E-4D25-A869-8774F0C9115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32E2-0D8E-4D25-A869-8774F0C91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32E2-0D8E-4D25-A869-8774F0C91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32E2-0D8E-4D25-A869-8774F0C9115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32E2-0D8E-4D25-A869-8774F0C91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‹#›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/>
              <a:t>‹#›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C72C32E2-0D8E-4D25-A869-8774F0C911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en-US" sz="3600"/>
              <a:t>CS3103 </a:t>
            </a:r>
            <a:br>
              <a:rPr lang="en-US" sz="3600"/>
            </a:br>
            <a:r>
              <a:rPr lang="en-US" sz="3600"/>
              <a:t>Operating System</a:t>
            </a:r>
            <a:br>
              <a:rPr lang="en-US" sz="3200"/>
            </a:br>
            <a:endParaRPr 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Scheduling Policies</a:t>
            </a:r>
          </a:p>
        </p:txBody>
      </p:sp>
    </p:spTree>
    <p:extLst>
      <p:ext uri="{BB962C8B-B14F-4D97-AF65-F5344CB8AC3E}">
        <p14:creationId xmlns:p14="http://schemas.microsoft.com/office/powerpoint/2010/main" val="347486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>
            <a:extLst>
              <a:ext uri="{FF2B5EF4-FFF2-40B4-BE49-F238E27FC236}">
                <a16:creationId xmlns:a16="http://schemas.microsoft.com/office/drawing/2014/main" id="{7C5BC964-8533-4D20-BF23-7AB8A1537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085129"/>
            <a:ext cx="5840896" cy="428697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1CC0FCD-4086-48A5-A94C-534FF092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/>
              </a:rPr>
              <a:t>Output </a:t>
            </a:r>
            <a:r>
              <a:rPr lang="en-US" altLang="zh-TW" dirty="0">
                <a:ea typeface="微軟正黑體"/>
              </a:rPr>
              <a:t>in Demo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AEE12F-A07F-4EDA-AB14-760C526D4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800600"/>
          </a:xfrm>
        </p:spPr>
        <p:txBody>
          <a:bodyPr>
            <a:normAutofit lnSpcReduction="10000"/>
          </a:bodyPr>
          <a:lstStyle/>
          <a:p>
            <a:r>
              <a:rPr lang="zh-TW" dirty="0">
                <a:ea typeface="+mn-lt"/>
                <a:cs typeface="+mn-lt"/>
              </a:rPr>
              <a:t>process 0</a:t>
            </a:r>
            <a:endParaRPr 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dirty="0">
                <a:ea typeface="+mn-lt"/>
                <a:cs typeface="+mn-lt"/>
              </a:rPr>
              <a:t>0 7 30 39</a:t>
            </a:r>
            <a:r>
              <a:rPr lang="zh-TW" altLang="en-US" dirty="0">
                <a:ea typeface="+mn-lt"/>
                <a:cs typeface="+mn-lt"/>
              </a:rPr>
              <a:t> </a:t>
            </a:r>
            <a:endParaRPr lang="en-US" altLang="zh-TW" dirty="0">
              <a:ea typeface="+mn-lt"/>
              <a:cs typeface="+mn-lt"/>
            </a:endParaRPr>
          </a:p>
          <a:p>
            <a:endParaRPr lang="zh-TW" dirty="0"/>
          </a:p>
          <a:p>
            <a:r>
              <a:rPr lang="zh-TW" dirty="0">
                <a:ea typeface="+mn-lt"/>
                <a:cs typeface="+mn-lt"/>
              </a:rPr>
              <a:t>process </a:t>
            </a:r>
            <a:r>
              <a:rPr lang="en-US" altLang="zh-TW" dirty="0">
                <a:ea typeface="+mn-lt"/>
                <a:cs typeface="+mn-lt"/>
              </a:rPr>
              <a:t>1</a:t>
            </a:r>
            <a:endParaRPr lang="zh-TW" altLang="en-US" dirty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ea typeface="+mn-lt"/>
                <a:cs typeface="+mn-lt"/>
              </a:rPr>
              <a:t>7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10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39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41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51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54</a:t>
            </a:r>
            <a:r>
              <a:rPr lang="zh-TW" altLang="en-US" dirty="0">
                <a:ea typeface="+mn-lt"/>
                <a:cs typeface="+mn-lt"/>
              </a:rPr>
              <a:t> </a:t>
            </a:r>
            <a:endParaRPr lang="en-US" altLang="zh-TW" dirty="0">
              <a:ea typeface="+mn-lt"/>
              <a:cs typeface="+mn-lt"/>
            </a:endParaRPr>
          </a:p>
          <a:p>
            <a:endParaRPr lang="zh-TW" altLang="en-US" dirty="0"/>
          </a:p>
          <a:p>
            <a:r>
              <a:rPr lang="en-US" altLang="zh-TW" dirty="0">
                <a:ea typeface="+mn-lt"/>
                <a:cs typeface="+mn-lt"/>
              </a:rPr>
              <a:t>process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zh-TW" dirty="0">
                <a:ea typeface="+mn-lt"/>
                <a:cs typeface="+mn-lt"/>
              </a:rPr>
              <a:t>2</a:t>
            </a:r>
            <a:endParaRPr 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dirty="0">
                <a:ea typeface="+mn-lt"/>
                <a:cs typeface="+mn-lt"/>
              </a:rPr>
              <a:t>10 15 41 51 </a:t>
            </a:r>
            <a:endParaRPr lang="en-US" altLang="zh-TW" dirty="0">
              <a:ea typeface="+mn-lt"/>
              <a:cs typeface="+mn-lt"/>
            </a:endParaRPr>
          </a:p>
          <a:p>
            <a:endParaRPr lang="zh-TW" dirty="0">
              <a:ea typeface="新細明體" panose="02020500000000000000" pitchFamily="18" charset="-120"/>
              <a:cs typeface="+mn-lt"/>
            </a:endParaRPr>
          </a:p>
          <a:p>
            <a:r>
              <a:rPr lang="en-US" altLang="zh-TW" dirty="0">
                <a:ea typeface="+mn-lt"/>
                <a:cs typeface="+mn-lt"/>
              </a:rPr>
              <a:t>process</a:t>
            </a:r>
            <a:r>
              <a:rPr lang="zh-TW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3</a:t>
            </a:r>
            <a:endParaRPr lang="zh-TW" altLang="en-US" dirty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ea typeface="+mn-lt"/>
                <a:cs typeface="+mn-lt"/>
              </a:rPr>
              <a:t>15</a:t>
            </a:r>
            <a:r>
              <a:rPr lang="zh-TW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30</a:t>
            </a:r>
            <a:r>
              <a:rPr lang="zh-TW" dirty="0">
                <a:ea typeface="+mn-lt"/>
                <a:cs typeface="+mn-lt"/>
              </a:rPr>
              <a:t> 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52201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29F20-EC2E-43B1-8D43-255ACFD7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/>
              </a:rPr>
              <a:t>Visualization of 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F0B57D-A544-423C-9380-0A57BAB58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a typeface="新細明體"/>
                <a:cs typeface="Times New Roman"/>
              </a:rPr>
              <a:t>Download the attachment vis_schedule.zip from Canvas</a:t>
            </a:r>
            <a:endParaRPr lang="zh-TW" altLang="en-US" dirty="0">
              <a:ea typeface="新細明體" panose="02020500000000000000" pitchFamily="18" charset="-120"/>
              <a:cs typeface="Times New Roman"/>
            </a:endParaRPr>
          </a:p>
          <a:p>
            <a:r>
              <a:rPr lang="zh-TW" altLang="en-US" dirty="0">
                <a:ea typeface="新細明體"/>
                <a:cs typeface="Times New Roman"/>
              </a:rPr>
              <a:t>Open vis.html</a:t>
            </a:r>
          </a:p>
          <a:p>
            <a:r>
              <a:rPr lang="zh-TW" altLang="en-US" dirty="0">
                <a:ea typeface="新細明體"/>
                <a:cs typeface="Times New Roman"/>
              </a:rPr>
              <a:t>Click the button on webpage to open file</a:t>
            </a:r>
          </a:p>
          <a:p>
            <a:r>
              <a:rPr lang="zh-TW" altLang="en-US" dirty="0">
                <a:ea typeface="新細明體"/>
                <a:cs typeface="Times New Roman"/>
              </a:rPr>
              <a:t>Select your output text file </a:t>
            </a:r>
            <a:r>
              <a:rPr lang="en-US" altLang="zh-TW" dirty="0">
                <a:ea typeface="新細明體"/>
                <a:cs typeface="Times New Roman"/>
              </a:rPr>
              <a:t>for visualization</a:t>
            </a:r>
            <a:endParaRPr lang="zh-TW" altLang="en-US" dirty="0">
              <a:ea typeface="新細明體"/>
              <a:cs typeface="Times New Roman"/>
            </a:endParaRPr>
          </a:p>
          <a:p>
            <a:endParaRPr lang="zh-TW" altLang="en-US" dirty="0">
              <a:ea typeface="新細明體"/>
              <a:cs typeface="Times New Roman"/>
            </a:endParaRPr>
          </a:p>
          <a:p>
            <a:endParaRPr lang="zh-TW" altLang="en-US" dirty="0">
              <a:ea typeface="新細明體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2553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29F20-EC2E-43B1-8D43-255ACFD7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/>
              </a:rPr>
              <a:t>Visualization of 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F0B57D-A544-423C-9380-0A57BAB58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  <a:cs typeface="Times New Roman"/>
              </a:rPr>
              <a:t>GUI interface for visualization</a:t>
            </a:r>
            <a:endParaRPr lang="zh-TW" altLang="en-US" dirty="0">
              <a:ea typeface="新細明體"/>
              <a:cs typeface="Times New Roman"/>
            </a:endParaRPr>
          </a:p>
          <a:p>
            <a:endParaRPr lang="zh-TW" altLang="en-US" dirty="0">
              <a:ea typeface="新細明體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27D50-AC40-45BF-8E31-314C663E5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7" y="1276226"/>
            <a:ext cx="8203905" cy="43055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CE4D9C-559A-490E-9147-014C0D239ED7}"/>
              </a:ext>
            </a:extLst>
          </p:cNvPr>
          <p:cNvSpPr/>
          <p:nvPr/>
        </p:nvSpPr>
        <p:spPr>
          <a:xfrm>
            <a:off x="470047" y="1749991"/>
            <a:ext cx="1447800" cy="36443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6C9CBB-0641-4A5A-9576-DAC44A92F2CF}"/>
              </a:ext>
            </a:extLst>
          </p:cNvPr>
          <p:cNvSpPr/>
          <p:nvPr/>
        </p:nvSpPr>
        <p:spPr>
          <a:xfrm>
            <a:off x="3276600" y="2667001"/>
            <a:ext cx="838200" cy="2571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97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29F20-EC2E-43B1-8D43-255ACFD7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/>
              </a:rPr>
              <a:t>Visualization of 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F0B57D-A544-423C-9380-0A57BAB58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  <a:cs typeface="Times New Roman"/>
              </a:rPr>
              <a:t>We have tested this visualization with typical browsers, e.g., Chrome, Edge, Safari, and Firefox. </a:t>
            </a:r>
          </a:p>
          <a:p>
            <a:r>
              <a:rPr lang="zh-TW" altLang="en-US" dirty="0">
                <a:ea typeface="新細明體"/>
                <a:cs typeface="Times New Roman"/>
              </a:rPr>
              <a:t>If </a:t>
            </a:r>
            <a:r>
              <a:rPr lang="en-US" altLang="zh-TW" dirty="0">
                <a:ea typeface="新細明體"/>
                <a:cs typeface="Times New Roman"/>
              </a:rPr>
              <a:t>the vis.html file</a:t>
            </a:r>
            <a:r>
              <a:rPr lang="zh-TW" altLang="en-US" dirty="0">
                <a:ea typeface="新細明體"/>
                <a:cs typeface="Times New Roman"/>
              </a:rPr>
              <a:t> doesn</a:t>
            </a:r>
            <a:r>
              <a:rPr lang="en-US" altLang="zh-TW" dirty="0">
                <a:ea typeface="新細明體"/>
                <a:cs typeface="Times New Roman"/>
              </a:rPr>
              <a:t>’</a:t>
            </a:r>
            <a:r>
              <a:rPr lang="zh-TW" altLang="en-US" dirty="0">
                <a:ea typeface="新細明體"/>
                <a:cs typeface="Times New Roman"/>
              </a:rPr>
              <a:t>t work, </a:t>
            </a:r>
            <a:r>
              <a:rPr lang="en-US" altLang="zh-TW" dirty="0">
                <a:ea typeface="新細明體"/>
                <a:cs typeface="Times New Roman"/>
              </a:rPr>
              <a:t>please </a:t>
            </a:r>
            <a:r>
              <a:rPr lang="zh-TW" altLang="en-US" dirty="0">
                <a:ea typeface="新細明體"/>
                <a:cs typeface="Times New Roman"/>
              </a:rPr>
              <a:t>try it </a:t>
            </a:r>
            <a:r>
              <a:rPr lang="en-US" altLang="zh-TW" dirty="0">
                <a:ea typeface="新細明體"/>
                <a:cs typeface="Times New Roman"/>
              </a:rPr>
              <a:t>with</a:t>
            </a:r>
            <a:r>
              <a:rPr lang="zh-TW" altLang="en-US" dirty="0">
                <a:ea typeface="新細明體"/>
                <a:cs typeface="Times New Roman"/>
              </a:rPr>
              <a:t> </a:t>
            </a:r>
            <a:r>
              <a:rPr lang="en-US" altLang="zh-TW" dirty="0">
                <a:ea typeface="新細明體"/>
                <a:cs typeface="Times New Roman"/>
              </a:rPr>
              <a:t>one</a:t>
            </a:r>
            <a:r>
              <a:rPr lang="zh-TW" altLang="en-US" dirty="0">
                <a:ea typeface="新細明體"/>
                <a:cs typeface="Times New Roman"/>
              </a:rPr>
              <a:t> </a:t>
            </a:r>
            <a:r>
              <a:rPr lang="en-US" altLang="zh-TW" dirty="0">
                <a:ea typeface="新細明體"/>
                <a:cs typeface="Times New Roman"/>
              </a:rPr>
              <a:t>of</a:t>
            </a:r>
            <a:r>
              <a:rPr lang="zh-TW" altLang="en-US" dirty="0">
                <a:ea typeface="新細明體"/>
                <a:cs typeface="Times New Roman"/>
              </a:rPr>
              <a:t> </a:t>
            </a:r>
            <a:r>
              <a:rPr lang="en-US" altLang="zh-TW" dirty="0">
                <a:ea typeface="新細明體"/>
                <a:cs typeface="Times New Roman"/>
              </a:rPr>
              <a:t>the</a:t>
            </a:r>
            <a:r>
              <a:rPr lang="zh-TW" altLang="en-US" dirty="0">
                <a:ea typeface="新細明體"/>
                <a:cs typeface="Times New Roman"/>
              </a:rPr>
              <a:t> </a:t>
            </a:r>
            <a:r>
              <a:rPr lang="en-US" altLang="zh-TW" dirty="0">
                <a:ea typeface="新細明體"/>
                <a:cs typeface="Times New Roman"/>
              </a:rPr>
              <a:t>tested</a:t>
            </a:r>
            <a:r>
              <a:rPr lang="zh-TW" altLang="en-US" dirty="0">
                <a:ea typeface="新細明體"/>
                <a:cs typeface="Times New Roman"/>
              </a:rPr>
              <a:t> </a:t>
            </a:r>
            <a:r>
              <a:rPr lang="en-US" altLang="zh-TW" dirty="0">
                <a:ea typeface="新細明體"/>
                <a:cs typeface="Times New Roman"/>
              </a:rPr>
              <a:t>browsers.</a:t>
            </a:r>
            <a:endParaRPr lang="zh-TW" altLang="en-US" dirty="0">
              <a:ea typeface="新細明體"/>
              <a:cs typeface="Times New Roman"/>
            </a:endParaRPr>
          </a:p>
          <a:p>
            <a:endParaRPr lang="zh-TW" altLang="en-US" dirty="0">
              <a:ea typeface="新細明體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6756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A8EE2F-2D00-4C02-B9AB-22320517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/>
              </a:rPr>
              <a:t>Overall Workflow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2208E2-0530-4E49-846E-EABD9EE29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953000"/>
          </a:xfrm>
        </p:spPr>
        <p:txBody>
          <a:bodyPr>
            <a:normAutofit/>
          </a:bodyPr>
          <a:lstStyle/>
          <a:p>
            <a:r>
              <a:rPr lang="zh-TW" altLang="en-US" dirty="0">
                <a:ea typeface="新細明體"/>
                <a:cs typeface="Times New Roman"/>
              </a:rPr>
              <a:t>Step 1: check new processes' arrival. If any, admit them.</a:t>
            </a:r>
          </a:p>
          <a:p>
            <a:r>
              <a:rPr lang="zh-TW" altLang="en-US" dirty="0">
                <a:ea typeface="新細明體"/>
                <a:cs typeface="Times New Roman"/>
              </a:rPr>
              <a:t>Step 2: events handling (i.e. I/O completion, mutex signal). If any, move processes from block queues to ready queues.</a:t>
            </a:r>
          </a:p>
          <a:p>
            <a:r>
              <a:rPr lang="zh-TW" altLang="en-US" dirty="0">
                <a:ea typeface="新細明體"/>
                <a:cs typeface="Times New Roman"/>
              </a:rPr>
              <a:t>Step 3: If no process on CPU, dispatch from ready queue. At the end of current tick, look ahead the service at next tick to determine what actions to take</a:t>
            </a:r>
            <a:endParaRPr lang="en-US" altLang="zh-TW" dirty="0">
              <a:ea typeface="新細明體"/>
              <a:cs typeface="Times New Roman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400" dirty="0">
                <a:ea typeface="新細明體"/>
                <a:cs typeface="Times New Roman"/>
              </a:rPr>
              <a:t>process completion – release </a:t>
            </a:r>
            <a:r>
              <a:rPr lang="en-US" altLang="zh-TW" sz="2400" dirty="0">
                <a:ea typeface="新細明體"/>
                <a:cs typeface="Times New Roman"/>
              </a:rPr>
              <a:t>it</a:t>
            </a:r>
            <a:r>
              <a:rPr lang="zh-TW" altLang="en-US" sz="2400" dirty="0">
                <a:ea typeface="新細明體"/>
                <a:cs typeface="Times New Roman"/>
              </a:rPr>
              <a:t>; </a:t>
            </a:r>
            <a:endParaRPr lang="en-US" altLang="zh-TW" sz="2400" dirty="0">
              <a:ea typeface="新細明體"/>
              <a:cs typeface="Times New Roman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400" dirty="0">
                <a:ea typeface="新細明體"/>
                <a:cs typeface="Times New Roman"/>
              </a:rPr>
              <a:t>event wait – </a:t>
            </a:r>
            <a:r>
              <a:rPr lang="en-US" altLang="zh-TW" sz="2400" dirty="0">
                <a:ea typeface="新細明體"/>
                <a:cs typeface="Times New Roman"/>
              </a:rPr>
              <a:t>block it</a:t>
            </a:r>
            <a:r>
              <a:rPr lang="zh-TW" altLang="en-US" sz="2400" dirty="0">
                <a:ea typeface="新細明體"/>
                <a:cs typeface="Times New Roman"/>
              </a:rPr>
              <a:t>; </a:t>
            </a:r>
            <a:endParaRPr lang="en-US" altLang="zh-TW" sz="2400" dirty="0">
              <a:ea typeface="新細明體"/>
              <a:cs typeface="Times New Roman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400" dirty="0">
                <a:ea typeface="新細明體"/>
                <a:cs typeface="Times New Roman"/>
              </a:rPr>
              <a:t>mutex lock &amp; unlock – </a:t>
            </a:r>
            <a:r>
              <a:rPr lang="en-US" altLang="zh-TW" sz="2400" dirty="0">
                <a:ea typeface="新細明體"/>
                <a:cs typeface="Times New Roman"/>
              </a:rPr>
              <a:t>it depends (assuming all mutex operations are valid).</a:t>
            </a:r>
            <a:endParaRPr lang="zh-TW" altLang="en-US" sz="2400" dirty="0">
              <a:ea typeface="新細明體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4308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A8EE2F-2D00-4C02-B9AB-22320517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/>
              </a:rPr>
              <a:t>Overall Workflow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2208E2-0530-4E49-846E-EABD9EE29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ea typeface="新細明體"/>
                <a:cs typeface="Times New Roman"/>
              </a:rPr>
              <a:t>Step 1: </a:t>
            </a:r>
            <a:r>
              <a:rPr lang="en-US" altLang="zh-TW" dirty="0">
                <a:ea typeface="新細明體"/>
                <a:cs typeface="Times New Roman"/>
              </a:rPr>
              <a:t>At the start of each tick, </a:t>
            </a:r>
            <a:r>
              <a:rPr lang="zh-TW" altLang="en-US" dirty="0">
                <a:ea typeface="新細明體"/>
                <a:cs typeface="Times New Roman"/>
              </a:rPr>
              <a:t>check new processes' arrival. If any, admit them.</a:t>
            </a:r>
            <a:endParaRPr lang="en-US" altLang="zh-TW" dirty="0">
              <a:ea typeface="新細明體"/>
              <a:cs typeface="Times New Roman"/>
            </a:endParaRPr>
          </a:p>
          <a:p>
            <a:pPr lvl="1"/>
            <a:r>
              <a:rPr lang="en-US" altLang="zh-TW" dirty="0">
                <a:ea typeface="新細明體"/>
                <a:cs typeface="Times New Roman"/>
              </a:rPr>
              <a:t>Tick. </a:t>
            </a:r>
            <a:r>
              <a:rPr lang="en-US" altLang="zh-CN" dirty="0"/>
              <a:t>A tick is an arbitrary unit for measuring internal system time. How many milliseconds a tick represents depends on the OS.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TW" dirty="0">
                <a:ea typeface="新細明體"/>
                <a:cs typeface="Times New Roman"/>
              </a:rPr>
              <a:t>Our simulator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DF84FE-57F4-47EA-B4B0-0B3E35230CAB}"/>
              </a:ext>
            </a:extLst>
          </p:cNvPr>
          <p:cNvSpPr txBox="1"/>
          <p:nvPr/>
        </p:nvSpPr>
        <p:spPr>
          <a:xfrm>
            <a:off x="1181100" y="3036070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lvl="1" indent="0">
              <a:buNone/>
            </a:pPr>
            <a:r>
              <a:rPr lang="en-HK" altLang="zh-TW" dirty="0">
                <a:ea typeface="新細明體"/>
                <a:cs typeface="Times New Roman"/>
              </a:rPr>
              <a:t>int </a:t>
            </a:r>
            <a:r>
              <a:rPr lang="en-HK" altLang="zh-TW" dirty="0" err="1">
                <a:ea typeface="新細明體"/>
                <a:cs typeface="Times New Roman"/>
              </a:rPr>
              <a:t>fcfs</a:t>
            </a:r>
            <a:r>
              <a:rPr lang="en-HK" altLang="zh-TW" dirty="0">
                <a:ea typeface="新細明體"/>
                <a:cs typeface="Times New Roman"/>
              </a:rPr>
              <a:t>(vector&lt;</a:t>
            </a:r>
            <a:r>
              <a:rPr lang="en-HK" altLang="zh-TW" dirty="0" err="1">
                <a:ea typeface="新細明體"/>
                <a:cs typeface="Times New Roman"/>
              </a:rPr>
              <a:t>process_t</a:t>
            </a:r>
            <a:r>
              <a:rPr lang="en-HK" altLang="zh-TW" dirty="0">
                <a:ea typeface="新細明體"/>
                <a:cs typeface="Times New Roman"/>
              </a:rPr>
              <a:t>&gt; processes, </a:t>
            </a:r>
            <a:r>
              <a:rPr lang="en-HK" altLang="zh-TW" dirty="0" err="1">
                <a:ea typeface="新細明體"/>
                <a:cs typeface="Times New Roman"/>
              </a:rPr>
              <a:t>const</a:t>
            </a:r>
            <a:r>
              <a:rPr lang="en-HK" altLang="zh-TW" dirty="0">
                <a:ea typeface="新細明體"/>
                <a:cs typeface="Times New Roman"/>
              </a:rPr>
              <a:t> char* </a:t>
            </a:r>
            <a:r>
              <a:rPr lang="en-HK" altLang="zh-TW" dirty="0" err="1">
                <a:ea typeface="新細明體"/>
                <a:cs typeface="Times New Roman"/>
              </a:rPr>
              <a:t>output_path</a:t>
            </a:r>
            <a:r>
              <a:rPr lang="en-HK" altLang="zh-TW" dirty="0">
                <a:ea typeface="新細明體"/>
                <a:cs typeface="Times New Roman"/>
              </a:rPr>
              <a:t>) {</a:t>
            </a:r>
          </a:p>
          <a:p>
            <a:pPr marL="320040" lvl="1" indent="0">
              <a:buNone/>
            </a:pPr>
            <a:r>
              <a:rPr lang="en-US" altLang="zh-TW" dirty="0">
                <a:ea typeface="新細明體"/>
                <a:cs typeface="Times New Roman"/>
              </a:rPr>
              <a:t>	// main loop	</a:t>
            </a:r>
          </a:p>
          <a:p>
            <a:pPr marL="320040" lvl="1" indent="0">
              <a:buNone/>
            </a:pPr>
            <a:r>
              <a:rPr lang="en-US" altLang="zh-TW" dirty="0">
                <a:ea typeface="新細明體"/>
                <a:cs typeface="Times New Roman"/>
              </a:rPr>
              <a:t>	for(int </a:t>
            </a:r>
            <a:r>
              <a:rPr lang="en-US" altLang="zh-TW" dirty="0" err="1">
                <a:ea typeface="新細明體"/>
                <a:cs typeface="Times New Roman"/>
              </a:rPr>
              <a:t>cur_tick</a:t>
            </a:r>
            <a:r>
              <a:rPr lang="en-US" altLang="zh-TW" dirty="0">
                <a:ea typeface="新細明體"/>
                <a:cs typeface="Times New Roman"/>
              </a:rPr>
              <a:t> = 0; </a:t>
            </a:r>
            <a:r>
              <a:rPr lang="en-US" altLang="zh-TW" dirty="0" err="1">
                <a:ea typeface="新細明體"/>
                <a:cs typeface="Times New Roman"/>
              </a:rPr>
              <a:t>cur_tick</a:t>
            </a:r>
            <a:r>
              <a:rPr lang="en-US" altLang="zh-TW" dirty="0">
                <a:ea typeface="新細明體"/>
                <a:cs typeface="Times New Roman"/>
              </a:rPr>
              <a:t> &lt; MAX_LOOP; </a:t>
            </a:r>
            <a:r>
              <a:rPr lang="en-US" altLang="zh-TW" dirty="0" err="1">
                <a:solidFill>
                  <a:srgbClr val="FF0000"/>
                </a:solidFill>
                <a:ea typeface="新細明體"/>
                <a:cs typeface="Times New Roman"/>
              </a:rPr>
              <a:t>cur_tick</a:t>
            </a:r>
            <a:r>
              <a:rPr lang="en-US" altLang="zh-TW" dirty="0">
                <a:solidFill>
                  <a:srgbClr val="FF0000"/>
                </a:solidFill>
                <a:ea typeface="新細明體"/>
                <a:cs typeface="Times New Roman"/>
              </a:rPr>
              <a:t>++</a:t>
            </a:r>
            <a:r>
              <a:rPr lang="en-US" altLang="zh-TW" dirty="0">
                <a:ea typeface="新細明體"/>
                <a:cs typeface="Times New Roman"/>
              </a:rPr>
              <a:t>) 	{</a:t>
            </a:r>
            <a:endParaRPr lang="en-HK" altLang="zh-TW" dirty="0">
              <a:ea typeface="新細明體"/>
              <a:cs typeface="Times New Roman"/>
            </a:endParaRPr>
          </a:p>
          <a:p>
            <a:pPr marL="320040" lvl="1" indent="0">
              <a:buNone/>
            </a:pPr>
            <a:r>
              <a:rPr lang="en-HK" altLang="zh-TW" dirty="0">
                <a:ea typeface="新細明體"/>
                <a:cs typeface="Times New Roman"/>
              </a:rPr>
              <a:t>		// scheduling details</a:t>
            </a:r>
          </a:p>
          <a:p>
            <a:pPr marL="320040" lvl="1" indent="0">
              <a:buNone/>
            </a:pPr>
            <a:r>
              <a:rPr lang="en-HK" altLang="zh-TW" dirty="0">
                <a:ea typeface="新細明體"/>
                <a:cs typeface="Times New Roman"/>
              </a:rPr>
              <a:t>	}</a:t>
            </a:r>
          </a:p>
          <a:p>
            <a:pPr marL="320040" lvl="1" indent="0">
              <a:buNone/>
            </a:pPr>
            <a:r>
              <a:rPr lang="en-HK" altLang="zh-TW" dirty="0">
                <a:ea typeface="新細明體"/>
                <a:cs typeface="Times New Roman"/>
              </a:rPr>
              <a:t>}</a:t>
            </a:r>
            <a:endParaRPr lang="zh-TW" altLang="en-US" dirty="0">
              <a:ea typeface="新細明體"/>
              <a:cs typeface="Times New Roman"/>
            </a:endParaRPr>
          </a:p>
          <a:p>
            <a:endParaRPr lang="zh-CN" altLang="en-US" dirty="0"/>
          </a:p>
        </p:txBody>
      </p:sp>
      <p:sp>
        <p:nvSpPr>
          <p:cNvPr id="5" name="Rectangular Callout 1">
            <a:extLst>
              <a:ext uri="{FF2B5EF4-FFF2-40B4-BE49-F238E27FC236}">
                <a16:creationId xmlns:a16="http://schemas.microsoft.com/office/drawing/2014/main" id="{1FB8881E-C063-4A6D-9ECB-FB912464D180}"/>
              </a:ext>
            </a:extLst>
          </p:cNvPr>
          <p:cNvSpPr/>
          <p:nvPr/>
        </p:nvSpPr>
        <p:spPr>
          <a:xfrm>
            <a:off x="6703241" y="4648200"/>
            <a:ext cx="2044743" cy="1164240"/>
          </a:xfrm>
          <a:prstGeom prst="wedgeRectCallout">
            <a:avLst>
              <a:gd name="adj1" fmla="val -39194"/>
              <a:gd name="adj2" fmla="val -10574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Tick is increased by one in each iteration</a:t>
            </a:r>
          </a:p>
        </p:txBody>
      </p:sp>
    </p:spTree>
    <p:extLst>
      <p:ext uri="{BB962C8B-B14F-4D97-AF65-F5344CB8AC3E}">
        <p14:creationId xmlns:p14="http://schemas.microsoft.com/office/powerpoint/2010/main" val="4117803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88F528-74C6-C34E-871E-A2D537B10992}"/>
              </a:ext>
            </a:extLst>
          </p:cNvPr>
          <p:cNvSpPr/>
          <p:nvPr/>
        </p:nvSpPr>
        <p:spPr>
          <a:xfrm>
            <a:off x="152400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CABD70-338A-C34B-957C-53204AA57D6B}"/>
              </a:ext>
            </a:extLst>
          </p:cNvPr>
          <p:cNvCxnSpPr>
            <a:cxnSpLocks/>
          </p:cNvCxnSpPr>
          <p:nvPr/>
        </p:nvCxnSpPr>
        <p:spPr>
          <a:xfrm>
            <a:off x="1371600" y="1295400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0D2793-E9BE-6C47-8E1C-30ED20A1EEEF}"/>
              </a:ext>
            </a:extLst>
          </p:cNvPr>
          <p:cNvCxnSpPr>
            <a:cxnSpLocks/>
          </p:cNvCxnSpPr>
          <p:nvPr/>
        </p:nvCxnSpPr>
        <p:spPr>
          <a:xfrm>
            <a:off x="1371600" y="1702564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323B1F-9559-AF48-8784-30131C3DEAE5}"/>
              </a:ext>
            </a:extLst>
          </p:cNvPr>
          <p:cNvSpPr/>
          <p:nvPr/>
        </p:nvSpPr>
        <p:spPr>
          <a:xfrm>
            <a:off x="199644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3F34CC-A9F4-8C48-991C-E976A7A7A6ED}"/>
              </a:ext>
            </a:extLst>
          </p:cNvPr>
          <p:cNvSpPr/>
          <p:nvPr/>
        </p:nvSpPr>
        <p:spPr>
          <a:xfrm>
            <a:off x="246888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3F6C5-0C29-764F-8FC5-82283DF82301}"/>
              </a:ext>
            </a:extLst>
          </p:cNvPr>
          <p:cNvSpPr/>
          <p:nvPr/>
        </p:nvSpPr>
        <p:spPr>
          <a:xfrm>
            <a:off x="294132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264D9-BA3E-1F4D-AA1D-4585BD96CF24}"/>
              </a:ext>
            </a:extLst>
          </p:cNvPr>
          <p:cNvSpPr/>
          <p:nvPr/>
        </p:nvSpPr>
        <p:spPr>
          <a:xfrm>
            <a:off x="341376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4509BF-ADD7-0D45-BAF4-CB2A27BBF9AE}"/>
              </a:ext>
            </a:extLst>
          </p:cNvPr>
          <p:cNvSpPr/>
          <p:nvPr/>
        </p:nvSpPr>
        <p:spPr>
          <a:xfrm>
            <a:off x="388620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845C51-E8E9-194E-B8D4-FFF610319FCB}"/>
              </a:ext>
            </a:extLst>
          </p:cNvPr>
          <p:cNvSpPr/>
          <p:nvPr/>
        </p:nvSpPr>
        <p:spPr>
          <a:xfrm>
            <a:off x="326065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F15D8-6206-214F-AE30-F174E6306ADD}"/>
              </a:ext>
            </a:extLst>
          </p:cNvPr>
          <p:cNvSpPr txBox="1"/>
          <p:nvPr/>
        </p:nvSpPr>
        <p:spPr>
          <a:xfrm>
            <a:off x="2139305" y="87798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50D7C9-0C60-054C-8210-2630C32D4B08}"/>
              </a:ext>
            </a:extLst>
          </p:cNvPr>
          <p:cNvCxnSpPr>
            <a:cxnSpLocks/>
          </p:cNvCxnSpPr>
          <p:nvPr/>
        </p:nvCxnSpPr>
        <p:spPr>
          <a:xfrm>
            <a:off x="4394292" y="1502761"/>
            <a:ext cx="10054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BC00D1-649C-374D-910D-A0E9333F357A}"/>
              </a:ext>
            </a:extLst>
          </p:cNvPr>
          <p:cNvSpPr/>
          <p:nvPr/>
        </p:nvSpPr>
        <p:spPr>
          <a:xfrm>
            <a:off x="5486399" y="1219200"/>
            <a:ext cx="1005403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D50563-154F-C34E-8743-433C5638A9B3}"/>
              </a:ext>
            </a:extLst>
          </p:cNvPr>
          <p:cNvSpPr txBox="1"/>
          <p:nvPr/>
        </p:nvSpPr>
        <p:spPr>
          <a:xfrm>
            <a:off x="4427651" y="8779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Dispatch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6D545-FA08-104A-9D81-9AEA3A4149F4}"/>
              </a:ext>
            </a:extLst>
          </p:cNvPr>
          <p:cNvSpPr txBox="1"/>
          <p:nvPr/>
        </p:nvSpPr>
        <p:spPr>
          <a:xfrm>
            <a:off x="5450587" y="13182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2AF9AA-50CA-044B-B6F1-B4C742D7726E}"/>
              </a:ext>
            </a:extLst>
          </p:cNvPr>
          <p:cNvCxnSpPr>
            <a:cxnSpLocks/>
          </p:cNvCxnSpPr>
          <p:nvPr/>
        </p:nvCxnSpPr>
        <p:spPr>
          <a:xfrm>
            <a:off x="6491802" y="1752600"/>
            <a:ext cx="366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0E3FF3-2118-2944-A8F8-D3F6F2365CC1}"/>
              </a:ext>
            </a:extLst>
          </p:cNvPr>
          <p:cNvCxnSpPr>
            <a:cxnSpLocks/>
          </p:cNvCxnSpPr>
          <p:nvPr/>
        </p:nvCxnSpPr>
        <p:spPr>
          <a:xfrm>
            <a:off x="990600" y="2286000"/>
            <a:ext cx="586740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60F8B7-7AC3-5B40-82F6-090B45227C20}"/>
              </a:ext>
            </a:extLst>
          </p:cNvPr>
          <p:cNvCxnSpPr>
            <a:cxnSpLocks/>
          </p:cNvCxnSpPr>
          <p:nvPr/>
        </p:nvCxnSpPr>
        <p:spPr>
          <a:xfrm>
            <a:off x="6858000" y="175260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59489A-E810-084F-A5F1-676E1C0DB8D9}"/>
              </a:ext>
            </a:extLst>
          </p:cNvPr>
          <p:cNvCxnSpPr>
            <a:cxnSpLocks/>
          </p:cNvCxnSpPr>
          <p:nvPr/>
        </p:nvCxnSpPr>
        <p:spPr>
          <a:xfrm>
            <a:off x="1003852" y="1502761"/>
            <a:ext cx="0" cy="3254040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2A919A-EA84-6245-8631-AD0CD6518EC1}"/>
              </a:ext>
            </a:extLst>
          </p:cNvPr>
          <p:cNvCxnSpPr>
            <a:cxnSpLocks/>
          </p:cNvCxnSpPr>
          <p:nvPr/>
        </p:nvCxnSpPr>
        <p:spPr>
          <a:xfrm flipH="1">
            <a:off x="783265" y="1502761"/>
            <a:ext cx="727483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5DC45C-F87C-C743-83F4-12E9F7CAFC69}"/>
              </a:ext>
            </a:extLst>
          </p:cNvPr>
          <p:cNvCxnSpPr>
            <a:cxnSpLocks/>
          </p:cNvCxnSpPr>
          <p:nvPr/>
        </p:nvCxnSpPr>
        <p:spPr>
          <a:xfrm>
            <a:off x="6491802" y="1600200"/>
            <a:ext cx="594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459C7A-5668-F74C-9361-C12DBD1BDFCB}"/>
              </a:ext>
            </a:extLst>
          </p:cNvPr>
          <p:cNvCxnSpPr>
            <a:cxnSpLocks/>
          </p:cNvCxnSpPr>
          <p:nvPr/>
        </p:nvCxnSpPr>
        <p:spPr>
          <a:xfrm>
            <a:off x="7091901" y="1574358"/>
            <a:ext cx="0" cy="1473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59BA307-62AF-1142-9A0D-425DEC947250}"/>
              </a:ext>
            </a:extLst>
          </p:cNvPr>
          <p:cNvSpPr/>
          <p:nvPr/>
        </p:nvSpPr>
        <p:spPr>
          <a:xfrm>
            <a:off x="152400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2417F6-880E-3443-8173-DDD8010C0A3C}"/>
              </a:ext>
            </a:extLst>
          </p:cNvPr>
          <p:cNvCxnSpPr>
            <a:cxnSpLocks/>
          </p:cNvCxnSpPr>
          <p:nvPr/>
        </p:nvCxnSpPr>
        <p:spPr>
          <a:xfrm>
            <a:off x="1371600" y="282583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D15D7D-D993-8140-A838-FDE1CBBFE5E0}"/>
              </a:ext>
            </a:extLst>
          </p:cNvPr>
          <p:cNvCxnSpPr>
            <a:cxnSpLocks/>
          </p:cNvCxnSpPr>
          <p:nvPr/>
        </p:nvCxnSpPr>
        <p:spPr>
          <a:xfrm>
            <a:off x="1371600" y="3232995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433AE12-294F-0E48-A6E4-9D0CAB21B9B3}"/>
              </a:ext>
            </a:extLst>
          </p:cNvPr>
          <p:cNvSpPr/>
          <p:nvPr/>
        </p:nvSpPr>
        <p:spPr>
          <a:xfrm>
            <a:off x="199644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B62A87-8FEE-3B44-9E31-122843608909}"/>
              </a:ext>
            </a:extLst>
          </p:cNvPr>
          <p:cNvSpPr txBox="1"/>
          <p:nvPr/>
        </p:nvSpPr>
        <p:spPr>
          <a:xfrm>
            <a:off x="1447642" y="245572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Queue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48ABEA-8B26-1A41-BCBF-CF05977076A3}"/>
              </a:ext>
            </a:extLst>
          </p:cNvPr>
          <p:cNvSpPr/>
          <p:nvPr/>
        </p:nvSpPr>
        <p:spPr>
          <a:xfrm>
            <a:off x="152400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35A5DA-CD9C-7A49-8049-AB1EE898A509}"/>
              </a:ext>
            </a:extLst>
          </p:cNvPr>
          <p:cNvCxnSpPr>
            <a:cxnSpLocks/>
          </p:cNvCxnSpPr>
          <p:nvPr/>
        </p:nvCxnSpPr>
        <p:spPr>
          <a:xfrm>
            <a:off x="1371600" y="3690137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178BCB-6D86-074D-B3F7-74B588B7783E}"/>
              </a:ext>
            </a:extLst>
          </p:cNvPr>
          <p:cNvCxnSpPr>
            <a:cxnSpLocks/>
          </p:cNvCxnSpPr>
          <p:nvPr/>
        </p:nvCxnSpPr>
        <p:spPr>
          <a:xfrm>
            <a:off x="1371600" y="409730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F6DDA16-4658-AF43-869B-7385BF8BC284}"/>
              </a:ext>
            </a:extLst>
          </p:cNvPr>
          <p:cNvSpPr/>
          <p:nvPr/>
        </p:nvSpPr>
        <p:spPr>
          <a:xfrm>
            <a:off x="199644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6784BD-9501-F54E-9C5B-DCA634B07106}"/>
              </a:ext>
            </a:extLst>
          </p:cNvPr>
          <p:cNvSpPr txBox="1"/>
          <p:nvPr/>
        </p:nvSpPr>
        <p:spPr>
          <a:xfrm>
            <a:off x="1331002" y="333521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 Queue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7D645D-D49F-204D-9A9D-AEB5516E8625}"/>
              </a:ext>
            </a:extLst>
          </p:cNvPr>
          <p:cNvSpPr/>
          <p:nvPr/>
        </p:nvSpPr>
        <p:spPr>
          <a:xfrm>
            <a:off x="152400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942441-8A87-994B-B027-61401E3FE31C}"/>
              </a:ext>
            </a:extLst>
          </p:cNvPr>
          <p:cNvCxnSpPr>
            <a:cxnSpLocks/>
          </p:cNvCxnSpPr>
          <p:nvPr/>
        </p:nvCxnSpPr>
        <p:spPr>
          <a:xfrm>
            <a:off x="1371600" y="4549440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08F488-3600-BF4D-A2FF-B762C42A46B5}"/>
              </a:ext>
            </a:extLst>
          </p:cNvPr>
          <p:cNvCxnSpPr>
            <a:cxnSpLocks/>
          </p:cNvCxnSpPr>
          <p:nvPr/>
        </p:nvCxnSpPr>
        <p:spPr>
          <a:xfrm>
            <a:off x="1371600" y="4956604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140D1E-52C7-684C-99C8-2831572B6F0C}"/>
              </a:ext>
            </a:extLst>
          </p:cNvPr>
          <p:cNvSpPr/>
          <p:nvPr/>
        </p:nvSpPr>
        <p:spPr>
          <a:xfrm>
            <a:off x="199644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0ED286-3667-BB47-ABE0-8DCDF2ADB0F5}"/>
              </a:ext>
            </a:extLst>
          </p:cNvPr>
          <p:cNvSpPr txBox="1"/>
          <p:nvPr/>
        </p:nvSpPr>
        <p:spPr>
          <a:xfrm>
            <a:off x="1370698" y="420218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Mutex Queue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2652E6-6C1A-0B4C-ABA4-5787E8F650E3}"/>
              </a:ext>
            </a:extLst>
          </p:cNvPr>
          <p:cNvCxnSpPr>
            <a:cxnSpLocks/>
          </p:cNvCxnSpPr>
          <p:nvPr/>
        </p:nvCxnSpPr>
        <p:spPr>
          <a:xfrm>
            <a:off x="2453640" y="3033192"/>
            <a:ext cx="463296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673498-F4F2-A840-AE8F-401F4A1C8764}"/>
              </a:ext>
            </a:extLst>
          </p:cNvPr>
          <p:cNvCxnSpPr>
            <a:cxnSpLocks/>
          </p:cNvCxnSpPr>
          <p:nvPr/>
        </p:nvCxnSpPr>
        <p:spPr>
          <a:xfrm>
            <a:off x="6491802" y="1447800"/>
            <a:ext cx="747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41E095-940E-344E-A782-7DF94672E6C6}"/>
              </a:ext>
            </a:extLst>
          </p:cNvPr>
          <p:cNvCxnSpPr>
            <a:cxnSpLocks/>
          </p:cNvCxnSpPr>
          <p:nvPr/>
        </p:nvCxnSpPr>
        <p:spPr>
          <a:xfrm>
            <a:off x="2468880" y="3897498"/>
            <a:ext cx="47701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4C7A47-33E2-A049-A96E-8203F78CD0C6}"/>
              </a:ext>
            </a:extLst>
          </p:cNvPr>
          <p:cNvCxnSpPr>
            <a:cxnSpLocks/>
          </p:cNvCxnSpPr>
          <p:nvPr/>
        </p:nvCxnSpPr>
        <p:spPr>
          <a:xfrm>
            <a:off x="7239000" y="1447800"/>
            <a:ext cx="0" cy="2449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81A8DD1-78BA-EE4D-A9FF-69996E50E6C8}"/>
              </a:ext>
            </a:extLst>
          </p:cNvPr>
          <p:cNvCxnSpPr>
            <a:cxnSpLocks/>
          </p:cNvCxnSpPr>
          <p:nvPr/>
        </p:nvCxnSpPr>
        <p:spPr>
          <a:xfrm>
            <a:off x="2468880" y="4756801"/>
            <a:ext cx="49225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9BDD7F2-0823-B84B-918E-2296DD9B7918}"/>
              </a:ext>
            </a:extLst>
          </p:cNvPr>
          <p:cNvCxnSpPr>
            <a:cxnSpLocks/>
          </p:cNvCxnSpPr>
          <p:nvPr/>
        </p:nvCxnSpPr>
        <p:spPr>
          <a:xfrm>
            <a:off x="6491802" y="1334889"/>
            <a:ext cx="8995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7A8119-D0A3-6C43-8E94-31AEC9C94FAF}"/>
              </a:ext>
            </a:extLst>
          </p:cNvPr>
          <p:cNvCxnSpPr>
            <a:cxnSpLocks/>
          </p:cNvCxnSpPr>
          <p:nvPr/>
        </p:nvCxnSpPr>
        <p:spPr>
          <a:xfrm>
            <a:off x="7391400" y="1324950"/>
            <a:ext cx="0" cy="3431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4C9ECF-0762-214E-83F8-988C222E9D00}"/>
              </a:ext>
            </a:extLst>
          </p:cNvPr>
          <p:cNvCxnSpPr>
            <a:cxnSpLocks/>
          </p:cNvCxnSpPr>
          <p:nvPr/>
        </p:nvCxnSpPr>
        <p:spPr>
          <a:xfrm flipH="1">
            <a:off x="1003852" y="3033192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38E73E0-2800-E24E-B989-D6E461440C63}"/>
              </a:ext>
            </a:extLst>
          </p:cNvPr>
          <p:cNvCxnSpPr>
            <a:cxnSpLocks/>
          </p:cNvCxnSpPr>
          <p:nvPr/>
        </p:nvCxnSpPr>
        <p:spPr>
          <a:xfrm flipH="1">
            <a:off x="1003852" y="3897498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AAD286-2001-2D40-AF59-E97DEA5FEB9C}"/>
              </a:ext>
            </a:extLst>
          </p:cNvPr>
          <p:cNvCxnSpPr>
            <a:cxnSpLocks/>
          </p:cNvCxnSpPr>
          <p:nvPr/>
        </p:nvCxnSpPr>
        <p:spPr>
          <a:xfrm flipH="1">
            <a:off x="1017104" y="4756801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D6D9F3-A3F4-E44E-97B5-75338D13E5F4}"/>
              </a:ext>
            </a:extLst>
          </p:cNvPr>
          <p:cNvCxnSpPr>
            <a:cxnSpLocks/>
          </p:cNvCxnSpPr>
          <p:nvPr/>
        </p:nvCxnSpPr>
        <p:spPr>
          <a:xfrm>
            <a:off x="6491802" y="1219200"/>
            <a:ext cx="112819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258B4FB-E92A-724C-B399-37A464752FCE}"/>
              </a:ext>
            </a:extLst>
          </p:cNvPr>
          <p:cNvSpPr txBox="1"/>
          <p:nvPr/>
        </p:nvSpPr>
        <p:spPr>
          <a:xfrm>
            <a:off x="6493005" y="8779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112" name="標題 1">
            <a:extLst>
              <a:ext uri="{FF2B5EF4-FFF2-40B4-BE49-F238E27FC236}">
                <a16:creationId xmlns:a16="http://schemas.microsoft.com/office/drawing/2014/main" id="{8CE3112E-F6E0-7144-9CEB-B6624277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Step 1: New processes arrival - P9 arrive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s</a:t>
            </a:r>
            <a:endParaRPr lang="zh-TW" dirty="0"/>
          </a:p>
        </p:txBody>
      </p:sp>
      <p:sp>
        <p:nvSpPr>
          <p:cNvPr id="53" name="標題 1">
            <a:extLst>
              <a:ext uri="{FF2B5EF4-FFF2-40B4-BE49-F238E27FC236}">
                <a16:creationId xmlns:a16="http://schemas.microsoft.com/office/drawing/2014/main" id="{C8DC0ACD-E05D-4920-9B0A-6AA47F91A4A1}"/>
              </a:ext>
            </a:extLst>
          </p:cNvPr>
          <p:cNvSpPr txBox="1">
            <a:spLocks/>
          </p:cNvSpPr>
          <p:nvPr/>
        </p:nvSpPr>
        <p:spPr>
          <a:xfrm>
            <a:off x="622392" y="4032901"/>
            <a:ext cx="7543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Current Tick 100</a:t>
            </a:r>
            <a:endParaRPr lang="zh-TW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F0091B1-9763-4940-B8FB-3FC41B272198}"/>
              </a:ext>
            </a:extLst>
          </p:cNvPr>
          <p:cNvSpPr/>
          <p:nvPr/>
        </p:nvSpPr>
        <p:spPr>
          <a:xfrm>
            <a:off x="174322" y="519685"/>
            <a:ext cx="1435008" cy="60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#9 100 3</a:t>
            </a:r>
          </a:p>
        </p:txBody>
      </p:sp>
      <p:sp>
        <p:nvSpPr>
          <p:cNvPr id="55" name="Rectangular Callout 1">
            <a:extLst>
              <a:ext uri="{FF2B5EF4-FFF2-40B4-BE49-F238E27FC236}">
                <a16:creationId xmlns:a16="http://schemas.microsoft.com/office/drawing/2014/main" id="{E1E58162-1C94-49C3-B3A9-EE061436F29D}"/>
              </a:ext>
            </a:extLst>
          </p:cNvPr>
          <p:cNvSpPr/>
          <p:nvPr/>
        </p:nvSpPr>
        <p:spPr>
          <a:xfrm>
            <a:off x="1918948" y="201489"/>
            <a:ext cx="2508703" cy="506770"/>
          </a:xfrm>
          <a:prstGeom prst="wedgeRectCallout">
            <a:avLst>
              <a:gd name="adj1" fmla="val -84784"/>
              <a:gd name="adj2" fmla="val 594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Same as the current tick</a:t>
            </a:r>
          </a:p>
        </p:txBody>
      </p:sp>
    </p:spTree>
    <p:extLst>
      <p:ext uri="{BB962C8B-B14F-4D97-AF65-F5344CB8AC3E}">
        <p14:creationId xmlns:p14="http://schemas.microsoft.com/office/powerpoint/2010/main" val="4269333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88F528-74C6-C34E-871E-A2D537B10992}"/>
              </a:ext>
            </a:extLst>
          </p:cNvPr>
          <p:cNvSpPr/>
          <p:nvPr/>
        </p:nvSpPr>
        <p:spPr>
          <a:xfrm>
            <a:off x="152400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CABD70-338A-C34B-957C-53204AA57D6B}"/>
              </a:ext>
            </a:extLst>
          </p:cNvPr>
          <p:cNvCxnSpPr>
            <a:cxnSpLocks/>
          </p:cNvCxnSpPr>
          <p:nvPr/>
        </p:nvCxnSpPr>
        <p:spPr>
          <a:xfrm>
            <a:off x="1371600" y="1295400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0D2793-E9BE-6C47-8E1C-30ED20A1EEEF}"/>
              </a:ext>
            </a:extLst>
          </p:cNvPr>
          <p:cNvCxnSpPr>
            <a:cxnSpLocks/>
          </p:cNvCxnSpPr>
          <p:nvPr/>
        </p:nvCxnSpPr>
        <p:spPr>
          <a:xfrm>
            <a:off x="1371600" y="1702564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323B1F-9559-AF48-8784-30131C3DEAE5}"/>
              </a:ext>
            </a:extLst>
          </p:cNvPr>
          <p:cNvSpPr/>
          <p:nvPr/>
        </p:nvSpPr>
        <p:spPr>
          <a:xfrm>
            <a:off x="199644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3F34CC-A9F4-8C48-991C-E976A7A7A6ED}"/>
              </a:ext>
            </a:extLst>
          </p:cNvPr>
          <p:cNvSpPr/>
          <p:nvPr/>
        </p:nvSpPr>
        <p:spPr>
          <a:xfrm>
            <a:off x="246888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3F6C5-0C29-764F-8FC5-82283DF82301}"/>
              </a:ext>
            </a:extLst>
          </p:cNvPr>
          <p:cNvSpPr/>
          <p:nvPr/>
        </p:nvSpPr>
        <p:spPr>
          <a:xfrm>
            <a:off x="294132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264D9-BA3E-1F4D-AA1D-4585BD96CF24}"/>
              </a:ext>
            </a:extLst>
          </p:cNvPr>
          <p:cNvSpPr/>
          <p:nvPr/>
        </p:nvSpPr>
        <p:spPr>
          <a:xfrm>
            <a:off x="341376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4509BF-ADD7-0D45-BAF4-CB2A27BBF9AE}"/>
              </a:ext>
            </a:extLst>
          </p:cNvPr>
          <p:cNvSpPr/>
          <p:nvPr/>
        </p:nvSpPr>
        <p:spPr>
          <a:xfrm>
            <a:off x="388620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F15D8-6206-214F-AE30-F174E6306ADD}"/>
              </a:ext>
            </a:extLst>
          </p:cNvPr>
          <p:cNvSpPr txBox="1"/>
          <p:nvPr/>
        </p:nvSpPr>
        <p:spPr>
          <a:xfrm>
            <a:off x="2139305" y="87798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50D7C9-0C60-054C-8210-2630C32D4B08}"/>
              </a:ext>
            </a:extLst>
          </p:cNvPr>
          <p:cNvCxnSpPr>
            <a:cxnSpLocks/>
          </p:cNvCxnSpPr>
          <p:nvPr/>
        </p:nvCxnSpPr>
        <p:spPr>
          <a:xfrm>
            <a:off x="4394292" y="1502761"/>
            <a:ext cx="10054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BC00D1-649C-374D-910D-A0E9333F357A}"/>
              </a:ext>
            </a:extLst>
          </p:cNvPr>
          <p:cNvSpPr/>
          <p:nvPr/>
        </p:nvSpPr>
        <p:spPr>
          <a:xfrm>
            <a:off x="5486399" y="1219200"/>
            <a:ext cx="1005403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D50563-154F-C34E-8743-433C5638A9B3}"/>
              </a:ext>
            </a:extLst>
          </p:cNvPr>
          <p:cNvSpPr txBox="1"/>
          <p:nvPr/>
        </p:nvSpPr>
        <p:spPr>
          <a:xfrm>
            <a:off x="4427651" y="8779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Dispatch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6D545-FA08-104A-9D81-9AEA3A4149F4}"/>
              </a:ext>
            </a:extLst>
          </p:cNvPr>
          <p:cNvSpPr txBox="1"/>
          <p:nvPr/>
        </p:nvSpPr>
        <p:spPr>
          <a:xfrm>
            <a:off x="5450587" y="13182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2AF9AA-50CA-044B-B6F1-B4C742D7726E}"/>
              </a:ext>
            </a:extLst>
          </p:cNvPr>
          <p:cNvCxnSpPr>
            <a:cxnSpLocks/>
          </p:cNvCxnSpPr>
          <p:nvPr/>
        </p:nvCxnSpPr>
        <p:spPr>
          <a:xfrm>
            <a:off x="6491802" y="1752600"/>
            <a:ext cx="366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0E3FF3-2118-2944-A8F8-D3F6F2365CC1}"/>
              </a:ext>
            </a:extLst>
          </p:cNvPr>
          <p:cNvCxnSpPr>
            <a:cxnSpLocks/>
          </p:cNvCxnSpPr>
          <p:nvPr/>
        </p:nvCxnSpPr>
        <p:spPr>
          <a:xfrm>
            <a:off x="990600" y="2286000"/>
            <a:ext cx="586740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60F8B7-7AC3-5B40-82F6-090B45227C20}"/>
              </a:ext>
            </a:extLst>
          </p:cNvPr>
          <p:cNvCxnSpPr>
            <a:cxnSpLocks/>
          </p:cNvCxnSpPr>
          <p:nvPr/>
        </p:nvCxnSpPr>
        <p:spPr>
          <a:xfrm>
            <a:off x="6858000" y="175260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59489A-E810-084F-A5F1-676E1C0DB8D9}"/>
              </a:ext>
            </a:extLst>
          </p:cNvPr>
          <p:cNvCxnSpPr>
            <a:cxnSpLocks/>
          </p:cNvCxnSpPr>
          <p:nvPr/>
        </p:nvCxnSpPr>
        <p:spPr>
          <a:xfrm>
            <a:off x="1003852" y="1502761"/>
            <a:ext cx="0" cy="3254040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2A919A-EA84-6245-8631-AD0CD6518EC1}"/>
              </a:ext>
            </a:extLst>
          </p:cNvPr>
          <p:cNvCxnSpPr>
            <a:cxnSpLocks/>
          </p:cNvCxnSpPr>
          <p:nvPr/>
        </p:nvCxnSpPr>
        <p:spPr>
          <a:xfrm flipH="1">
            <a:off x="783265" y="1502761"/>
            <a:ext cx="727483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5DC45C-F87C-C743-83F4-12E9F7CAFC69}"/>
              </a:ext>
            </a:extLst>
          </p:cNvPr>
          <p:cNvCxnSpPr>
            <a:cxnSpLocks/>
          </p:cNvCxnSpPr>
          <p:nvPr/>
        </p:nvCxnSpPr>
        <p:spPr>
          <a:xfrm>
            <a:off x="6491802" y="1600200"/>
            <a:ext cx="594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459C7A-5668-F74C-9361-C12DBD1BDFCB}"/>
              </a:ext>
            </a:extLst>
          </p:cNvPr>
          <p:cNvCxnSpPr>
            <a:cxnSpLocks/>
          </p:cNvCxnSpPr>
          <p:nvPr/>
        </p:nvCxnSpPr>
        <p:spPr>
          <a:xfrm>
            <a:off x="7091901" y="1574358"/>
            <a:ext cx="0" cy="1473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59BA307-62AF-1142-9A0D-425DEC947250}"/>
              </a:ext>
            </a:extLst>
          </p:cNvPr>
          <p:cNvSpPr/>
          <p:nvPr/>
        </p:nvSpPr>
        <p:spPr>
          <a:xfrm>
            <a:off x="152400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2417F6-880E-3443-8173-DDD8010C0A3C}"/>
              </a:ext>
            </a:extLst>
          </p:cNvPr>
          <p:cNvCxnSpPr>
            <a:cxnSpLocks/>
          </p:cNvCxnSpPr>
          <p:nvPr/>
        </p:nvCxnSpPr>
        <p:spPr>
          <a:xfrm>
            <a:off x="1371600" y="282583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D15D7D-D993-8140-A838-FDE1CBBFE5E0}"/>
              </a:ext>
            </a:extLst>
          </p:cNvPr>
          <p:cNvCxnSpPr>
            <a:cxnSpLocks/>
          </p:cNvCxnSpPr>
          <p:nvPr/>
        </p:nvCxnSpPr>
        <p:spPr>
          <a:xfrm>
            <a:off x="1371600" y="3232995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433AE12-294F-0E48-A6E4-9D0CAB21B9B3}"/>
              </a:ext>
            </a:extLst>
          </p:cNvPr>
          <p:cNvSpPr/>
          <p:nvPr/>
        </p:nvSpPr>
        <p:spPr>
          <a:xfrm>
            <a:off x="199644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B62A87-8FEE-3B44-9E31-122843608909}"/>
              </a:ext>
            </a:extLst>
          </p:cNvPr>
          <p:cNvSpPr txBox="1"/>
          <p:nvPr/>
        </p:nvSpPr>
        <p:spPr>
          <a:xfrm>
            <a:off x="1447642" y="245572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Queue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48ABEA-8B26-1A41-BCBF-CF05977076A3}"/>
              </a:ext>
            </a:extLst>
          </p:cNvPr>
          <p:cNvSpPr/>
          <p:nvPr/>
        </p:nvSpPr>
        <p:spPr>
          <a:xfrm>
            <a:off x="152400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35A5DA-CD9C-7A49-8049-AB1EE898A509}"/>
              </a:ext>
            </a:extLst>
          </p:cNvPr>
          <p:cNvCxnSpPr>
            <a:cxnSpLocks/>
          </p:cNvCxnSpPr>
          <p:nvPr/>
        </p:nvCxnSpPr>
        <p:spPr>
          <a:xfrm>
            <a:off x="1371600" y="3690137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178BCB-6D86-074D-B3F7-74B588B7783E}"/>
              </a:ext>
            </a:extLst>
          </p:cNvPr>
          <p:cNvCxnSpPr>
            <a:cxnSpLocks/>
          </p:cNvCxnSpPr>
          <p:nvPr/>
        </p:nvCxnSpPr>
        <p:spPr>
          <a:xfrm>
            <a:off x="1371600" y="409730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F6DDA16-4658-AF43-869B-7385BF8BC284}"/>
              </a:ext>
            </a:extLst>
          </p:cNvPr>
          <p:cNvSpPr/>
          <p:nvPr/>
        </p:nvSpPr>
        <p:spPr>
          <a:xfrm>
            <a:off x="199644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6784BD-9501-F54E-9C5B-DCA634B07106}"/>
              </a:ext>
            </a:extLst>
          </p:cNvPr>
          <p:cNvSpPr txBox="1"/>
          <p:nvPr/>
        </p:nvSpPr>
        <p:spPr>
          <a:xfrm>
            <a:off x="1331002" y="333521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 Queue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7D645D-D49F-204D-9A9D-AEB5516E8625}"/>
              </a:ext>
            </a:extLst>
          </p:cNvPr>
          <p:cNvSpPr/>
          <p:nvPr/>
        </p:nvSpPr>
        <p:spPr>
          <a:xfrm>
            <a:off x="152400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942441-8A87-994B-B027-61401E3FE31C}"/>
              </a:ext>
            </a:extLst>
          </p:cNvPr>
          <p:cNvCxnSpPr>
            <a:cxnSpLocks/>
          </p:cNvCxnSpPr>
          <p:nvPr/>
        </p:nvCxnSpPr>
        <p:spPr>
          <a:xfrm>
            <a:off x="1371600" y="4549440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08F488-3600-BF4D-A2FF-B762C42A46B5}"/>
              </a:ext>
            </a:extLst>
          </p:cNvPr>
          <p:cNvCxnSpPr>
            <a:cxnSpLocks/>
          </p:cNvCxnSpPr>
          <p:nvPr/>
        </p:nvCxnSpPr>
        <p:spPr>
          <a:xfrm>
            <a:off x="1371600" y="4956604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140D1E-52C7-684C-99C8-2831572B6F0C}"/>
              </a:ext>
            </a:extLst>
          </p:cNvPr>
          <p:cNvSpPr/>
          <p:nvPr/>
        </p:nvSpPr>
        <p:spPr>
          <a:xfrm>
            <a:off x="199644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0ED286-3667-BB47-ABE0-8DCDF2ADB0F5}"/>
              </a:ext>
            </a:extLst>
          </p:cNvPr>
          <p:cNvSpPr txBox="1"/>
          <p:nvPr/>
        </p:nvSpPr>
        <p:spPr>
          <a:xfrm>
            <a:off x="1370698" y="420218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Mutex Queue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2652E6-6C1A-0B4C-ABA4-5787E8F650E3}"/>
              </a:ext>
            </a:extLst>
          </p:cNvPr>
          <p:cNvCxnSpPr>
            <a:cxnSpLocks/>
          </p:cNvCxnSpPr>
          <p:nvPr/>
        </p:nvCxnSpPr>
        <p:spPr>
          <a:xfrm>
            <a:off x="2453640" y="3033192"/>
            <a:ext cx="463296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673498-F4F2-A840-AE8F-401F4A1C8764}"/>
              </a:ext>
            </a:extLst>
          </p:cNvPr>
          <p:cNvCxnSpPr>
            <a:cxnSpLocks/>
          </p:cNvCxnSpPr>
          <p:nvPr/>
        </p:nvCxnSpPr>
        <p:spPr>
          <a:xfrm>
            <a:off x="6491802" y="1447800"/>
            <a:ext cx="747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41E095-940E-344E-A782-7DF94672E6C6}"/>
              </a:ext>
            </a:extLst>
          </p:cNvPr>
          <p:cNvCxnSpPr>
            <a:cxnSpLocks/>
          </p:cNvCxnSpPr>
          <p:nvPr/>
        </p:nvCxnSpPr>
        <p:spPr>
          <a:xfrm>
            <a:off x="2468880" y="3897498"/>
            <a:ext cx="47701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4C7A47-33E2-A049-A96E-8203F78CD0C6}"/>
              </a:ext>
            </a:extLst>
          </p:cNvPr>
          <p:cNvCxnSpPr>
            <a:cxnSpLocks/>
          </p:cNvCxnSpPr>
          <p:nvPr/>
        </p:nvCxnSpPr>
        <p:spPr>
          <a:xfrm>
            <a:off x="7239000" y="1447800"/>
            <a:ext cx="0" cy="2449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81A8DD1-78BA-EE4D-A9FF-69996E50E6C8}"/>
              </a:ext>
            </a:extLst>
          </p:cNvPr>
          <p:cNvCxnSpPr>
            <a:cxnSpLocks/>
          </p:cNvCxnSpPr>
          <p:nvPr/>
        </p:nvCxnSpPr>
        <p:spPr>
          <a:xfrm>
            <a:off x="2468880" y="4756801"/>
            <a:ext cx="49225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9BDD7F2-0823-B84B-918E-2296DD9B7918}"/>
              </a:ext>
            </a:extLst>
          </p:cNvPr>
          <p:cNvCxnSpPr>
            <a:cxnSpLocks/>
          </p:cNvCxnSpPr>
          <p:nvPr/>
        </p:nvCxnSpPr>
        <p:spPr>
          <a:xfrm>
            <a:off x="6491802" y="1334889"/>
            <a:ext cx="8995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7A8119-D0A3-6C43-8E94-31AEC9C94FAF}"/>
              </a:ext>
            </a:extLst>
          </p:cNvPr>
          <p:cNvCxnSpPr>
            <a:cxnSpLocks/>
          </p:cNvCxnSpPr>
          <p:nvPr/>
        </p:nvCxnSpPr>
        <p:spPr>
          <a:xfrm>
            <a:off x="7391400" y="1324950"/>
            <a:ext cx="0" cy="3431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4C9ECF-0762-214E-83F8-988C222E9D00}"/>
              </a:ext>
            </a:extLst>
          </p:cNvPr>
          <p:cNvCxnSpPr>
            <a:cxnSpLocks/>
          </p:cNvCxnSpPr>
          <p:nvPr/>
        </p:nvCxnSpPr>
        <p:spPr>
          <a:xfrm flipH="1">
            <a:off x="1003852" y="3033192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38E73E0-2800-E24E-B989-D6E461440C63}"/>
              </a:ext>
            </a:extLst>
          </p:cNvPr>
          <p:cNvCxnSpPr>
            <a:cxnSpLocks/>
          </p:cNvCxnSpPr>
          <p:nvPr/>
        </p:nvCxnSpPr>
        <p:spPr>
          <a:xfrm flipH="1">
            <a:off x="1003852" y="3897498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AAD286-2001-2D40-AF59-E97DEA5FEB9C}"/>
              </a:ext>
            </a:extLst>
          </p:cNvPr>
          <p:cNvCxnSpPr>
            <a:cxnSpLocks/>
          </p:cNvCxnSpPr>
          <p:nvPr/>
        </p:nvCxnSpPr>
        <p:spPr>
          <a:xfrm flipH="1">
            <a:off x="1017104" y="4756801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D6D9F3-A3F4-E44E-97B5-75338D13E5F4}"/>
              </a:ext>
            </a:extLst>
          </p:cNvPr>
          <p:cNvCxnSpPr>
            <a:cxnSpLocks/>
          </p:cNvCxnSpPr>
          <p:nvPr/>
        </p:nvCxnSpPr>
        <p:spPr>
          <a:xfrm>
            <a:off x="6491802" y="1219200"/>
            <a:ext cx="112819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258B4FB-E92A-724C-B399-37A464752FCE}"/>
              </a:ext>
            </a:extLst>
          </p:cNvPr>
          <p:cNvSpPr txBox="1"/>
          <p:nvPr/>
        </p:nvSpPr>
        <p:spPr>
          <a:xfrm>
            <a:off x="6493005" y="8779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3" name="標題 1">
            <a:extLst>
              <a:ext uri="{FF2B5EF4-FFF2-40B4-BE49-F238E27FC236}">
                <a16:creationId xmlns:a16="http://schemas.microsoft.com/office/drawing/2014/main" id="{8A8007A5-C5F4-034F-ABB5-FE899CD5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Step 1: New processes arrival - P9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arrives</a:t>
            </a:r>
            <a:endParaRPr lang="zh-TW" dirty="0"/>
          </a:p>
        </p:txBody>
      </p:sp>
      <p:sp>
        <p:nvSpPr>
          <p:cNvPr id="54" name="標題 1">
            <a:extLst>
              <a:ext uri="{FF2B5EF4-FFF2-40B4-BE49-F238E27FC236}">
                <a16:creationId xmlns:a16="http://schemas.microsoft.com/office/drawing/2014/main" id="{0E07BCB0-94FA-4030-B166-821EA3FEC02C}"/>
              </a:ext>
            </a:extLst>
          </p:cNvPr>
          <p:cNvSpPr txBox="1">
            <a:spLocks/>
          </p:cNvSpPr>
          <p:nvPr/>
        </p:nvSpPr>
        <p:spPr>
          <a:xfrm>
            <a:off x="622392" y="4032901"/>
            <a:ext cx="7543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Current Tick 100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4139646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A8EE2F-2D00-4C02-B9AB-22320517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Overall Workflow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2208E2-0530-4E49-846E-EABD9EE29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a typeface="新細明體"/>
                <a:cs typeface="Times New Roman"/>
              </a:rPr>
              <a:t>Step 1: check new processes' arrival. If any, admit them.</a:t>
            </a:r>
          </a:p>
          <a:p>
            <a:r>
              <a:rPr lang="zh-TW" altLang="en-US" dirty="0">
                <a:ea typeface="新細明體"/>
                <a:cs typeface="Times New Roman"/>
              </a:rPr>
              <a:t>Step 2: events handling (i.e. I/O completion </a:t>
            </a:r>
            <a:r>
              <a:rPr lang="en-US" altLang="zh-TW" dirty="0">
                <a:ea typeface="新細明體"/>
                <a:cs typeface="Times New Roman"/>
              </a:rPr>
              <a:t>or</a:t>
            </a:r>
            <a:r>
              <a:rPr lang="zh-TW" altLang="en-US" dirty="0">
                <a:ea typeface="新細明體"/>
                <a:cs typeface="Times New Roman"/>
              </a:rPr>
              <a:t> mutex </a:t>
            </a:r>
            <a:r>
              <a:rPr lang="en-US" altLang="zh-TW" dirty="0">
                <a:ea typeface="新細明體"/>
                <a:cs typeface="Times New Roman"/>
              </a:rPr>
              <a:t>unlock</a:t>
            </a:r>
            <a:r>
              <a:rPr lang="zh-TW" altLang="en-US" dirty="0">
                <a:ea typeface="新細明體"/>
                <a:cs typeface="Times New Roman"/>
              </a:rPr>
              <a:t>). If any, move processes from block queues to ready queues.</a:t>
            </a:r>
          </a:p>
        </p:txBody>
      </p:sp>
    </p:spTree>
    <p:extLst>
      <p:ext uri="{BB962C8B-B14F-4D97-AF65-F5344CB8AC3E}">
        <p14:creationId xmlns:p14="http://schemas.microsoft.com/office/powerpoint/2010/main" val="3790924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88F528-74C6-C34E-871E-A2D537B10992}"/>
              </a:ext>
            </a:extLst>
          </p:cNvPr>
          <p:cNvSpPr/>
          <p:nvPr/>
        </p:nvSpPr>
        <p:spPr>
          <a:xfrm>
            <a:off x="2340935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CABD70-338A-C34B-957C-53204AA57D6B}"/>
              </a:ext>
            </a:extLst>
          </p:cNvPr>
          <p:cNvCxnSpPr>
            <a:cxnSpLocks/>
          </p:cNvCxnSpPr>
          <p:nvPr/>
        </p:nvCxnSpPr>
        <p:spPr>
          <a:xfrm>
            <a:off x="2188535" y="1295400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0D2793-E9BE-6C47-8E1C-30ED20A1EEEF}"/>
              </a:ext>
            </a:extLst>
          </p:cNvPr>
          <p:cNvCxnSpPr>
            <a:cxnSpLocks/>
          </p:cNvCxnSpPr>
          <p:nvPr/>
        </p:nvCxnSpPr>
        <p:spPr>
          <a:xfrm>
            <a:off x="2188535" y="1702564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323B1F-9559-AF48-8784-30131C3DEAE5}"/>
              </a:ext>
            </a:extLst>
          </p:cNvPr>
          <p:cNvSpPr/>
          <p:nvPr/>
        </p:nvSpPr>
        <p:spPr>
          <a:xfrm>
            <a:off x="2813375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3F34CC-A9F4-8C48-991C-E976A7A7A6ED}"/>
              </a:ext>
            </a:extLst>
          </p:cNvPr>
          <p:cNvSpPr/>
          <p:nvPr/>
        </p:nvSpPr>
        <p:spPr>
          <a:xfrm>
            <a:off x="3285815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3F6C5-0C29-764F-8FC5-82283DF82301}"/>
              </a:ext>
            </a:extLst>
          </p:cNvPr>
          <p:cNvSpPr/>
          <p:nvPr/>
        </p:nvSpPr>
        <p:spPr>
          <a:xfrm>
            <a:off x="3758255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264D9-BA3E-1F4D-AA1D-4585BD96CF24}"/>
              </a:ext>
            </a:extLst>
          </p:cNvPr>
          <p:cNvSpPr/>
          <p:nvPr/>
        </p:nvSpPr>
        <p:spPr>
          <a:xfrm>
            <a:off x="4230695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4509BF-ADD7-0D45-BAF4-CB2A27BBF9AE}"/>
              </a:ext>
            </a:extLst>
          </p:cNvPr>
          <p:cNvSpPr/>
          <p:nvPr/>
        </p:nvSpPr>
        <p:spPr>
          <a:xfrm>
            <a:off x="4703135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F15D8-6206-214F-AE30-F174E6306ADD}"/>
              </a:ext>
            </a:extLst>
          </p:cNvPr>
          <p:cNvSpPr txBox="1"/>
          <p:nvPr/>
        </p:nvSpPr>
        <p:spPr>
          <a:xfrm>
            <a:off x="2956240" y="87798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50D7C9-0C60-054C-8210-2630C32D4B08}"/>
              </a:ext>
            </a:extLst>
          </p:cNvPr>
          <p:cNvCxnSpPr>
            <a:cxnSpLocks/>
          </p:cNvCxnSpPr>
          <p:nvPr/>
        </p:nvCxnSpPr>
        <p:spPr>
          <a:xfrm>
            <a:off x="5211227" y="1502761"/>
            <a:ext cx="10054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BC00D1-649C-374D-910D-A0E9333F357A}"/>
              </a:ext>
            </a:extLst>
          </p:cNvPr>
          <p:cNvSpPr/>
          <p:nvPr/>
        </p:nvSpPr>
        <p:spPr>
          <a:xfrm>
            <a:off x="6303334" y="1219200"/>
            <a:ext cx="1005403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D50563-154F-C34E-8743-433C5638A9B3}"/>
              </a:ext>
            </a:extLst>
          </p:cNvPr>
          <p:cNvSpPr txBox="1"/>
          <p:nvPr/>
        </p:nvSpPr>
        <p:spPr>
          <a:xfrm>
            <a:off x="5244586" y="8779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Dispatch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6D545-FA08-104A-9D81-9AEA3A4149F4}"/>
              </a:ext>
            </a:extLst>
          </p:cNvPr>
          <p:cNvSpPr txBox="1"/>
          <p:nvPr/>
        </p:nvSpPr>
        <p:spPr>
          <a:xfrm>
            <a:off x="6267522" y="13182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2AF9AA-50CA-044B-B6F1-B4C742D7726E}"/>
              </a:ext>
            </a:extLst>
          </p:cNvPr>
          <p:cNvCxnSpPr>
            <a:cxnSpLocks/>
          </p:cNvCxnSpPr>
          <p:nvPr/>
        </p:nvCxnSpPr>
        <p:spPr>
          <a:xfrm>
            <a:off x="7308737" y="1752600"/>
            <a:ext cx="366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0E3FF3-2118-2944-A8F8-D3F6F2365CC1}"/>
              </a:ext>
            </a:extLst>
          </p:cNvPr>
          <p:cNvCxnSpPr>
            <a:cxnSpLocks/>
          </p:cNvCxnSpPr>
          <p:nvPr/>
        </p:nvCxnSpPr>
        <p:spPr>
          <a:xfrm>
            <a:off x="1807535" y="2286000"/>
            <a:ext cx="586740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60F8B7-7AC3-5B40-82F6-090B45227C20}"/>
              </a:ext>
            </a:extLst>
          </p:cNvPr>
          <p:cNvCxnSpPr>
            <a:cxnSpLocks/>
          </p:cNvCxnSpPr>
          <p:nvPr/>
        </p:nvCxnSpPr>
        <p:spPr>
          <a:xfrm>
            <a:off x="7674935" y="175260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59489A-E810-084F-A5F1-676E1C0DB8D9}"/>
              </a:ext>
            </a:extLst>
          </p:cNvPr>
          <p:cNvCxnSpPr>
            <a:cxnSpLocks/>
          </p:cNvCxnSpPr>
          <p:nvPr/>
        </p:nvCxnSpPr>
        <p:spPr>
          <a:xfrm>
            <a:off x="1820787" y="1502761"/>
            <a:ext cx="0" cy="3254040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2A919A-EA84-6245-8631-AD0CD6518EC1}"/>
              </a:ext>
            </a:extLst>
          </p:cNvPr>
          <p:cNvCxnSpPr>
            <a:cxnSpLocks/>
          </p:cNvCxnSpPr>
          <p:nvPr/>
        </p:nvCxnSpPr>
        <p:spPr>
          <a:xfrm flipH="1">
            <a:off x="1600200" y="1502761"/>
            <a:ext cx="727483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5DC45C-F87C-C743-83F4-12E9F7CAFC69}"/>
              </a:ext>
            </a:extLst>
          </p:cNvPr>
          <p:cNvCxnSpPr>
            <a:cxnSpLocks/>
          </p:cNvCxnSpPr>
          <p:nvPr/>
        </p:nvCxnSpPr>
        <p:spPr>
          <a:xfrm>
            <a:off x="7308737" y="1600200"/>
            <a:ext cx="594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459C7A-5668-F74C-9361-C12DBD1BDFCB}"/>
              </a:ext>
            </a:extLst>
          </p:cNvPr>
          <p:cNvCxnSpPr>
            <a:cxnSpLocks/>
          </p:cNvCxnSpPr>
          <p:nvPr/>
        </p:nvCxnSpPr>
        <p:spPr>
          <a:xfrm>
            <a:off x="7908836" y="1574358"/>
            <a:ext cx="0" cy="1473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59BA307-62AF-1142-9A0D-425DEC947250}"/>
              </a:ext>
            </a:extLst>
          </p:cNvPr>
          <p:cNvSpPr/>
          <p:nvPr/>
        </p:nvSpPr>
        <p:spPr>
          <a:xfrm>
            <a:off x="2340935" y="2848661"/>
            <a:ext cx="457200" cy="36906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2417F6-880E-3443-8173-DDD8010C0A3C}"/>
              </a:ext>
            </a:extLst>
          </p:cNvPr>
          <p:cNvCxnSpPr>
            <a:cxnSpLocks/>
          </p:cNvCxnSpPr>
          <p:nvPr/>
        </p:nvCxnSpPr>
        <p:spPr>
          <a:xfrm>
            <a:off x="2188535" y="282583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D15D7D-D993-8140-A838-FDE1CBBFE5E0}"/>
              </a:ext>
            </a:extLst>
          </p:cNvPr>
          <p:cNvCxnSpPr>
            <a:cxnSpLocks/>
          </p:cNvCxnSpPr>
          <p:nvPr/>
        </p:nvCxnSpPr>
        <p:spPr>
          <a:xfrm>
            <a:off x="2188535" y="3232995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433AE12-294F-0E48-A6E4-9D0CAB21B9B3}"/>
              </a:ext>
            </a:extLst>
          </p:cNvPr>
          <p:cNvSpPr/>
          <p:nvPr/>
        </p:nvSpPr>
        <p:spPr>
          <a:xfrm>
            <a:off x="2813375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B62A87-8FEE-3B44-9E31-122843608909}"/>
              </a:ext>
            </a:extLst>
          </p:cNvPr>
          <p:cNvSpPr txBox="1"/>
          <p:nvPr/>
        </p:nvSpPr>
        <p:spPr>
          <a:xfrm>
            <a:off x="2264577" y="245572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Queue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48ABEA-8B26-1A41-BCBF-CF05977076A3}"/>
              </a:ext>
            </a:extLst>
          </p:cNvPr>
          <p:cNvSpPr/>
          <p:nvPr/>
        </p:nvSpPr>
        <p:spPr>
          <a:xfrm>
            <a:off x="2340935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35A5DA-CD9C-7A49-8049-AB1EE898A509}"/>
              </a:ext>
            </a:extLst>
          </p:cNvPr>
          <p:cNvCxnSpPr>
            <a:cxnSpLocks/>
          </p:cNvCxnSpPr>
          <p:nvPr/>
        </p:nvCxnSpPr>
        <p:spPr>
          <a:xfrm>
            <a:off x="2188535" y="3690137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178BCB-6D86-074D-B3F7-74B588B7783E}"/>
              </a:ext>
            </a:extLst>
          </p:cNvPr>
          <p:cNvCxnSpPr>
            <a:cxnSpLocks/>
          </p:cNvCxnSpPr>
          <p:nvPr/>
        </p:nvCxnSpPr>
        <p:spPr>
          <a:xfrm>
            <a:off x="2188535" y="409730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F6DDA16-4658-AF43-869B-7385BF8BC284}"/>
              </a:ext>
            </a:extLst>
          </p:cNvPr>
          <p:cNvSpPr/>
          <p:nvPr/>
        </p:nvSpPr>
        <p:spPr>
          <a:xfrm>
            <a:off x="2813375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6784BD-9501-F54E-9C5B-DCA634B07106}"/>
              </a:ext>
            </a:extLst>
          </p:cNvPr>
          <p:cNvSpPr txBox="1"/>
          <p:nvPr/>
        </p:nvSpPr>
        <p:spPr>
          <a:xfrm>
            <a:off x="2147937" y="333521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 Queue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7D645D-D49F-204D-9A9D-AEB5516E8625}"/>
              </a:ext>
            </a:extLst>
          </p:cNvPr>
          <p:cNvSpPr/>
          <p:nvPr/>
        </p:nvSpPr>
        <p:spPr>
          <a:xfrm>
            <a:off x="2340935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942441-8A87-994B-B027-61401E3FE31C}"/>
              </a:ext>
            </a:extLst>
          </p:cNvPr>
          <p:cNvCxnSpPr>
            <a:cxnSpLocks/>
          </p:cNvCxnSpPr>
          <p:nvPr/>
        </p:nvCxnSpPr>
        <p:spPr>
          <a:xfrm>
            <a:off x="2188535" y="4549440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08F488-3600-BF4D-A2FF-B762C42A46B5}"/>
              </a:ext>
            </a:extLst>
          </p:cNvPr>
          <p:cNvCxnSpPr>
            <a:cxnSpLocks/>
          </p:cNvCxnSpPr>
          <p:nvPr/>
        </p:nvCxnSpPr>
        <p:spPr>
          <a:xfrm>
            <a:off x="2188535" y="4956604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140D1E-52C7-684C-99C8-2831572B6F0C}"/>
              </a:ext>
            </a:extLst>
          </p:cNvPr>
          <p:cNvSpPr/>
          <p:nvPr/>
        </p:nvSpPr>
        <p:spPr>
          <a:xfrm>
            <a:off x="2813375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0ED286-3667-BB47-ABE0-8DCDF2ADB0F5}"/>
              </a:ext>
            </a:extLst>
          </p:cNvPr>
          <p:cNvSpPr txBox="1"/>
          <p:nvPr/>
        </p:nvSpPr>
        <p:spPr>
          <a:xfrm>
            <a:off x="2187633" y="420218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Mutex Queue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2652E6-6C1A-0B4C-ABA4-5787E8F650E3}"/>
              </a:ext>
            </a:extLst>
          </p:cNvPr>
          <p:cNvCxnSpPr>
            <a:cxnSpLocks/>
          </p:cNvCxnSpPr>
          <p:nvPr/>
        </p:nvCxnSpPr>
        <p:spPr>
          <a:xfrm>
            <a:off x="3270575" y="3033192"/>
            <a:ext cx="463296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673498-F4F2-A840-AE8F-401F4A1C8764}"/>
              </a:ext>
            </a:extLst>
          </p:cNvPr>
          <p:cNvCxnSpPr>
            <a:cxnSpLocks/>
          </p:cNvCxnSpPr>
          <p:nvPr/>
        </p:nvCxnSpPr>
        <p:spPr>
          <a:xfrm>
            <a:off x="7308737" y="1447800"/>
            <a:ext cx="747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41E095-940E-344E-A782-7DF94672E6C6}"/>
              </a:ext>
            </a:extLst>
          </p:cNvPr>
          <p:cNvCxnSpPr>
            <a:cxnSpLocks/>
          </p:cNvCxnSpPr>
          <p:nvPr/>
        </p:nvCxnSpPr>
        <p:spPr>
          <a:xfrm>
            <a:off x="3285815" y="3897498"/>
            <a:ext cx="47701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4C7A47-33E2-A049-A96E-8203F78CD0C6}"/>
              </a:ext>
            </a:extLst>
          </p:cNvPr>
          <p:cNvCxnSpPr>
            <a:cxnSpLocks/>
          </p:cNvCxnSpPr>
          <p:nvPr/>
        </p:nvCxnSpPr>
        <p:spPr>
          <a:xfrm>
            <a:off x="8055935" y="1447800"/>
            <a:ext cx="0" cy="2449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81A8DD1-78BA-EE4D-A9FF-69996E50E6C8}"/>
              </a:ext>
            </a:extLst>
          </p:cNvPr>
          <p:cNvCxnSpPr>
            <a:cxnSpLocks/>
          </p:cNvCxnSpPr>
          <p:nvPr/>
        </p:nvCxnSpPr>
        <p:spPr>
          <a:xfrm>
            <a:off x="3285815" y="4756801"/>
            <a:ext cx="49225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9BDD7F2-0823-B84B-918E-2296DD9B7918}"/>
              </a:ext>
            </a:extLst>
          </p:cNvPr>
          <p:cNvCxnSpPr>
            <a:cxnSpLocks/>
          </p:cNvCxnSpPr>
          <p:nvPr/>
        </p:nvCxnSpPr>
        <p:spPr>
          <a:xfrm>
            <a:off x="7308737" y="1334889"/>
            <a:ext cx="8995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7A8119-D0A3-6C43-8E94-31AEC9C94FAF}"/>
              </a:ext>
            </a:extLst>
          </p:cNvPr>
          <p:cNvCxnSpPr>
            <a:cxnSpLocks/>
          </p:cNvCxnSpPr>
          <p:nvPr/>
        </p:nvCxnSpPr>
        <p:spPr>
          <a:xfrm>
            <a:off x="8208335" y="1324950"/>
            <a:ext cx="0" cy="3431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4C9ECF-0762-214E-83F8-988C222E9D00}"/>
              </a:ext>
            </a:extLst>
          </p:cNvPr>
          <p:cNvCxnSpPr>
            <a:cxnSpLocks/>
          </p:cNvCxnSpPr>
          <p:nvPr/>
        </p:nvCxnSpPr>
        <p:spPr>
          <a:xfrm flipH="1">
            <a:off x="1820787" y="3033192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38E73E0-2800-E24E-B989-D6E461440C63}"/>
              </a:ext>
            </a:extLst>
          </p:cNvPr>
          <p:cNvCxnSpPr>
            <a:cxnSpLocks/>
          </p:cNvCxnSpPr>
          <p:nvPr/>
        </p:nvCxnSpPr>
        <p:spPr>
          <a:xfrm flipH="1">
            <a:off x="1820787" y="3897498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AAD286-2001-2D40-AF59-E97DEA5FEB9C}"/>
              </a:ext>
            </a:extLst>
          </p:cNvPr>
          <p:cNvCxnSpPr>
            <a:cxnSpLocks/>
          </p:cNvCxnSpPr>
          <p:nvPr/>
        </p:nvCxnSpPr>
        <p:spPr>
          <a:xfrm flipH="1">
            <a:off x="1834039" y="4756801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D6D9F3-A3F4-E44E-97B5-75338D13E5F4}"/>
              </a:ext>
            </a:extLst>
          </p:cNvPr>
          <p:cNvCxnSpPr>
            <a:cxnSpLocks/>
          </p:cNvCxnSpPr>
          <p:nvPr/>
        </p:nvCxnSpPr>
        <p:spPr>
          <a:xfrm>
            <a:off x="7308737" y="1219200"/>
            <a:ext cx="112819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258B4FB-E92A-724C-B399-37A464752FCE}"/>
              </a:ext>
            </a:extLst>
          </p:cNvPr>
          <p:cNvSpPr txBox="1"/>
          <p:nvPr/>
        </p:nvSpPr>
        <p:spPr>
          <a:xfrm>
            <a:off x="7309940" y="8779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3" name="標題 1">
            <a:extLst>
              <a:ext uri="{FF2B5EF4-FFF2-40B4-BE49-F238E27FC236}">
                <a16:creationId xmlns:a16="http://schemas.microsoft.com/office/drawing/2014/main" id="{8A8007A5-C5F4-034F-ABB5-FE899CD5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Step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2</a:t>
            </a:r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: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Unblock P6</a:t>
            </a:r>
            <a:endParaRPr lang="zh-TW" dirty="0"/>
          </a:p>
        </p:txBody>
      </p:sp>
      <p:sp>
        <p:nvSpPr>
          <p:cNvPr id="54" name="標題 1">
            <a:extLst>
              <a:ext uri="{FF2B5EF4-FFF2-40B4-BE49-F238E27FC236}">
                <a16:creationId xmlns:a16="http://schemas.microsoft.com/office/drawing/2014/main" id="{D1648B98-9D7B-4F18-82B3-FAB8D4A25693}"/>
              </a:ext>
            </a:extLst>
          </p:cNvPr>
          <p:cNvSpPr txBox="1">
            <a:spLocks/>
          </p:cNvSpPr>
          <p:nvPr/>
        </p:nvSpPr>
        <p:spPr>
          <a:xfrm>
            <a:off x="622392" y="4114800"/>
            <a:ext cx="7543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Current Tick 100</a:t>
            </a:r>
            <a:endParaRPr lang="zh-TW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0766F91-8D2F-4E08-A3A0-8EDBCE02BF86}"/>
              </a:ext>
            </a:extLst>
          </p:cNvPr>
          <p:cNvSpPr/>
          <p:nvPr/>
        </p:nvSpPr>
        <p:spPr>
          <a:xfrm>
            <a:off x="161117" y="2160286"/>
            <a:ext cx="1435008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C2C285-EFBB-4623-8263-589BB29C252F}"/>
              </a:ext>
            </a:extLst>
          </p:cNvPr>
          <p:cNvSpPr txBox="1"/>
          <p:nvPr/>
        </p:nvSpPr>
        <p:spPr>
          <a:xfrm>
            <a:off x="351026" y="1783005"/>
            <a:ext cx="146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Tick 97</a:t>
            </a:r>
            <a:endParaRPr lang="zh-CN" altLang="en-US" sz="2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33CD47-5841-4B96-B443-5C190BD4E7E5}"/>
              </a:ext>
            </a:extLst>
          </p:cNvPr>
          <p:cNvCxnSpPr>
            <a:cxnSpLocks/>
          </p:cNvCxnSpPr>
          <p:nvPr/>
        </p:nvCxnSpPr>
        <p:spPr>
          <a:xfrm>
            <a:off x="1011118" y="2743200"/>
            <a:ext cx="4149217" cy="2553431"/>
          </a:xfrm>
          <a:prstGeom prst="straightConnector1">
            <a:avLst/>
          </a:prstGeom>
          <a:ln w="35560"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87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en-US" dirty="0"/>
          </a:p>
        </p:txBody>
      </p:sp>
      <p:pic>
        <p:nvPicPr>
          <p:cNvPr id="4" name="Content Placeholder 3" descr="Fig09_01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1481" y="685800"/>
            <a:ext cx="5973275" cy="4301369"/>
          </a:xfrm>
        </p:spPr>
      </p:pic>
      <p:sp>
        <p:nvSpPr>
          <p:cNvPr id="5" name="Content Placeholder 4"/>
          <p:cNvSpPr>
            <a:spLocks/>
          </p:cNvSpPr>
          <p:nvPr/>
        </p:nvSpPr>
        <p:spPr bwMode="auto">
          <a:xfrm>
            <a:off x="4095816" y="1431131"/>
            <a:ext cx="4800600" cy="389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NZ" sz="2000" b="1" dirty="0"/>
              <a:t>Long-term scheduling: </a:t>
            </a:r>
            <a:r>
              <a:rPr lang="en-NZ" sz="2000" dirty="0"/>
              <a:t>whether a new process is admitted.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lang="en-NZ" altLang="zh-TW" sz="2000" b="1" dirty="0">
              <a:ea typeface="新細明體" pitchFamily="18" charset="-12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lang="en-NZ" altLang="zh-TW" sz="2000" b="1" dirty="0">
              <a:ea typeface="新細明體" pitchFamily="18" charset="-12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NZ" sz="2000" b="1" dirty="0"/>
              <a:t>Medium-term scheduling: </a:t>
            </a:r>
            <a:r>
              <a:rPr lang="en-NZ" sz="2000" dirty="0"/>
              <a:t>whether a process is swapped in.</a:t>
            </a:r>
            <a:endParaRPr lang="en-NZ" altLang="zh-TW" sz="2000" dirty="0">
              <a:ea typeface="新細明體" pitchFamily="18" charset="-12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NZ" sz="2000" b="1" dirty="0"/>
              <a:t>Short-term scheduling: </a:t>
            </a:r>
            <a:r>
              <a:rPr lang="en-NZ" sz="2000" dirty="0"/>
              <a:t>which ready process to execute next.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 rot="1063029">
            <a:off x="7081296" y="3857139"/>
            <a:ext cx="1745044" cy="1429416"/>
          </a:xfrm>
          <a:prstGeom prst="leftArrow">
            <a:avLst>
              <a:gd name="adj1" fmla="val 50000"/>
              <a:gd name="adj2" fmla="val 6153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88F528-74C6-C34E-871E-A2D537B10992}"/>
              </a:ext>
            </a:extLst>
          </p:cNvPr>
          <p:cNvSpPr/>
          <p:nvPr/>
        </p:nvSpPr>
        <p:spPr>
          <a:xfrm>
            <a:off x="2340935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CABD70-338A-C34B-957C-53204AA57D6B}"/>
              </a:ext>
            </a:extLst>
          </p:cNvPr>
          <p:cNvCxnSpPr>
            <a:cxnSpLocks/>
          </p:cNvCxnSpPr>
          <p:nvPr/>
        </p:nvCxnSpPr>
        <p:spPr>
          <a:xfrm>
            <a:off x="2188535" y="1295400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0D2793-E9BE-6C47-8E1C-30ED20A1EEEF}"/>
              </a:ext>
            </a:extLst>
          </p:cNvPr>
          <p:cNvCxnSpPr>
            <a:cxnSpLocks/>
          </p:cNvCxnSpPr>
          <p:nvPr/>
        </p:nvCxnSpPr>
        <p:spPr>
          <a:xfrm>
            <a:off x="2188535" y="1702564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323B1F-9559-AF48-8784-30131C3DEAE5}"/>
              </a:ext>
            </a:extLst>
          </p:cNvPr>
          <p:cNvSpPr/>
          <p:nvPr/>
        </p:nvSpPr>
        <p:spPr>
          <a:xfrm>
            <a:off x="2813375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3F34CC-A9F4-8C48-991C-E976A7A7A6ED}"/>
              </a:ext>
            </a:extLst>
          </p:cNvPr>
          <p:cNvSpPr/>
          <p:nvPr/>
        </p:nvSpPr>
        <p:spPr>
          <a:xfrm>
            <a:off x="3285815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3F6C5-0C29-764F-8FC5-82283DF82301}"/>
              </a:ext>
            </a:extLst>
          </p:cNvPr>
          <p:cNvSpPr/>
          <p:nvPr/>
        </p:nvSpPr>
        <p:spPr>
          <a:xfrm>
            <a:off x="3758255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264D9-BA3E-1F4D-AA1D-4585BD96CF24}"/>
              </a:ext>
            </a:extLst>
          </p:cNvPr>
          <p:cNvSpPr/>
          <p:nvPr/>
        </p:nvSpPr>
        <p:spPr>
          <a:xfrm>
            <a:off x="4230695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4509BF-ADD7-0D45-BAF4-CB2A27BBF9AE}"/>
              </a:ext>
            </a:extLst>
          </p:cNvPr>
          <p:cNvSpPr/>
          <p:nvPr/>
        </p:nvSpPr>
        <p:spPr>
          <a:xfrm>
            <a:off x="4703135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F15D8-6206-214F-AE30-F174E6306ADD}"/>
              </a:ext>
            </a:extLst>
          </p:cNvPr>
          <p:cNvSpPr txBox="1"/>
          <p:nvPr/>
        </p:nvSpPr>
        <p:spPr>
          <a:xfrm>
            <a:off x="2956240" y="87798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50D7C9-0C60-054C-8210-2630C32D4B08}"/>
              </a:ext>
            </a:extLst>
          </p:cNvPr>
          <p:cNvCxnSpPr>
            <a:cxnSpLocks/>
          </p:cNvCxnSpPr>
          <p:nvPr/>
        </p:nvCxnSpPr>
        <p:spPr>
          <a:xfrm>
            <a:off x="5211227" y="1502761"/>
            <a:ext cx="10054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BC00D1-649C-374D-910D-A0E9333F357A}"/>
              </a:ext>
            </a:extLst>
          </p:cNvPr>
          <p:cNvSpPr/>
          <p:nvPr/>
        </p:nvSpPr>
        <p:spPr>
          <a:xfrm>
            <a:off x="6303334" y="1219200"/>
            <a:ext cx="1005403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D50563-154F-C34E-8743-433C5638A9B3}"/>
              </a:ext>
            </a:extLst>
          </p:cNvPr>
          <p:cNvSpPr txBox="1"/>
          <p:nvPr/>
        </p:nvSpPr>
        <p:spPr>
          <a:xfrm>
            <a:off x="5244586" y="8779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Dispatch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6D545-FA08-104A-9D81-9AEA3A4149F4}"/>
              </a:ext>
            </a:extLst>
          </p:cNvPr>
          <p:cNvSpPr txBox="1"/>
          <p:nvPr/>
        </p:nvSpPr>
        <p:spPr>
          <a:xfrm>
            <a:off x="6267522" y="13182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2AF9AA-50CA-044B-B6F1-B4C742D7726E}"/>
              </a:ext>
            </a:extLst>
          </p:cNvPr>
          <p:cNvCxnSpPr>
            <a:cxnSpLocks/>
          </p:cNvCxnSpPr>
          <p:nvPr/>
        </p:nvCxnSpPr>
        <p:spPr>
          <a:xfrm>
            <a:off x="7308737" y="1752600"/>
            <a:ext cx="366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0E3FF3-2118-2944-A8F8-D3F6F2365CC1}"/>
              </a:ext>
            </a:extLst>
          </p:cNvPr>
          <p:cNvCxnSpPr>
            <a:cxnSpLocks/>
          </p:cNvCxnSpPr>
          <p:nvPr/>
        </p:nvCxnSpPr>
        <p:spPr>
          <a:xfrm>
            <a:off x="1807535" y="2286000"/>
            <a:ext cx="586740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60F8B7-7AC3-5B40-82F6-090B45227C20}"/>
              </a:ext>
            </a:extLst>
          </p:cNvPr>
          <p:cNvCxnSpPr>
            <a:cxnSpLocks/>
          </p:cNvCxnSpPr>
          <p:nvPr/>
        </p:nvCxnSpPr>
        <p:spPr>
          <a:xfrm>
            <a:off x="7674935" y="175260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59489A-E810-084F-A5F1-676E1C0DB8D9}"/>
              </a:ext>
            </a:extLst>
          </p:cNvPr>
          <p:cNvCxnSpPr>
            <a:cxnSpLocks/>
          </p:cNvCxnSpPr>
          <p:nvPr/>
        </p:nvCxnSpPr>
        <p:spPr>
          <a:xfrm>
            <a:off x="1820787" y="1502761"/>
            <a:ext cx="0" cy="3254040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2A919A-EA84-6245-8631-AD0CD6518EC1}"/>
              </a:ext>
            </a:extLst>
          </p:cNvPr>
          <p:cNvCxnSpPr>
            <a:cxnSpLocks/>
          </p:cNvCxnSpPr>
          <p:nvPr/>
        </p:nvCxnSpPr>
        <p:spPr>
          <a:xfrm flipH="1">
            <a:off x="1600200" y="1502761"/>
            <a:ext cx="727483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5DC45C-F87C-C743-83F4-12E9F7CAFC69}"/>
              </a:ext>
            </a:extLst>
          </p:cNvPr>
          <p:cNvCxnSpPr>
            <a:cxnSpLocks/>
          </p:cNvCxnSpPr>
          <p:nvPr/>
        </p:nvCxnSpPr>
        <p:spPr>
          <a:xfrm>
            <a:off x="7308737" y="1600200"/>
            <a:ext cx="594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459C7A-5668-F74C-9361-C12DBD1BDFCB}"/>
              </a:ext>
            </a:extLst>
          </p:cNvPr>
          <p:cNvCxnSpPr>
            <a:cxnSpLocks/>
          </p:cNvCxnSpPr>
          <p:nvPr/>
        </p:nvCxnSpPr>
        <p:spPr>
          <a:xfrm>
            <a:off x="7908836" y="1574358"/>
            <a:ext cx="0" cy="1473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59BA307-62AF-1142-9A0D-425DEC947250}"/>
              </a:ext>
            </a:extLst>
          </p:cNvPr>
          <p:cNvSpPr/>
          <p:nvPr/>
        </p:nvSpPr>
        <p:spPr>
          <a:xfrm>
            <a:off x="2340935" y="2848661"/>
            <a:ext cx="457200" cy="36906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2417F6-880E-3443-8173-DDD8010C0A3C}"/>
              </a:ext>
            </a:extLst>
          </p:cNvPr>
          <p:cNvCxnSpPr>
            <a:cxnSpLocks/>
          </p:cNvCxnSpPr>
          <p:nvPr/>
        </p:nvCxnSpPr>
        <p:spPr>
          <a:xfrm>
            <a:off x="2188535" y="282583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D15D7D-D993-8140-A838-FDE1CBBFE5E0}"/>
              </a:ext>
            </a:extLst>
          </p:cNvPr>
          <p:cNvCxnSpPr>
            <a:cxnSpLocks/>
          </p:cNvCxnSpPr>
          <p:nvPr/>
        </p:nvCxnSpPr>
        <p:spPr>
          <a:xfrm>
            <a:off x="2188535" y="3232995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433AE12-294F-0E48-A6E4-9D0CAB21B9B3}"/>
              </a:ext>
            </a:extLst>
          </p:cNvPr>
          <p:cNvSpPr/>
          <p:nvPr/>
        </p:nvSpPr>
        <p:spPr>
          <a:xfrm>
            <a:off x="2813375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B62A87-8FEE-3B44-9E31-122843608909}"/>
              </a:ext>
            </a:extLst>
          </p:cNvPr>
          <p:cNvSpPr txBox="1"/>
          <p:nvPr/>
        </p:nvSpPr>
        <p:spPr>
          <a:xfrm>
            <a:off x="2264577" y="245572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Queue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48ABEA-8B26-1A41-BCBF-CF05977076A3}"/>
              </a:ext>
            </a:extLst>
          </p:cNvPr>
          <p:cNvSpPr/>
          <p:nvPr/>
        </p:nvSpPr>
        <p:spPr>
          <a:xfrm>
            <a:off x="2340935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35A5DA-CD9C-7A49-8049-AB1EE898A509}"/>
              </a:ext>
            </a:extLst>
          </p:cNvPr>
          <p:cNvCxnSpPr>
            <a:cxnSpLocks/>
          </p:cNvCxnSpPr>
          <p:nvPr/>
        </p:nvCxnSpPr>
        <p:spPr>
          <a:xfrm>
            <a:off x="2188535" y="3690137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178BCB-6D86-074D-B3F7-74B588B7783E}"/>
              </a:ext>
            </a:extLst>
          </p:cNvPr>
          <p:cNvCxnSpPr>
            <a:cxnSpLocks/>
          </p:cNvCxnSpPr>
          <p:nvPr/>
        </p:nvCxnSpPr>
        <p:spPr>
          <a:xfrm>
            <a:off x="2188535" y="409730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F6DDA16-4658-AF43-869B-7385BF8BC284}"/>
              </a:ext>
            </a:extLst>
          </p:cNvPr>
          <p:cNvSpPr/>
          <p:nvPr/>
        </p:nvSpPr>
        <p:spPr>
          <a:xfrm>
            <a:off x="2813375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6784BD-9501-F54E-9C5B-DCA634B07106}"/>
              </a:ext>
            </a:extLst>
          </p:cNvPr>
          <p:cNvSpPr txBox="1"/>
          <p:nvPr/>
        </p:nvSpPr>
        <p:spPr>
          <a:xfrm>
            <a:off x="2147937" y="333521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 Queue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7D645D-D49F-204D-9A9D-AEB5516E8625}"/>
              </a:ext>
            </a:extLst>
          </p:cNvPr>
          <p:cNvSpPr/>
          <p:nvPr/>
        </p:nvSpPr>
        <p:spPr>
          <a:xfrm>
            <a:off x="2340935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942441-8A87-994B-B027-61401E3FE31C}"/>
              </a:ext>
            </a:extLst>
          </p:cNvPr>
          <p:cNvCxnSpPr>
            <a:cxnSpLocks/>
          </p:cNvCxnSpPr>
          <p:nvPr/>
        </p:nvCxnSpPr>
        <p:spPr>
          <a:xfrm>
            <a:off x="2188535" y="4549440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08F488-3600-BF4D-A2FF-B762C42A46B5}"/>
              </a:ext>
            </a:extLst>
          </p:cNvPr>
          <p:cNvCxnSpPr>
            <a:cxnSpLocks/>
          </p:cNvCxnSpPr>
          <p:nvPr/>
        </p:nvCxnSpPr>
        <p:spPr>
          <a:xfrm>
            <a:off x="2188535" y="4956604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140D1E-52C7-684C-99C8-2831572B6F0C}"/>
              </a:ext>
            </a:extLst>
          </p:cNvPr>
          <p:cNvSpPr/>
          <p:nvPr/>
        </p:nvSpPr>
        <p:spPr>
          <a:xfrm>
            <a:off x="2813375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0ED286-3667-BB47-ABE0-8DCDF2ADB0F5}"/>
              </a:ext>
            </a:extLst>
          </p:cNvPr>
          <p:cNvSpPr txBox="1"/>
          <p:nvPr/>
        </p:nvSpPr>
        <p:spPr>
          <a:xfrm>
            <a:off x="2187633" y="420218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Mutex Queue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2652E6-6C1A-0B4C-ABA4-5787E8F650E3}"/>
              </a:ext>
            </a:extLst>
          </p:cNvPr>
          <p:cNvCxnSpPr>
            <a:cxnSpLocks/>
          </p:cNvCxnSpPr>
          <p:nvPr/>
        </p:nvCxnSpPr>
        <p:spPr>
          <a:xfrm>
            <a:off x="3270575" y="3033192"/>
            <a:ext cx="463296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673498-F4F2-A840-AE8F-401F4A1C8764}"/>
              </a:ext>
            </a:extLst>
          </p:cNvPr>
          <p:cNvCxnSpPr>
            <a:cxnSpLocks/>
          </p:cNvCxnSpPr>
          <p:nvPr/>
        </p:nvCxnSpPr>
        <p:spPr>
          <a:xfrm>
            <a:off x="7308737" y="1447800"/>
            <a:ext cx="747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41E095-940E-344E-A782-7DF94672E6C6}"/>
              </a:ext>
            </a:extLst>
          </p:cNvPr>
          <p:cNvCxnSpPr>
            <a:cxnSpLocks/>
          </p:cNvCxnSpPr>
          <p:nvPr/>
        </p:nvCxnSpPr>
        <p:spPr>
          <a:xfrm>
            <a:off x="3285815" y="3897498"/>
            <a:ext cx="47701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4C7A47-33E2-A049-A96E-8203F78CD0C6}"/>
              </a:ext>
            </a:extLst>
          </p:cNvPr>
          <p:cNvCxnSpPr>
            <a:cxnSpLocks/>
          </p:cNvCxnSpPr>
          <p:nvPr/>
        </p:nvCxnSpPr>
        <p:spPr>
          <a:xfrm>
            <a:off x="8055935" y="1447800"/>
            <a:ext cx="0" cy="2449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81A8DD1-78BA-EE4D-A9FF-69996E50E6C8}"/>
              </a:ext>
            </a:extLst>
          </p:cNvPr>
          <p:cNvCxnSpPr>
            <a:cxnSpLocks/>
          </p:cNvCxnSpPr>
          <p:nvPr/>
        </p:nvCxnSpPr>
        <p:spPr>
          <a:xfrm>
            <a:off x="3285815" y="4756801"/>
            <a:ext cx="49225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9BDD7F2-0823-B84B-918E-2296DD9B7918}"/>
              </a:ext>
            </a:extLst>
          </p:cNvPr>
          <p:cNvCxnSpPr>
            <a:cxnSpLocks/>
          </p:cNvCxnSpPr>
          <p:nvPr/>
        </p:nvCxnSpPr>
        <p:spPr>
          <a:xfrm>
            <a:off x="7308737" y="1334889"/>
            <a:ext cx="8995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7A8119-D0A3-6C43-8E94-31AEC9C94FAF}"/>
              </a:ext>
            </a:extLst>
          </p:cNvPr>
          <p:cNvCxnSpPr>
            <a:cxnSpLocks/>
          </p:cNvCxnSpPr>
          <p:nvPr/>
        </p:nvCxnSpPr>
        <p:spPr>
          <a:xfrm>
            <a:off x="8208335" y="1324950"/>
            <a:ext cx="0" cy="3431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4C9ECF-0762-214E-83F8-988C222E9D00}"/>
              </a:ext>
            </a:extLst>
          </p:cNvPr>
          <p:cNvCxnSpPr>
            <a:cxnSpLocks/>
          </p:cNvCxnSpPr>
          <p:nvPr/>
        </p:nvCxnSpPr>
        <p:spPr>
          <a:xfrm flipH="1">
            <a:off x="1820787" y="3033192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38E73E0-2800-E24E-B989-D6E461440C63}"/>
              </a:ext>
            </a:extLst>
          </p:cNvPr>
          <p:cNvCxnSpPr>
            <a:cxnSpLocks/>
          </p:cNvCxnSpPr>
          <p:nvPr/>
        </p:nvCxnSpPr>
        <p:spPr>
          <a:xfrm flipH="1">
            <a:off x="1820787" y="3897498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AAD286-2001-2D40-AF59-E97DEA5FEB9C}"/>
              </a:ext>
            </a:extLst>
          </p:cNvPr>
          <p:cNvCxnSpPr>
            <a:cxnSpLocks/>
          </p:cNvCxnSpPr>
          <p:nvPr/>
        </p:nvCxnSpPr>
        <p:spPr>
          <a:xfrm flipH="1">
            <a:off x="1834039" y="4756801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D6D9F3-A3F4-E44E-97B5-75338D13E5F4}"/>
              </a:ext>
            </a:extLst>
          </p:cNvPr>
          <p:cNvCxnSpPr>
            <a:cxnSpLocks/>
          </p:cNvCxnSpPr>
          <p:nvPr/>
        </p:nvCxnSpPr>
        <p:spPr>
          <a:xfrm>
            <a:off x="7308737" y="1219200"/>
            <a:ext cx="112819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258B4FB-E92A-724C-B399-37A464752FCE}"/>
              </a:ext>
            </a:extLst>
          </p:cNvPr>
          <p:cNvSpPr txBox="1"/>
          <p:nvPr/>
        </p:nvSpPr>
        <p:spPr>
          <a:xfrm>
            <a:off x="7309940" y="8779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3" name="標題 1">
            <a:extLst>
              <a:ext uri="{FF2B5EF4-FFF2-40B4-BE49-F238E27FC236}">
                <a16:creationId xmlns:a16="http://schemas.microsoft.com/office/drawing/2014/main" id="{8A8007A5-C5F4-034F-ABB5-FE899CD5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Step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2</a:t>
            </a:r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: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Unblock P6</a:t>
            </a:r>
            <a:endParaRPr lang="zh-TW" dirty="0"/>
          </a:p>
        </p:txBody>
      </p:sp>
      <p:sp>
        <p:nvSpPr>
          <p:cNvPr id="54" name="標題 1">
            <a:extLst>
              <a:ext uri="{FF2B5EF4-FFF2-40B4-BE49-F238E27FC236}">
                <a16:creationId xmlns:a16="http://schemas.microsoft.com/office/drawing/2014/main" id="{D1648B98-9D7B-4F18-82B3-FAB8D4A25693}"/>
              </a:ext>
            </a:extLst>
          </p:cNvPr>
          <p:cNvSpPr txBox="1">
            <a:spLocks/>
          </p:cNvSpPr>
          <p:nvPr/>
        </p:nvSpPr>
        <p:spPr>
          <a:xfrm>
            <a:off x="622392" y="4114800"/>
            <a:ext cx="7543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Current Tick 100</a:t>
            </a:r>
            <a:endParaRPr lang="zh-TW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0766F91-8D2F-4E08-A3A0-8EDBCE02BF86}"/>
              </a:ext>
            </a:extLst>
          </p:cNvPr>
          <p:cNvSpPr/>
          <p:nvPr/>
        </p:nvSpPr>
        <p:spPr>
          <a:xfrm>
            <a:off x="161117" y="2160286"/>
            <a:ext cx="1435008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C2C285-EFBB-4623-8263-589BB29C252F}"/>
              </a:ext>
            </a:extLst>
          </p:cNvPr>
          <p:cNvSpPr txBox="1"/>
          <p:nvPr/>
        </p:nvSpPr>
        <p:spPr>
          <a:xfrm>
            <a:off x="351026" y="1783005"/>
            <a:ext cx="146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Tick 97</a:t>
            </a:r>
            <a:endParaRPr lang="zh-CN" altLang="en-US" sz="2000" dirty="0"/>
          </a:p>
        </p:txBody>
      </p:sp>
      <p:sp>
        <p:nvSpPr>
          <p:cNvPr id="71" name="Rectangular Callout 1">
            <a:extLst>
              <a:ext uri="{FF2B5EF4-FFF2-40B4-BE49-F238E27FC236}">
                <a16:creationId xmlns:a16="http://schemas.microsoft.com/office/drawing/2014/main" id="{F9BF3F35-430D-4005-806D-E4242F270A7F}"/>
              </a:ext>
            </a:extLst>
          </p:cNvPr>
          <p:cNvSpPr/>
          <p:nvPr/>
        </p:nvSpPr>
        <p:spPr>
          <a:xfrm>
            <a:off x="261211" y="3048000"/>
            <a:ext cx="1130343" cy="774822"/>
          </a:xfrm>
          <a:prstGeom prst="wedgeRectCallout">
            <a:avLst>
              <a:gd name="adj1" fmla="val 130278"/>
              <a:gd name="adj2" fmla="val -333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Disk I/O completes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33CD47-5841-4B96-B443-5C190BD4E7E5}"/>
              </a:ext>
            </a:extLst>
          </p:cNvPr>
          <p:cNvCxnSpPr>
            <a:cxnSpLocks/>
          </p:cNvCxnSpPr>
          <p:nvPr/>
        </p:nvCxnSpPr>
        <p:spPr>
          <a:xfrm>
            <a:off x="1011118" y="2743200"/>
            <a:ext cx="4149217" cy="2553431"/>
          </a:xfrm>
          <a:prstGeom prst="straightConnector1">
            <a:avLst/>
          </a:prstGeom>
          <a:ln w="35560"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664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88F528-74C6-C34E-871E-A2D537B10992}"/>
              </a:ext>
            </a:extLst>
          </p:cNvPr>
          <p:cNvSpPr/>
          <p:nvPr/>
        </p:nvSpPr>
        <p:spPr>
          <a:xfrm>
            <a:off x="2340935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CABD70-338A-C34B-957C-53204AA57D6B}"/>
              </a:ext>
            </a:extLst>
          </p:cNvPr>
          <p:cNvCxnSpPr>
            <a:cxnSpLocks/>
          </p:cNvCxnSpPr>
          <p:nvPr/>
        </p:nvCxnSpPr>
        <p:spPr>
          <a:xfrm>
            <a:off x="2188535" y="1295400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0D2793-E9BE-6C47-8E1C-30ED20A1EEEF}"/>
              </a:ext>
            </a:extLst>
          </p:cNvPr>
          <p:cNvCxnSpPr>
            <a:cxnSpLocks/>
          </p:cNvCxnSpPr>
          <p:nvPr/>
        </p:nvCxnSpPr>
        <p:spPr>
          <a:xfrm>
            <a:off x="2188535" y="1702564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323B1F-9559-AF48-8784-30131C3DEAE5}"/>
              </a:ext>
            </a:extLst>
          </p:cNvPr>
          <p:cNvSpPr/>
          <p:nvPr/>
        </p:nvSpPr>
        <p:spPr>
          <a:xfrm>
            <a:off x="2813375" y="1318230"/>
            <a:ext cx="457200" cy="36906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3F34CC-A9F4-8C48-991C-E976A7A7A6ED}"/>
              </a:ext>
            </a:extLst>
          </p:cNvPr>
          <p:cNvSpPr/>
          <p:nvPr/>
        </p:nvSpPr>
        <p:spPr>
          <a:xfrm>
            <a:off x="3285815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3F6C5-0C29-764F-8FC5-82283DF82301}"/>
              </a:ext>
            </a:extLst>
          </p:cNvPr>
          <p:cNvSpPr/>
          <p:nvPr/>
        </p:nvSpPr>
        <p:spPr>
          <a:xfrm>
            <a:off x="3758255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264D9-BA3E-1F4D-AA1D-4585BD96CF24}"/>
              </a:ext>
            </a:extLst>
          </p:cNvPr>
          <p:cNvSpPr/>
          <p:nvPr/>
        </p:nvSpPr>
        <p:spPr>
          <a:xfrm>
            <a:off x="4230695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4509BF-ADD7-0D45-BAF4-CB2A27BBF9AE}"/>
              </a:ext>
            </a:extLst>
          </p:cNvPr>
          <p:cNvSpPr/>
          <p:nvPr/>
        </p:nvSpPr>
        <p:spPr>
          <a:xfrm>
            <a:off x="4703135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F15D8-6206-214F-AE30-F174E6306ADD}"/>
              </a:ext>
            </a:extLst>
          </p:cNvPr>
          <p:cNvSpPr txBox="1"/>
          <p:nvPr/>
        </p:nvSpPr>
        <p:spPr>
          <a:xfrm>
            <a:off x="2956240" y="87798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50D7C9-0C60-054C-8210-2630C32D4B08}"/>
              </a:ext>
            </a:extLst>
          </p:cNvPr>
          <p:cNvCxnSpPr>
            <a:cxnSpLocks/>
          </p:cNvCxnSpPr>
          <p:nvPr/>
        </p:nvCxnSpPr>
        <p:spPr>
          <a:xfrm>
            <a:off x="5211227" y="1502761"/>
            <a:ext cx="10054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BC00D1-649C-374D-910D-A0E9333F357A}"/>
              </a:ext>
            </a:extLst>
          </p:cNvPr>
          <p:cNvSpPr/>
          <p:nvPr/>
        </p:nvSpPr>
        <p:spPr>
          <a:xfrm>
            <a:off x="6303334" y="1219200"/>
            <a:ext cx="1005403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D50563-154F-C34E-8743-433C5638A9B3}"/>
              </a:ext>
            </a:extLst>
          </p:cNvPr>
          <p:cNvSpPr txBox="1"/>
          <p:nvPr/>
        </p:nvSpPr>
        <p:spPr>
          <a:xfrm>
            <a:off x="5244586" y="8779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Dispatch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6D545-FA08-104A-9D81-9AEA3A4149F4}"/>
              </a:ext>
            </a:extLst>
          </p:cNvPr>
          <p:cNvSpPr txBox="1"/>
          <p:nvPr/>
        </p:nvSpPr>
        <p:spPr>
          <a:xfrm>
            <a:off x="6267522" y="13182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2AF9AA-50CA-044B-B6F1-B4C742D7726E}"/>
              </a:ext>
            </a:extLst>
          </p:cNvPr>
          <p:cNvCxnSpPr>
            <a:cxnSpLocks/>
          </p:cNvCxnSpPr>
          <p:nvPr/>
        </p:nvCxnSpPr>
        <p:spPr>
          <a:xfrm>
            <a:off x="7308737" y="1752600"/>
            <a:ext cx="366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0E3FF3-2118-2944-A8F8-D3F6F2365CC1}"/>
              </a:ext>
            </a:extLst>
          </p:cNvPr>
          <p:cNvCxnSpPr>
            <a:cxnSpLocks/>
          </p:cNvCxnSpPr>
          <p:nvPr/>
        </p:nvCxnSpPr>
        <p:spPr>
          <a:xfrm>
            <a:off x="1807535" y="2286000"/>
            <a:ext cx="586740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60F8B7-7AC3-5B40-82F6-090B45227C20}"/>
              </a:ext>
            </a:extLst>
          </p:cNvPr>
          <p:cNvCxnSpPr>
            <a:cxnSpLocks/>
          </p:cNvCxnSpPr>
          <p:nvPr/>
        </p:nvCxnSpPr>
        <p:spPr>
          <a:xfrm>
            <a:off x="7674935" y="175260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59489A-E810-084F-A5F1-676E1C0DB8D9}"/>
              </a:ext>
            </a:extLst>
          </p:cNvPr>
          <p:cNvCxnSpPr>
            <a:cxnSpLocks/>
          </p:cNvCxnSpPr>
          <p:nvPr/>
        </p:nvCxnSpPr>
        <p:spPr>
          <a:xfrm>
            <a:off x="1820787" y="1502761"/>
            <a:ext cx="0" cy="3254040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2A919A-EA84-6245-8631-AD0CD6518EC1}"/>
              </a:ext>
            </a:extLst>
          </p:cNvPr>
          <p:cNvCxnSpPr>
            <a:cxnSpLocks/>
          </p:cNvCxnSpPr>
          <p:nvPr/>
        </p:nvCxnSpPr>
        <p:spPr>
          <a:xfrm flipH="1">
            <a:off x="1600200" y="1502761"/>
            <a:ext cx="727483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5DC45C-F87C-C743-83F4-12E9F7CAFC69}"/>
              </a:ext>
            </a:extLst>
          </p:cNvPr>
          <p:cNvCxnSpPr>
            <a:cxnSpLocks/>
          </p:cNvCxnSpPr>
          <p:nvPr/>
        </p:nvCxnSpPr>
        <p:spPr>
          <a:xfrm>
            <a:off x="7308737" y="1600200"/>
            <a:ext cx="594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459C7A-5668-F74C-9361-C12DBD1BDFCB}"/>
              </a:ext>
            </a:extLst>
          </p:cNvPr>
          <p:cNvCxnSpPr>
            <a:cxnSpLocks/>
          </p:cNvCxnSpPr>
          <p:nvPr/>
        </p:nvCxnSpPr>
        <p:spPr>
          <a:xfrm>
            <a:off x="7908836" y="1574358"/>
            <a:ext cx="0" cy="1473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59BA307-62AF-1142-9A0D-425DEC947250}"/>
              </a:ext>
            </a:extLst>
          </p:cNvPr>
          <p:cNvSpPr/>
          <p:nvPr/>
        </p:nvSpPr>
        <p:spPr>
          <a:xfrm>
            <a:off x="2340935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2417F6-880E-3443-8173-DDD8010C0A3C}"/>
              </a:ext>
            </a:extLst>
          </p:cNvPr>
          <p:cNvCxnSpPr>
            <a:cxnSpLocks/>
          </p:cNvCxnSpPr>
          <p:nvPr/>
        </p:nvCxnSpPr>
        <p:spPr>
          <a:xfrm>
            <a:off x="2188535" y="282583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D15D7D-D993-8140-A838-FDE1CBBFE5E0}"/>
              </a:ext>
            </a:extLst>
          </p:cNvPr>
          <p:cNvCxnSpPr>
            <a:cxnSpLocks/>
          </p:cNvCxnSpPr>
          <p:nvPr/>
        </p:nvCxnSpPr>
        <p:spPr>
          <a:xfrm>
            <a:off x="2188535" y="3232995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433AE12-294F-0E48-A6E4-9D0CAB21B9B3}"/>
              </a:ext>
            </a:extLst>
          </p:cNvPr>
          <p:cNvSpPr/>
          <p:nvPr/>
        </p:nvSpPr>
        <p:spPr>
          <a:xfrm>
            <a:off x="2813375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B62A87-8FEE-3B44-9E31-122843608909}"/>
              </a:ext>
            </a:extLst>
          </p:cNvPr>
          <p:cNvSpPr txBox="1"/>
          <p:nvPr/>
        </p:nvSpPr>
        <p:spPr>
          <a:xfrm>
            <a:off x="2264577" y="245572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Queue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48ABEA-8B26-1A41-BCBF-CF05977076A3}"/>
              </a:ext>
            </a:extLst>
          </p:cNvPr>
          <p:cNvSpPr/>
          <p:nvPr/>
        </p:nvSpPr>
        <p:spPr>
          <a:xfrm>
            <a:off x="2340935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35A5DA-CD9C-7A49-8049-AB1EE898A509}"/>
              </a:ext>
            </a:extLst>
          </p:cNvPr>
          <p:cNvCxnSpPr>
            <a:cxnSpLocks/>
          </p:cNvCxnSpPr>
          <p:nvPr/>
        </p:nvCxnSpPr>
        <p:spPr>
          <a:xfrm>
            <a:off x="2188535" y="3690137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178BCB-6D86-074D-B3F7-74B588B7783E}"/>
              </a:ext>
            </a:extLst>
          </p:cNvPr>
          <p:cNvCxnSpPr>
            <a:cxnSpLocks/>
          </p:cNvCxnSpPr>
          <p:nvPr/>
        </p:nvCxnSpPr>
        <p:spPr>
          <a:xfrm>
            <a:off x="2188535" y="409730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F6DDA16-4658-AF43-869B-7385BF8BC284}"/>
              </a:ext>
            </a:extLst>
          </p:cNvPr>
          <p:cNvSpPr/>
          <p:nvPr/>
        </p:nvSpPr>
        <p:spPr>
          <a:xfrm>
            <a:off x="2813375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6784BD-9501-F54E-9C5B-DCA634B07106}"/>
              </a:ext>
            </a:extLst>
          </p:cNvPr>
          <p:cNvSpPr txBox="1"/>
          <p:nvPr/>
        </p:nvSpPr>
        <p:spPr>
          <a:xfrm>
            <a:off x="2147937" y="333521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 Queue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7D645D-D49F-204D-9A9D-AEB5516E8625}"/>
              </a:ext>
            </a:extLst>
          </p:cNvPr>
          <p:cNvSpPr/>
          <p:nvPr/>
        </p:nvSpPr>
        <p:spPr>
          <a:xfrm>
            <a:off x="2340935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942441-8A87-994B-B027-61401E3FE31C}"/>
              </a:ext>
            </a:extLst>
          </p:cNvPr>
          <p:cNvCxnSpPr>
            <a:cxnSpLocks/>
          </p:cNvCxnSpPr>
          <p:nvPr/>
        </p:nvCxnSpPr>
        <p:spPr>
          <a:xfrm>
            <a:off x="2188535" y="4549440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08F488-3600-BF4D-A2FF-B762C42A46B5}"/>
              </a:ext>
            </a:extLst>
          </p:cNvPr>
          <p:cNvCxnSpPr>
            <a:cxnSpLocks/>
          </p:cNvCxnSpPr>
          <p:nvPr/>
        </p:nvCxnSpPr>
        <p:spPr>
          <a:xfrm>
            <a:off x="2188535" y="4956604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140D1E-52C7-684C-99C8-2831572B6F0C}"/>
              </a:ext>
            </a:extLst>
          </p:cNvPr>
          <p:cNvSpPr/>
          <p:nvPr/>
        </p:nvSpPr>
        <p:spPr>
          <a:xfrm>
            <a:off x="2813375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0ED286-3667-BB47-ABE0-8DCDF2ADB0F5}"/>
              </a:ext>
            </a:extLst>
          </p:cNvPr>
          <p:cNvSpPr txBox="1"/>
          <p:nvPr/>
        </p:nvSpPr>
        <p:spPr>
          <a:xfrm>
            <a:off x="2187633" y="420218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Mutex Queue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2652E6-6C1A-0B4C-ABA4-5787E8F650E3}"/>
              </a:ext>
            </a:extLst>
          </p:cNvPr>
          <p:cNvCxnSpPr>
            <a:cxnSpLocks/>
          </p:cNvCxnSpPr>
          <p:nvPr/>
        </p:nvCxnSpPr>
        <p:spPr>
          <a:xfrm>
            <a:off x="3270575" y="3033192"/>
            <a:ext cx="463296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673498-F4F2-A840-AE8F-401F4A1C8764}"/>
              </a:ext>
            </a:extLst>
          </p:cNvPr>
          <p:cNvCxnSpPr>
            <a:cxnSpLocks/>
          </p:cNvCxnSpPr>
          <p:nvPr/>
        </p:nvCxnSpPr>
        <p:spPr>
          <a:xfrm>
            <a:off x="7308737" y="1447800"/>
            <a:ext cx="747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41E095-940E-344E-A782-7DF94672E6C6}"/>
              </a:ext>
            </a:extLst>
          </p:cNvPr>
          <p:cNvCxnSpPr>
            <a:cxnSpLocks/>
          </p:cNvCxnSpPr>
          <p:nvPr/>
        </p:nvCxnSpPr>
        <p:spPr>
          <a:xfrm>
            <a:off x="3285815" y="3897498"/>
            <a:ext cx="47701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4C7A47-33E2-A049-A96E-8203F78CD0C6}"/>
              </a:ext>
            </a:extLst>
          </p:cNvPr>
          <p:cNvCxnSpPr>
            <a:cxnSpLocks/>
          </p:cNvCxnSpPr>
          <p:nvPr/>
        </p:nvCxnSpPr>
        <p:spPr>
          <a:xfrm>
            <a:off x="8055935" y="1447800"/>
            <a:ext cx="0" cy="2449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81A8DD1-78BA-EE4D-A9FF-69996E50E6C8}"/>
              </a:ext>
            </a:extLst>
          </p:cNvPr>
          <p:cNvCxnSpPr>
            <a:cxnSpLocks/>
          </p:cNvCxnSpPr>
          <p:nvPr/>
        </p:nvCxnSpPr>
        <p:spPr>
          <a:xfrm>
            <a:off x="3285815" y="4756801"/>
            <a:ext cx="49225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9BDD7F2-0823-B84B-918E-2296DD9B7918}"/>
              </a:ext>
            </a:extLst>
          </p:cNvPr>
          <p:cNvCxnSpPr>
            <a:cxnSpLocks/>
          </p:cNvCxnSpPr>
          <p:nvPr/>
        </p:nvCxnSpPr>
        <p:spPr>
          <a:xfrm>
            <a:off x="7308737" y="1334889"/>
            <a:ext cx="8995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7A8119-D0A3-6C43-8E94-31AEC9C94FAF}"/>
              </a:ext>
            </a:extLst>
          </p:cNvPr>
          <p:cNvCxnSpPr>
            <a:cxnSpLocks/>
          </p:cNvCxnSpPr>
          <p:nvPr/>
        </p:nvCxnSpPr>
        <p:spPr>
          <a:xfrm>
            <a:off x="8208335" y="1324950"/>
            <a:ext cx="0" cy="3431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4C9ECF-0762-214E-83F8-988C222E9D00}"/>
              </a:ext>
            </a:extLst>
          </p:cNvPr>
          <p:cNvCxnSpPr>
            <a:cxnSpLocks/>
          </p:cNvCxnSpPr>
          <p:nvPr/>
        </p:nvCxnSpPr>
        <p:spPr>
          <a:xfrm flipH="1">
            <a:off x="1820787" y="3033192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38E73E0-2800-E24E-B989-D6E461440C63}"/>
              </a:ext>
            </a:extLst>
          </p:cNvPr>
          <p:cNvCxnSpPr>
            <a:cxnSpLocks/>
          </p:cNvCxnSpPr>
          <p:nvPr/>
        </p:nvCxnSpPr>
        <p:spPr>
          <a:xfrm flipH="1">
            <a:off x="1820787" y="3897498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AAD286-2001-2D40-AF59-E97DEA5FEB9C}"/>
              </a:ext>
            </a:extLst>
          </p:cNvPr>
          <p:cNvCxnSpPr>
            <a:cxnSpLocks/>
          </p:cNvCxnSpPr>
          <p:nvPr/>
        </p:nvCxnSpPr>
        <p:spPr>
          <a:xfrm flipH="1">
            <a:off x="1834039" y="4756801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D6D9F3-A3F4-E44E-97B5-75338D13E5F4}"/>
              </a:ext>
            </a:extLst>
          </p:cNvPr>
          <p:cNvCxnSpPr>
            <a:cxnSpLocks/>
          </p:cNvCxnSpPr>
          <p:nvPr/>
        </p:nvCxnSpPr>
        <p:spPr>
          <a:xfrm>
            <a:off x="7308737" y="1219200"/>
            <a:ext cx="112819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258B4FB-E92A-724C-B399-37A464752FCE}"/>
              </a:ext>
            </a:extLst>
          </p:cNvPr>
          <p:cNvSpPr txBox="1"/>
          <p:nvPr/>
        </p:nvSpPr>
        <p:spPr>
          <a:xfrm>
            <a:off x="7309940" y="8779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3" name="標題 1">
            <a:extLst>
              <a:ext uri="{FF2B5EF4-FFF2-40B4-BE49-F238E27FC236}">
                <a16:creationId xmlns:a16="http://schemas.microsoft.com/office/drawing/2014/main" id="{8A8007A5-C5F4-034F-ABB5-FE899CD5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Step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2</a:t>
            </a:r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: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Unblock P6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364980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A8EE2F-2D00-4C02-B9AB-22320517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Overall Workflow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2208E2-0530-4E49-846E-EABD9EE29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5181600"/>
          </a:xfrm>
        </p:spPr>
        <p:txBody>
          <a:bodyPr>
            <a:normAutofit/>
          </a:bodyPr>
          <a:lstStyle/>
          <a:p>
            <a:r>
              <a:rPr lang="zh-TW" altLang="en-US" dirty="0">
                <a:ea typeface="新細明體"/>
                <a:cs typeface="Times New Roman"/>
              </a:rPr>
              <a:t>Step 1: check new processes' arrival. If any, admit them.</a:t>
            </a:r>
          </a:p>
          <a:p>
            <a:r>
              <a:rPr lang="zh-TW" altLang="en-US" dirty="0">
                <a:ea typeface="新細明體"/>
                <a:cs typeface="Times New Roman"/>
              </a:rPr>
              <a:t>Step 2: events handling (i.e.</a:t>
            </a:r>
            <a:r>
              <a:rPr lang="en-US" altLang="zh-TW" dirty="0">
                <a:ea typeface="新細明體"/>
                <a:cs typeface="Times New Roman"/>
              </a:rPr>
              <a:t>,</a:t>
            </a:r>
            <a:r>
              <a:rPr lang="zh-TW" altLang="en-US" dirty="0">
                <a:ea typeface="新細明體"/>
                <a:cs typeface="Times New Roman"/>
              </a:rPr>
              <a:t> I/O completion, mutex signal). If any, move processes from block queues to ready queues.</a:t>
            </a:r>
          </a:p>
          <a:p>
            <a:r>
              <a:rPr lang="zh-TW" altLang="en-US" dirty="0">
                <a:ea typeface="新細明體"/>
                <a:cs typeface="Times New Roman"/>
              </a:rPr>
              <a:t>Step 3: If no process on CPU, dispatch from ready queue. At the end of current tick, look ahead the service at next tick to determine what actions to take</a:t>
            </a:r>
            <a:r>
              <a:rPr lang="en-US" altLang="zh-TW" dirty="0">
                <a:ea typeface="新細明體"/>
                <a:cs typeface="Times New Roman"/>
              </a:rPr>
              <a:t>.</a:t>
            </a:r>
            <a:endParaRPr lang="en-US" altLang="zh-CN" dirty="0">
              <a:ea typeface="新細明體"/>
              <a:cs typeface="Times New Roman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dirty="0">
                <a:ea typeface="新細明體"/>
                <a:cs typeface="Times New Roman"/>
              </a:rPr>
              <a:t>check time quantum and processor execution time;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400" dirty="0">
                <a:ea typeface="新細明體"/>
                <a:cs typeface="Times New Roman"/>
              </a:rPr>
              <a:t>process completion – release </a:t>
            </a:r>
            <a:r>
              <a:rPr lang="en-US" altLang="zh-TW" sz="2400" dirty="0">
                <a:ea typeface="新細明體"/>
                <a:cs typeface="Times New Roman"/>
              </a:rPr>
              <a:t>it</a:t>
            </a:r>
            <a:r>
              <a:rPr lang="zh-TW" altLang="en-US" sz="2400" dirty="0">
                <a:ea typeface="新細明體"/>
                <a:cs typeface="Times New Roman"/>
              </a:rPr>
              <a:t>; </a:t>
            </a:r>
            <a:endParaRPr lang="en-US" altLang="zh-TW" sz="2400" dirty="0">
              <a:ea typeface="新細明體"/>
              <a:cs typeface="Times New Roman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400" dirty="0">
                <a:ea typeface="新細明體"/>
                <a:cs typeface="Times New Roman"/>
              </a:rPr>
              <a:t>event wait – </a:t>
            </a:r>
            <a:r>
              <a:rPr lang="en-US" altLang="zh-TW" sz="2400" dirty="0">
                <a:ea typeface="新細明體"/>
                <a:cs typeface="Times New Roman"/>
              </a:rPr>
              <a:t>block it</a:t>
            </a:r>
            <a:r>
              <a:rPr lang="zh-TW" altLang="en-US" sz="2400" dirty="0">
                <a:ea typeface="新細明體"/>
                <a:cs typeface="Times New Roman"/>
              </a:rPr>
              <a:t>; </a:t>
            </a:r>
            <a:endParaRPr lang="en-US" altLang="zh-TW" sz="2400" dirty="0">
              <a:ea typeface="新細明體"/>
              <a:cs typeface="Times New Roman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400" dirty="0">
                <a:ea typeface="新細明體"/>
                <a:cs typeface="Times New Roman"/>
              </a:rPr>
              <a:t>mutex lock &amp; unlock – </a:t>
            </a:r>
            <a:r>
              <a:rPr lang="en-US" altLang="zh-TW" sz="2400" dirty="0">
                <a:ea typeface="新細明體"/>
                <a:cs typeface="Times New Roman"/>
              </a:rPr>
              <a:t>it depends (assuming all mutex operations are valid).</a:t>
            </a:r>
            <a:endParaRPr lang="zh-TW" altLang="en-US" sz="2400" dirty="0">
              <a:ea typeface="新細明體"/>
              <a:cs typeface="Times New Roman"/>
            </a:endParaRPr>
          </a:p>
          <a:p>
            <a:endParaRPr lang="zh-TW" altLang="en-US" dirty="0">
              <a:ea typeface="新細明體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6237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88F528-74C6-C34E-871E-A2D537B10992}"/>
              </a:ext>
            </a:extLst>
          </p:cNvPr>
          <p:cNvSpPr/>
          <p:nvPr/>
        </p:nvSpPr>
        <p:spPr>
          <a:xfrm>
            <a:off x="152400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CABD70-338A-C34B-957C-53204AA57D6B}"/>
              </a:ext>
            </a:extLst>
          </p:cNvPr>
          <p:cNvCxnSpPr>
            <a:cxnSpLocks/>
          </p:cNvCxnSpPr>
          <p:nvPr/>
        </p:nvCxnSpPr>
        <p:spPr>
          <a:xfrm>
            <a:off x="1371600" y="1295400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0D2793-E9BE-6C47-8E1C-30ED20A1EEEF}"/>
              </a:ext>
            </a:extLst>
          </p:cNvPr>
          <p:cNvCxnSpPr>
            <a:cxnSpLocks/>
          </p:cNvCxnSpPr>
          <p:nvPr/>
        </p:nvCxnSpPr>
        <p:spPr>
          <a:xfrm>
            <a:off x="1371600" y="1702564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323B1F-9559-AF48-8784-30131C3DEAE5}"/>
              </a:ext>
            </a:extLst>
          </p:cNvPr>
          <p:cNvSpPr/>
          <p:nvPr/>
        </p:nvSpPr>
        <p:spPr>
          <a:xfrm>
            <a:off x="199644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3F34CC-A9F4-8C48-991C-E976A7A7A6ED}"/>
              </a:ext>
            </a:extLst>
          </p:cNvPr>
          <p:cNvSpPr/>
          <p:nvPr/>
        </p:nvSpPr>
        <p:spPr>
          <a:xfrm>
            <a:off x="246888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3F6C5-0C29-764F-8FC5-82283DF82301}"/>
              </a:ext>
            </a:extLst>
          </p:cNvPr>
          <p:cNvSpPr/>
          <p:nvPr/>
        </p:nvSpPr>
        <p:spPr>
          <a:xfrm>
            <a:off x="294132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264D9-BA3E-1F4D-AA1D-4585BD96CF24}"/>
              </a:ext>
            </a:extLst>
          </p:cNvPr>
          <p:cNvSpPr/>
          <p:nvPr/>
        </p:nvSpPr>
        <p:spPr>
          <a:xfrm>
            <a:off x="341376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4509BF-ADD7-0D45-BAF4-CB2A27BBF9AE}"/>
              </a:ext>
            </a:extLst>
          </p:cNvPr>
          <p:cNvSpPr/>
          <p:nvPr/>
        </p:nvSpPr>
        <p:spPr>
          <a:xfrm>
            <a:off x="3886200" y="1318230"/>
            <a:ext cx="457200" cy="36906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F15D8-6206-214F-AE30-F174E6306ADD}"/>
              </a:ext>
            </a:extLst>
          </p:cNvPr>
          <p:cNvSpPr txBox="1"/>
          <p:nvPr/>
        </p:nvSpPr>
        <p:spPr>
          <a:xfrm>
            <a:off x="2139305" y="87798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50D7C9-0C60-054C-8210-2630C32D4B08}"/>
              </a:ext>
            </a:extLst>
          </p:cNvPr>
          <p:cNvCxnSpPr>
            <a:cxnSpLocks/>
          </p:cNvCxnSpPr>
          <p:nvPr/>
        </p:nvCxnSpPr>
        <p:spPr>
          <a:xfrm>
            <a:off x="4394292" y="1502761"/>
            <a:ext cx="10054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BC00D1-649C-374D-910D-A0E9333F357A}"/>
              </a:ext>
            </a:extLst>
          </p:cNvPr>
          <p:cNvSpPr/>
          <p:nvPr/>
        </p:nvSpPr>
        <p:spPr>
          <a:xfrm>
            <a:off x="5486399" y="1219200"/>
            <a:ext cx="1005403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D50563-154F-C34E-8743-433C5638A9B3}"/>
              </a:ext>
            </a:extLst>
          </p:cNvPr>
          <p:cNvSpPr txBox="1"/>
          <p:nvPr/>
        </p:nvSpPr>
        <p:spPr>
          <a:xfrm>
            <a:off x="4427651" y="8779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Dispatch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6D545-FA08-104A-9D81-9AEA3A4149F4}"/>
              </a:ext>
            </a:extLst>
          </p:cNvPr>
          <p:cNvSpPr txBox="1"/>
          <p:nvPr/>
        </p:nvSpPr>
        <p:spPr>
          <a:xfrm>
            <a:off x="5450587" y="13182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2AF9AA-50CA-044B-B6F1-B4C742D7726E}"/>
              </a:ext>
            </a:extLst>
          </p:cNvPr>
          <p:cNvCxnSpPr>
            <a:cxnSpLocks/>
          </p:cNvCxnSpPr>
          <p:nvPr/>
        </p:nvCxnSpPr>
        <p:spPr>
          <a:xfrm>
            <a:off x="6491802" y="1752600"/>
            <a:ext cx="366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0E3FF3-2118-2944-A8F8-D3F6F2365CC1}"/>
              </a:ext>
            </a:extLst>
          </p:cNvPr>
          <p:cNvCxnSpPr>
            <a:cxnSpLocks/>
          </p:cNvCxnSpPr>
          <p:nvPr/>
        </p:nvCxnSpPr>
        <p:spPr>
          <a:xfrm>
            <a:off x="990600" y="2286000"/>
            <a:ext cx="586740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60F8B7-7AC3-5B40-82F6-090B45227C20}"/>
              </a:ext>
            </a:extLst>
          </p:cNvPr>
          <p:cNvCxnSpPr>
            <a:cxnSpLocks/>
          </p:cNvCxnSpPr>
          <p:nvPr/>
        </p:nvCxnSpPr>
        <p:spPr>
          <a:xfrm>
            <a:off x="6858000" y="175260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59489A-E810-084F-A5F1-676E1C0DB8D9}"/>
              </a:ext>
            </a:extLst>
          </p:cNvPr>
          <p:cNvCxnSpPr>
            <a:cxnSpLocks/>
          </p:cNvCxnSpPr>
          <p:nvPr/>
        </p:nvCxnSpPr>
        <p:spPr>
          <a:xfrm>
            <a:off x="1003852" y="1502761"/>
            <a:ext cx="0" cy="3254040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2A919A-EA84-6245-8631-AD0CD6518EC1}"/>
              </a:ext>
            </a:extLst>
          </p:cNvPr>
          <p:cNvCxnSpPr>
            <a:cxnSpLocks/>
          </p:cNvCxnSpPr>
          <p:nvPr/>
        </p:nvCxnSpPr>
        <p:spPr>
          <a:xfrm flipH="1">
            <a:off x="783265" y="1502761"/>
            <a:ext cx="727483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5DC45C-F87C-C743-83F4-12E9F7CAFC69}"/>
              </a:ext>
            </a:extLst>
          </p:cNvPr>
          <p:cNvCxnSpPr>
            <a:cxnSpLocks/>
          </p:cNvCxnSpPr>
          <p:nvPr/>
        </p:nvCxnSpPr>
        <p:spPr>
          <a:xfrm>
            <a:off x="6491802" y="1600200"/>
            <a:ext cx="594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459C7A-5668-F74C-9361-C12DBD1BDFCB}"/>
              </a:ext>
            </a:extLst>
          </p:cNvPr>
          <p:cNvCxnSpPr>
            <a:cxnSpLocks/>
          </p:cNvCxnSpPr>
          <p:nvPr/>
        </p:nvCxnSpPr>
        <p:spPr>
          <a:xfrm>
            <a:off x="7091901" y="1574358"/>
            <a:ext cx="0" cy="1473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59BA307-62AF-1142-9A0D-425DEC947250}"/>
              </a:ext>
            </a:extLst>
          </p:cNvPr>
          <p:cNvSpPr/>
          <p:nvPr/>
        </p:nvSpPr>
        <p:spPr>
          <a:xfrm>
            <a:off x="152400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2417F6-880E-3443-8173-DDD8010C0A3C}"/>
              </a:ext>
            </a:extLst>
          </p:cNvPr>
          <p:cNvCxnSpPr>
            <a:cxnSpLocks/>
          </p:cNvCxnSpPr>
          <p:nvPr/>
        </p:nvCxnSpPr>
        <p:spPr>
          <a:xfrm>
            <a:off x="1371600" y="282583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D15D7D-D993-8140-A838-FDE1CBBFE5E0}"/>
              </a:ext>
            </a:extLst>
          </p:cNvPr>
          <p:cNvCxnSpPr>
            <a:cxnSpLocks/>
          </p:cNvCxnSpPr>
          <p:nvPr/>
        </p:nvCxnSpPr>
        <p:spPr>
          <a:xfrm>
            <a:off x="1371600" y="3232995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433AE12-294F-0E48-A6E4-9D0CAB21B9B3}"/>
              </a:ext>
            </a:extLst>
          </p:cNvPr>
          <p:cNvSpPr/>
          <p:nvPr/>
        </p:nvSpPr>
        <p:spPr>
          <a:xfrm>
            <a:off x="199644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B62A87-8FEE-3B44-9E31-122843608909}"/>
              </a:ext>
            </a:extLst>
          </p:cNvPr>
          <p:cNvSpPr txBox="1"/>
          <p:nvPr/>
        </p:nvSpPr>
        <p:spPr>
          <a:xfrm>
            <a:off x="1447642" y="245572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Queue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48ABEA-8B26-1A41-BCBF-CF05977076A3}"/>
              </a:ext>
            </a:extLst>
          </p:cNvPr>
          <p:cNvSpPr/>
          <p:nvPr/>
        </p:nvSpPr>
        <p:spPr>
          <a:xfrm>
            <a:off x="152400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35A5DA-CD9C-7A49-8049-AB1EE898A509}"/>
              </a:ext>
            </a:extLst>
          </p:cNvPr>
          <p:cNvCxnSpPr>
            <a:cxnSpLocks/>
          </p:cNvCxnSpPr>
          <p:nvPr/>
        </p:nvCxnSpPr>
        <p:spPr>
          <a:xfrm>
            <a:off x="1371600" y="3690137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178BCB-6D86-074D-B3F7-74B588B7783E}"/>
              </a:ext>
            </a:extLst>
          </p:cNvPr>
          <p:cNvCxnSpPr>
            <a:cxnSpLocks/>
          </p:cNvCxnSpPr>
          <p:nvPr/>
        </p:nvCxnSpPr>
        <p:spPr>
          <a:xfrm>
            <a:off x="1371600" y="409730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F6DDA16-4658-AF43-869B-7385BF8BC284}"/>
              </a:ext>
            </a:extLst>
          </p:cNvPr>
          <p:cNvSpPr/>
          <p:nvPr/>
        </p:nvSpPr>
        <p:spPr>
          <a:xfrm>
            <a:off x="199644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6784BD-9501-F54E-9C5B-DCA634B07106}"/>
              </a:ext>
            </a:extLst>
          </p:cNvPr>
          <p:cNvSpPr txBox="1"/>
          <p:nvPr/>
        </p:nvSpPr>
        <p:spPr>
          <a:xfrm>
            <a:off x="1331002" y="333521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 Queue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7D645D-D49F-204D-9A9D-AEB5516E8625}"/>
              </a:ext>
            </a:extLst>
          </p:cNvPr>
          <p:cNvSpPr/>
          <p:nvPr/>
        </p:nvSpPr>
        <p:spPr>
          <a:xfrm>
            <a:off x="152400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942441-8A87-994B-B027-61401E3FE31C}"/>
              </a:ext>
            </a:extLst>
          </p:cNvPr>
          <p:cNvCxnSpPr>
            <a:cxnSpLocks/>
          </p:cNvCxnSpPr>
          <p:nvPr/>
        </p:nvCxnSpPr>
        <p:spPr>
          <a:xfrm>
            <a:off x="1371600" y="4549440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08F488-3600-BF4D-A2FF-B762C42A46B5}"/>
              </a:ext>
            </a:extLst>
          </p:cNvPr>
          <p:cNvCxnSpPr>
            <a:cxnSpLocks/>
          </p:cNvCxnSpPr>
          <p:nvPr/>
        </p:nvCxnSpPr>
        <p:spPr>
          <a:xfrm>
            <a:off x="1371600" y="4956604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140D1E-52C7-684C-99C8-2831572B6F0C}"/>
              </a:ext>
            </a:extLst>
          </p:cNvPr>
          <p:cNvSpPr/>
          <p:nvPr/>
        </p:nvSpPr>
        <p:spPr>
          <a:xfrm>
            <a:off x="199644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0ED286-3667-BB47-ABE0-8DCDF2ADB0F5}"/>
              </a:ext>
            </a:extLst>
          </p:cNvPr>
          <p:cNvSpPr txBox="1"/>
          <p:nvPr/>
        </p:nvSpPr>
        <p:spPr>
          <a:xfrm>
            <a:off x="1370698" y="4202187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MTX Queue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2652E6-6C1A-0B4C-ABA4-5787E8F650E3}"/>
              </a:ext>
            </a:extLst>
          </p:cNvPr>
          <p:cNvCxnSpPr>
            <a:cxnSpLocks/>
          </p:cNvCxnSpPr>
          <p:nvPr/>
        </p:nvCxnSpPr>
        <p:spPr>
          <a:xfrm>
            <a:off x="2453640" y="3033192"/>
            <a:ext cx="463296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673498-F4F2-A840-AE8F-401F4A1C8764}"/>
              </a:ext>
            </a:extLst>
          </p:cNvPr>
          <p:cNvCxnSpPr>
            <a:cxnSpLocks/>
          </p:cNvCxnSpPr>
          <p:nvPr/>
        </p:nvCxnSpPr>
        <p:spPr>
          <a:xfrm>
            <a:off x="6491802" y="1447800"/>
            <a:ext cx="747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41E095-940E-344E-A782-7DF94672E6C6}"/>
              </a:ext>
            </a:extLst>
          </p:cNvPr>
          <p:cNvCxnSpPr>
            <a:cxnSpLocks/>
          </p:cNvCxnSpPr>
          <p:nvPr/>
        </p:nvCxnSpPr>
        <p:spPr>
          <a:xfrm>
            <a:off x="2468880" y="3897498"/>
            <a:ext cx="47701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4C7A47-33E2-A049-A96E-8203F78CD0C6}"/>
              </a:ext>
            </a:extLst>
          </p:cNvPr>
          <p:cNvCxnSpPr>
            <a:cxnSpLocks/>
          </p:cNvCxnSpPr>
          <p:nvPr/>
        </p:nvCxnSpPr>
        <p:spPr>
          <a:xfrm>
            <a:off x="7239000" y="1447800"/>
            <a:ext cx="0" cy="2449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81A8DD1-78BA-EE4D-A9FF-69996E50E6C8}"/>
              </a:ext>
            </a:extLst>
          </p:cNvPr>
          <p:cNvCxnSpPr>
            <a:cxnSpLocks/>
          </p:cNvCxnSpPr>
          <p:nvPr/>
        </p:nvCxnSpPr>
        <p:spPr>
          <a:xfrm>
            <a:off x="2468880" y="4756801"/>
            <a:ext cx="49225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9BDD7F2-0823-B84B-918E-2296DD9B7918}"/>
              </a:ext>
            </a:extLst>
          </p:cNvPr>
          <p:cNvCxnSpPr>
            <a:cxnSpLocks/>
          </p:cNvCxnSpPr>
          <p:nvPr/>
        </p:nvCxnSpPr>
        <p:spPr>
          <a:xfrm>
            <a:off x="6491802" y="1334889"/>
            <a:ext cx="8995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7A8119-D0A3-6C43-8E94-31AEC9C94FAF}"/>
              </a:ext>
            </a:extLst>
          </p:cNvPr>
          <p:cNvCxnSpPr>
            <a:cxnSpLocks/>
          </p:cNvCxnSpPr>
          <p:nvPr/>
        </p:nvCxnSpPr>
        <p:spPr>
          <a:xfrm>
            <a:off x="7391400" y="1324950"/>
            <a:ext cx="0" cy="3431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4C9ECF-0762-214E-83F8-988C222E9D00}"/>
              </a:ext>
            </a:extLst>
          </p:cNvPr>
          <p:cNvCxnSpPr>
            <a:cxnSpLocks/>
          </p:cNvCxnSpPr>
          <p:nvPr/>
        </p:nvCxnSpPr>
        <p:spPr>
          <a:xfrm flipH="1">
            <a:off x="1003852" y="3033192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38E73E0-2800-E24E-B989-D6E461440C63}"/>
              </a:ext>
            </a:extLst>
          </p:cNvPr>
          <p:cNvCxnSpPr>
            <a:cxnSpLocks/>
          </p:cNvCxnSpPr>
          <p:nvPr/>
        </p:nvCxnSpPr>
        <p:spPr>
          <a:xfrm flipH="1">
            <a:off x="1003852" y="3897498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AAD286-2001-2D40-AF59-E97DEA5FEB9C}"/>
              </a:ext>
            </a:extLst>
          </p:cNvPr>
          <p:cNvCxnSpPr>
            <a:cxnSpLocks/>
          </p:cNvCxnSpPr>
          <p:nvPr/>
        </p:nvCxnSpPr>
        <p:spPr>
          <a:xfrm flipH="1">
            <a:off x="1017104" y="4756801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D6D9F3-A3F4-E44E-97B5-75338D13E5F4}"/>
              </a:ext>
            </a:extLst>
          </p:cNvPr>
          <p:cNvCxnSpPr>
            <a:cxnSpLocks/>
          </p:cNvCxnSpPr>
          <p:nvPr/>
        </p:nvCxnSpPr>
        <p:spPr>
          <a:xfrm>
            <a:off x="6491802" y="1219200"/>
            <a:ext cx="112819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258B4FB-E92A-724C-B399-37A464752FCE}"/>
              </a:ext>
            </a:extLst>
          </p:cNvPr>
          <p:cNvSpPr txBox="1"/>
          <p:nvPr/>
        </p:nvSpPr>
        <p:spPr>
          <a:xfrm>
            <a:off x="6493005" y="8779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3" name="標題 1">
            <a:extLst>
              <a:ext uri="{FF2B5EF4-FFF2-40B4-BE49-F238E27FC236}">
                <a16:creationId xmlns:a16="http://schemas.microsoft.com/office/drawing/2014/main" id="{8A8007A5-C5F4-034F-ABB5-FE899CD5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Step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3</a:t>
            </a:r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: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dispatch P1 to CPU</a:t>
            </a:r>
            <a:endParaRPr lang="zh-TW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0F7EBE9-FD38-1D45-A422-4D044897C368}"/>
              </a:ext>
            </a:extLst>
          </p:cNvPr>
          <p:cNvSpPr/>
          <p:nvPr/>
        </p:nvSpPr>
        <p:spPr>
          <a:xfrm>
            <a:off x="5760500" y="817258"/>
            <a:ext cx="457200" cy="36906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23258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88F528-74C6-C34E-871E-A2D537B10992}"/>
              </a:ext>
            </a:extLst>
          </p:cNvPr>
          <p:cNvSpPr/>
          <p:nvPr/>
        </p:nvSpPr>
        <p:spPr>
          <a:xfrm>
            <a:off x="152400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CABD70-338A-C34B-957C-53204AA57D6B}"/>
              </a:ext>
            </a:extLst>
          </p:cNvPr>
          <p:cNvCxnSpPr>
            <a:cxnSpLocks/>
          </p:cNvCxnSpPr>
          <p:nvPr/>
        </p:nvCxnSpPr>
        <p:spPr>
          <a:xfrm>
            <a:off x="1371600" y="1295400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0D2793-E9BE-6C47-8E1C-30ED20A1EEEF}"/>
              </a:ext>
            </a:extLst>
          </p:cNvPr>
          <p:cNvCxnSpPr>
            <a:cxnSpLocks/>
          </p:cNvCxnSpPr>
          <p:nvPr/>
        </p:nvCxnSpPr>
        <p:spPr>
          <a:xfrm>
            <a:off x="1371600" y="1702564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323B1F-9559-AF48-8784-30131C3DEAE5}"/>
              </a:ext>
            </a:extLst>
          </p:cNvPr>
          <p:cNvSpPr/>
          <p:nvPr/>
        </p:nvSpPr>
        <p:spPr>
          <a:xfrm>
            <a:off x="199644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3F34CC-A9F4-8C48-991C-E976A7A7A6ED}"/>
              </a:ext>
            </a:extLst>
          </p:cNvPr>
          <p:cNvSpPr/>
          <p:nvPr/>
        </p:nvSpPr>
        <p:spPr>
          <a:xfrm>
            <a:off x="246888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3F6C5-0C29-764F-8FC5-82283DF82301}"/>
              </a:ext>
            </a:extLst>
          </p:cNvPr>
          <p:cNvSpPr/>
          <p:nvPr/>
        </p:nvSpPr>
        <p:spPr>
          <a:xfrm>
            <a:off x="294132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264D9-BA3E-1F4D-AA1D-4585BD96CF24}"/>
              </a:ext>
            </a:extLst>
          </p:cNvPr>
          <p:cNvSpPr/>
          <p:nvPr/>
        </p:nvSpPr>
        <p:spPr>
          <a:xfrm>
            <a:off x="341376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4509BF-ADD7-0D45-BAF4-CB2A27BBF9AE}"/>
              </a:ext>
            </a:extLst>
          </p:cNvPr>
          <p:cNvSpPr/>
          <p:nvPr/>
        </p:nvSpPr>
        <p:spPr>
          <a:xfrm>
            <a:off x="3886200" y="1318230"/>
            <a:ext cx="457200" cy="36906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F15D8-6206-214F-AE30-F174E6306ADD}"/>
              </a:ext>
            </a:extLst>
          </p:cNvPr>
          <p:cNvSpPr txBox="1"/>
          <p:nvPr/>
        </p:nvSpPr>
        <p:spPr>
          <a:xfrm>
            <a:off x="2139305" y="87798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50D7C9-0C60-054C-8210-2630C32D4B08}"/>
              </a:ext>
            </a:extLst>
          </p:cNvPr>
          <p:cNvCxnSpPr>
            <a:cxnSpLocks/>
          </p:cNvCxnSpPr>
          <p:nvPr/>
        </p:nvCxnSpPr>
        <p:spPr>
          <a:xfrm>
            <a:off x="4394292" y="1502761"/>
            <a:ext cx="10054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BC00D1-649C-374D-910D-A0E9333F357A}"/>
              </a:ext>
            </a:extLst>
          </p:cNvPr>
          <p:cNvSpPr/>
          <p:nvPr/>
        </p:nvSpPr>
        <p:spPr>
          <a:xfrm>
            <a:off x="5486399" y="1219200"/>
            <a:ext cx="1005403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D50563-154F-C34E-8743-433C5638A9B3}"/>
              </a:ext>
            </a:extLst>
          </p:cNvPr>
          <p:cNvSpPr txBox="1"/>
          <p:nvPr/>
        </p:nvSpPr>
        <p:spPr>
          <a:xfrm>
            <a:off x="4427651" y="8779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Dispatch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6D545-FA08-104A-9D81-9AEA3A4149F4}"/>
              </a:ext>
            </a:extLst>
          </p:cNvPr>
          <p:cNvSpPr txBox="1"/>
          <p:nvPr/>
        </p:nvSpPr>
        <p:spPr>
          <a:xfrm>
            <a:off x="5450587" y="13182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2AF9AA-50CA-044B-B6F1-B4C742D7726E}"/>
              </a:ext>
            </a:extLst>
          </p:cNvPr>
          <p:cNvCxnSpPr>
            <a:cxnSpLocks/>
          </p:cNvCxnSpPr>
          <p:nvPr/>
        </p:nvCxnSpPr>
        <p:spPr>
          <a:xfrm>
            <a:off x="6491802" y="1752600"/>
            <a:ext cx="366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0E3FF3-2118-2944-A8F8-D3F6F2365CC1}"/>
              </a:ext>
            </a:extLst>
          </p:cNvPr>
          <p:cNvCxnSpPr>
            <a:cxnSpLocks/>
          </p:cNvCxnSpPr>
          <p:nvPr/>
        </p:nvCxnSpPr>
        <p:spPr>
          <a:xfrm>
            <a:off x="990600" y="2286000"/>
            <a:ext cx="586740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60F8B7-7AC3-5B40-82F6-090B45227C20}"/>
              </a:ext>
            </a:extLst>
          </p:cNvPr>
          <p:cNvCxnSpPr>
            <a:cxnSpLocks/>
          </p:cNvCxnSpPr>
          <p:nvPr/>
        </p:nvCxnSpPr>
        <p:spPr>
          <a:xfrm>
            <a:off x="6858000" y="175260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59489A-E810-084F-A5F1-676E1C0DB8D9}"/>
              </a:ext>
            </a:extLst>
          </p:cNvPr>
          <p:cNvCxnSpPr>
            <a:cxnSpLocks/>
          </p:cNvCxnSpPr>
          <p:nvPr/>
        </p:nvCxnSpPr>
        <p:spPr>
          <a:xfrm>
            <a:off x="1003852" y="1502761"/>
            <a:ext cx="0" cy="3254040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2A919A-EA84-6245-8631-AD0CD6518EC1}"/>
              </a:ext>
            </a:extLst>
          </p:cNvPr>
          <p:cNvCxnSpPr>
            <a:cxnSpLocks/>
          </p:cNvCxnSpPr>
          <p:nvPr/>
        </p:nvCxnSpPr>
        <p:spPr>
          <a:xfrm flipH="1">
            <a:off x="783265" y="1502761"/>
            <a:ext cx="727483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5DC45C-F87C-C743-83F4-12E9F7CAFC69}"/>
              </a:ext>
            </a:extLst>
          </p:cNvPr>
          <p:cNvCxnSpPr>
            <a:cxnSpLocks/>
          </p:cNvCxnSpPr>
          <p:nvPr/>
        </p:nvCxnSpPr>
        <p:spPr>
          <a:xfrm>
            <a:off x="6491802" y="1600200"/>
            <a:ext cx="594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459C7A-5668-F74C-9361-C12DBD1BDFCB}"/>
              </a:ext>
            </a:extLst>
          </p:cNvPr>
          <p:cNvCxnSpPr>
            <a:cxnSpLocks/>
          </p:cNvCxnSpPr>
          <p:nvPr/>
        </p:nvCxnSpPr>
        <p:spPr>
          <a:xfrm>
            <a:off x="7091901" y="1574358"/>
            <a:ext cx="0" cy="1473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59BA307-62AF-1142-9A0D-425DEC947250}"/>
              </a:ext>
            </a:extLst>
          </p:cNvPr>
          <p:cNvSpPr/>
          <p:nvPr/>
        </p:nvSpPr>
        <p:spPr>
          <a:xfrm>
            <a:off x="152400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2417F6-880E-3443-8173-DDD8010C0A3C}"/>
              </a:ext>
            </a:extLst>
          </p:cNvPr>
          <p:cNvCxnSpPr>
            <a:cxnSpLocks/>
          </p:cNvCxnSpPr>
          <p:nvPr/>
        </p:nvCxnSpPr>
        <p:spPr>
          <a:xfrm>
            <a:off x="1371600" y="282583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D15D7D-D993-8140-A838-FDE1CBBFE5E0}"/>
              </a:ext>
            </a:extLst>
          </p:cNvPr>
          <p:cNvCxnSpPr>
            <a:cxnSpLocks/>
          </p:cNvCxnSpPr>
          <p:nvPr/>
        </p:nvCxnSpPr>
        <p:spPr>
          <a:xfrm>
            <a:off x="1371600" y="3232995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433AE12-294F-0E48-A6E4-9D0CAB21B9B3}"/>
              </a:ext>
            </a:extLst>
          </p:cNvPr>
          <p:cNvSpPr/>
          <p:nvPr/>
        </p:nvSpPr>
        <p:spPr>
          <a:xfrm>
            <a:off x="199644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B62A87-8FEE-3B44-9E31-122843608909}"/>
              </a:ext>
            </a:extLst>
          </p:cNvPr>
          <p:cNvSpPr txBox="1"/>
          <p:nvPr/>
        </p:nvSpPr>
        <p:spPr>
          <a:xfrm>
            <a:off x="1447642" y="245572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Queue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48ABEA-8B26-1A41-BCBF-CF05977076A3}"/>
              </a:ext>
            </a:extLst>
          </p:cNvPr>
          <p:cNvSpPr/>
          <p:nvPr/>
        </p:nvSpPr>
        <p:spPr>
          <a:xfrm>
            <a:off x="152400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35A5DA-CD9C-7A49-8049-AB1EE898A509}"/>
              </a:ext>
            </a:extLst>
          </p:cNvPr>
          <p:cNvCxnSpPr>
            <a:cxnSpLocks/>
          </p:cNvCxnSpPr>
          <p:nvPr/>
        </p:nvCxnSpPr>
        <p:spPr>
          <a:xfrm>
            <a:off x="1371600" y="3690137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178BCB-6D86-074D-B3F7-74B588B7783E}"/>
              </a:ext>
            </a:extLst>
          </p:cNvPr>
          <p:cNvCxnSpPr>
            <a:cxnSpLocks/>
          </p:cNvCxnSpPr>
          <p:nvPr/>
        </p:nvCxnSpPr>
        <p:spPr>
          <a:xfrm>
            <a:off x="1371600" y="409730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F6DDA16-4658-AF43-869B-7385BF8BC284}"/>
              </a:ext>
            </a:extLst>
          </p:cNvPr>
          <p:cNvSpPr/>
          <p:nvPr/>
        </p:nvSpPr>
        <p:spPr>
          <a:xfrm>
            <a:off x="199644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6784BD-9501-F54E-9C5B-DCA634B07106}"/>
              </a:ext>
            </a:extLst>
          </p:cNvPr>
          <p:cNvSpPr txBox="1"/>
          <p:nvPr/>
        </p:nvSpPr>
        <p:spPr>
          <a:xfrm>
            <a:off x="1331002" y="333521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 Queue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7D645D-D49F-204D-9A9D-AEB5516E8625}"/>
              </a:ext>
            </a:extLst>
          </p:cNvPr>
          <p:cNvSpPr/>
          <p:nvPr/>
        </p:nvSpPr>
        <p:spPr>
          <a:xfrm>
            <a:off x="152400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942441-8A87-994B-B027-61401E3FE31C}"/>
              </a:ext>
            </a:extLst>
          </p:cNvPr>
          <p:cNvCxnSpPr>
            <a:cxnSpLocks/>
          </p:cNvCxnSpPr>
          <p:nvPr/>
        </p:nvCxnSpPr>
        <p:spPr>
          <a:xfrm>
            <a:off x="1371600" y="4549440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08F488-3600-BF4D-A2FF-B762C42A46B5}"/>
              </a:ext>
            </a:extLst>
          </p:cNvPr>
          <p:cNvCxnSpPr>
            <a:cxnSpLocks/>
          </p:cNvCxnSpPr>
          <p:nvPr/>
        </p:nvCxnSpPr>
        <p:spPr>
          <a:xfrm>
            <a:off x="1371600" y="4956604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140D1E-52C7-684C-99C8-2831572B6F0C}"/>
              </a:ext>
            </a:extLst>
          </p:cNvPr>
          <p:cNvSpPr/>
          <p:nvPr/>
        </p:nvSpPr>
        <p:spPr>
          <a:xfrm>
            <a:off x="199644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0ED286-3667-BB47-ABE0-8DCDF2ADB0F5}"/>
              </a:ext>
            </a:extLst>
          </p:cNvPr>
          <p:cNvSpPr txBox="1"/>
          <p:nvPr/>
        </p:nvSpPr>
        <p:spPr>
          <a:xfrm>
            <a:off x="1370698" y="4202187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MTX Queue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2652E6-6C1A-0B4C-ABA4-5787E8F650E3}"/>
              </a:ext>
            </a:extLst>
          </p:cNvPr>
          <p:cNvCxnSpPr>
            <a:cxnSpLocks/>
          </p:cNvCxnSpPr>
          <p:nvPr/>
        </p:nvCxnSpPr>
        <p:spPr>
          <a:xfrm>
            <a:off x="2453640" y="3033192"/>
            <a:ext cx="463296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673498-F4F2-A840-AE8F-401F4A1C8764}"/>
              </a:ext>
            </a:extLst>
          </p:cNvPr>
          <p:cNvCxnSpPr>
            <a:cxnSpLocks/>
          </p:cNvCxnSpPr>
          <p:nvPr/>
        </p:nvCxnSpPr>
        <p:spPr>
          <a:xfrm>
            <a:off x="6491802" y="1447800"/>
            <a:ext cx="747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41E095-940E-344E-A782-7DF94672E6C6}"/>
              </a:ext>
            </a:extLst>
          </p:cNvPr>
          <p:cNvCxnSpPr>
            <a:cxnSpLocks/>
          </p:cNvCxnSpPr>
          <p:nvPr/>
        </p:nvCxnSpPr>
        <p:spPr>
          <a:xfrm>
            <a:off x="2468880" y="3897498"/>
            <a:ext cx="47701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4C7A47-33E2-A049-A96E-8203F78CD0C6}"/>
              </a:ext>
            </a:extLst>
          </p:cNvPr>
          <p:cNvCxnSpPr>
            <a:cxnSpLocks/>
          </p:cNvCxnSpPr>
          <p:nvPr/>
        </p:nvCxnSpPr>
        <p:spPr>
          <a:xfrm>
            <a:off x="7239000" y="1447800"/>
            <a:ext cx="0" cy="2449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81A8DD1-78BA-EE4D-A9FF-69996E50E6C8}"/>
              </a:ext>
            </a:extLst>
          </p:cNvPr>
          <p:cNvCxnSpPr>
            <a:cxnSpLocks/>
          </p:cNvCxnSpPr>
          <p:nvPr/>
        </p:nvCxnSpPr>
        <p:spPr>
          <a:xfrm>
            <a:off x="2468880" y="4756801"/>
            <a:ext cx="49225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9BDD7F2-0823-B84B-918E-2296DD9B7918}"/>
              </a:ext>
            </a:extLst>
          </p:cNvPr>
          <p:cNvCxnSpPr>
            <a:cxnSpLocks/>
          </p:cNvCxnSpPr>
          <p:nvPr/>
        </p:nvCxnSpPr>
        <p:spPr>
          <a:xfrm>
            <a:off x="6491802" y="1334889"/>
            <a:ext cx="8995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7A8119-D0A3-6C43-8E94-31AEC9C94FAF}"/>
              </a:ext>
            </a:extLst>
          </p:cNvPr>
          <p:cNvCxnSpPr>
            <a:cxnSpLocks/>
          </p:cNvCxnSpPr>
          <p:nvPr/>
        </p:nvCxnSpPr>
        <p:spPr>
          <a:xfrm>
            <a:off x="7391400" y="1324950"/>
            <a:ext cx="0" cy="3431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4C9ECF-0762-214E-83F8-988C222E9D00}"/>
              </a:ext>
            </a:extLst>
          </p:cNvPr>
          <p:cNvCxnSpPr>
            <a:cxnSpLocks/>
          </p:cNvCxnSpPr>
          <p:nvPr/>
        </p:nvCxnSpPr>
        <p:spPr>
          <a:xfrm flipH="1">
            <a:off x="1003852" y="3033192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38E73E0-2800-E24E-B989-D6E461440C63}"/>
              </a:ext>
            </a:extLst>
          </p:cNvPr>
          <p:cNvCxnSpPr>
            <a:cxnSpLocks/>
          </p:cNvCxnSpPr>
          <p:nvPr/>
        </p:nvCxnSpPr>
        <p:spPr>
          <a:xfrm flipH="1">
            <a:off x="1003852" y="3897498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AAD286-2001-2D40-AF59-E97DEA5FEB9C}"/>
              </a:ext>
            </a:extLst>
          </p:cNvPr>
          <p:cNvCxnSpPr>
            <a:cxnSpLocks/>
          </p:cNvCxnSpPr>
          <p:nvPr/>
        </p:nvCxnSpPr>
        <p:spPr>
          <a:xfrm flipH="1">
            <a:off x="1017104" y="4756801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D6D9F3-A3F4-E44E-97B5-75338D13E5F4}"/>
              </a:ext>
            </a:extLst>
          </p:cNvPr>
          <p:cNvCxnSpPr>
            <a:cxnSpLocks/>
          </p:cNvCxnSpPr>
          <p:nvPr/>
        </p:nvCxnSpPr>
        <p:spPr>
          <a:xfrm>
            <a:off x="6491802" y="1219200"/>
            <a:ext cx="112819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258B4FB-E92A-724C-B399-37A464752FCE}"/>
              </a:ext>
            </a:extLst>
          </p:cNvPr>
          <p:cNvSpPr txBox="1"/>
          <p:nvPr/>
        </p:nvSpPr>
        <p:spPr>
          <a:xfrm>
            <a:off x="6493005" y="8779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3" name="標題 1">
            <a:extLst>
              <a:ext uri="{FF2B5EF4-FFF2-40B4-BE49-F238E27FC236}">
                <a16:creationId xmlns:a16="http://schemas.microsoft.com/office/drawing/2014/main" id="{8A8007A5-C5F4-034F-ABB5-FE899CD5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Step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3</a:t>
            </a:r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: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check P1’s future description</a:t>
            </a:r>
            <a:endParaRPr lang="zh-TW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0F7EBE9-FD38-1D45-A422-4D044897C368}"/>
              </a:ext>
            </a:extLst>
          </p:cNvPr>
          <p:cNvSpPr/>
          <p:nvPr/>
        </p:nvSpPr>
        <p:spPr>
          <a:xfrm>
            <a:off x="5760500" y="817258"/>
            <a:ext cx="457200" cy="36906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58493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88F528-74C6-C34E-871E-A2D537B10992}"/>
              </a:ext>
            </a:extLst>
          </p:cNvPr>
          <p:cNvSpPr/>
          <p:nvPr/>
        </p:nvSpPr>
        <p:spPr>
          <a:xfrm>
            <a:off x="152400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CABD70-338A-C34B-957C-53204AA57D6B}"/>
              </a:ext>
            </a:extLst>
          </p:cNvPr>
          <p:cNvCxnSpPr>
            <a:cxnSpLocks/>
          </p:cNvCxnSpPr>
          <p:nvPr/>
        </p:nvCxnSpPr>
        <p:spPr>
          <a:xfrm>
            <a:off x="1371600" y="1295400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0D2793-E9BE-6C47-8E1C-30ED20A1EEEF}"/>
              </a:ext>
            </a:extLst>
          </p:cNvPr>
          <p:cNvCxnSpPr>
            <a:cxnSpLocks/>
          </p:cNvCxnSpPr>
          <p:nvPr/>
        </p:nvCxnSpPr>
        <p:spPr>
          <a:xfrm>
            <a:off x="1371600" y="1702564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323B1F-9559-AF48-8784-30131C3DEAE5}"/>
              </a:ext>
            </a:extLst>
          </p:cNvPr>
          <p:cNvSpPr/>
          <p:nvPr/>
        </p:nvSpPr>
        <p:spPr>
          <a:xfrm>
            <a:off x="199644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3F34CC-A9F4-8C48-991C-E976A7A7A6ED}"/>
              </a:ext>
            </a:extLst>
          </p:cNvPr>
          <p:cNvSpPr/>
          <p:nvPr/>
        </p:nvSpPr>
        <p:spPr>
          <a:xfrm>
            <a:off x="246888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3F6C5-0C29-764F-8FC5-82283DF82301}"/>
              </a:ext>
            </a:extLst>
          </p:cNvPr>
          <p:cNvSpPr/>
          <p:nvPr/>
        </p:nvSpPr>
        <p:spPr>
          <a:xfrm>
            <a:off x="294132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264D9-BA3E-1F4D-AA1D-4585BD96CF24}"/>
              </a:ext>
            </a:extLst>
          </p:cNvPr>
          <p:cNvSpPr/>
          <p:nvPr/>
        </p:nvSpPr>
        <p:spPr>
          <a:xfrm>
            <a:off x="341376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4509BF-ADD7-0D45-BAF4-CB2A27BBF9AE}"/>
              </a:ext>
            </a:extLst>
          </p:cNvPr>
          <p:cNvSpPr/>
          <p:nvPr/>
        </p:nvSpPr>
        <p:spPr>
          <a:xfrm>
            <a:off x="3886200" y="1318230"/>
            <a:ext cx="457200" cy="36906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F15D8-6206-214F-AE30-F174E6306ADD}"/>
              </a:ext>
            </a:extLst>
          </p:cNvPr>
          <p:cNvSpPr txBox="1"/>
          <p:nvPr/>
        </p:nvSpPr>
        <p:spPr>
          <a:xfrm>
            <a:off x="2139305" y="87798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50D7C9-0C60-054C-8210-2630C32D4B08}"/>
              </a:ext>
            </a:extLst>
          </p:cNvPr>
          <p:cNvCxnSpPr>
            <a:cxnSpLocks/>
          </p:cNvCxnSpPr>
          <p:nvPr/>
        </p:nvCxnSpPr>
        <p:spPr>
          <a:xfrm>
            <a:off x="4394292" y="1502761"/>
            <a:ext cx="10054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BC00D1-649C-374D-910D-A0E9333F357A}"/>
              </a:ext>
            </a:extLst>
          </p:cNvPr>
          <p:cNvSpPr/>
          <p:nvPr/>
        </p:nvSpPr>
        <p:spPr>
          <a:xfrm>
            <a:off x="5486399" y="1219200"/>
            <a:ext cx="1005403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D50563-154F-C34E-8743-433C5638A9B3}"/>
              </a:ext>
            </a:extLst>
          </p:cNvPr>
          <p:cNvSpPr txBox="1"/>
          <p:nvPr/>
        </p:nvSpPr>
        <p:spPr>
          <a:xfrm>
            <a:off x="4427651" y="8779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Dispatch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6D545-FA08-104A-9D81-9AEA3A4149F4}"/>
              </a:ext>
            </a:extLst>
          </p:cNvPr>
          <p:cNvSpPr txBox="1"/>
          <p:nvPr/>
        </p:nvSpPr>
        <p:spPr>
          <a:xfrm>
            <a:off x="5450587" y="13182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2AF9AA-50CA-044B-B6F1-B4C742D7726E}"/>
              </a:ext>
            </a:extLst>
          </p:cNvPr>
          <p:cNvCxnSpPr>
            <a:cxnSpLocks/>
          </p:cNvCxnSpPr>
          <p:nvPr/>
        </p:nvCxnSpPr>
        <p:spPr>
          <a:xfrm>
            <a:off x="6491802" y="1752600"/>
            <a:ext cx="366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0E3FF3-2118-2944-A8F8-D3F6F2365CC1}"/>
              </a:ext>
            </a:extLst>
          </p:cNvPr>
          <p:cNvCxnSpPr>
            <a:cxnSpLocks/>
          </p:cNvCxnSpPr>
          <p:nvPr/>
        </p:nvCxnSpPr>
        <p:spPr>
          <a:xfrm>
            <a:off x="990600" y="2286000"/>
            <a:ext cx="586740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60F8B7-7AC3-5B40-82F6-090B45227C20}"/>
              </a:ext>
            </a:extLst>
          </p:cNvPr>
          <p:cNvCxnSpPr>
            <a:cxnSpLocks/>
          </p:cNvCxnSpPr>
          <p:nvPr/>
        </p:nvCxnSpPr>
        <p:spPr>
          <a:xfrm>
            <a:off x="6858000" y="175260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59489A-E810-084F-A5F1-676E1C0DB8D9}"/>
              </a:ext>
            </a:extLst>
          </p:cNvPr>
          <p:cNvCxnSpPr>
            <a:cxnSpLocks/>
          </p:cNvCxnSpPr>
          <p:nvPr/>
        </p:nvCxnSpPr>
        <p:spPr>
          <a:xfrm>
            <a:off x="1003852" y="1502761"/>
            <a:ext cx="0" cy="3254040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2A919A-EA84-6245-8631-AD0CD6518EC1}"/>
              </a:ext>
            </a:extLst>
          </p:cNvPr>
          <p:cNvCxnSpPr>
            <a:cxnSpLocks/>
          </p:cNvCxnSpPr>
          <p:nvPr/>
        </p:nvCxnSpPr>
        <p:spPr>
          <a:xfrm flipH="1">
            <a:off x="783265" y="1502761"/>
            <a:ext cx="727483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5DC45C-F87C-C743-83F4-12E9F7CAFC69}"/>
              </a:ext>
            </a:extLst>
          </p:cNvPr>
          <p:cNvCxnSpPr>
            <a:cxnSpLocks/>
          </p:cNvCxnSpPr>
          <p:nvPr/>
        </p:nvCxnSpPr>
        <p:spPr>
          <a:xfrm>
            <a:off x="6491802" y="1600200"/>
            <a:ext cx="594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459C7A-5668-F74C-9361-C12DBD1BDFCB}"/>
              </a:ext>
            </a:extLst>
          </p:cNvPr>
          <p:cNvCxnSpPr>
            <a:cxnSpLocks/>
          </p:cNvCxnSpPr>
          <p:nvPr/>
        </p:nvCxnSpPr>
        <p:spPr>
          <a:xfrm>
            <a:off x="7091901" y="1574358"/>
            <a:ext cx="0" cy="1473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59BA307-62AF-1142-9A0D-425DEC947250}"/>
              </a:ext>
            </a:extLst>
          </p:cNvPr>
          <p:cNvSpPr/>
          <p:nvPr/>
        </p:nvSpPr>
        <p:spPr>
          <a:xfrm>
            <a:off x="152400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2417F6-880E-3443-8173-DDD8010C0A3C}"/>
              </a:ext>
            </a:extLst>
          </p:cNvPr>
          <p:cNvCxnSpPr>
            <a:cxnSpLocks/>
          </p:cNvCxnSpPr>
          <p:nvPr/>
        </p:nvCxnSpPr>
        <p:spPr>
          <a:xfrm>
            <a:off x="1371600" y="282583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D15D7D-D993-8140-A838-FDE1CBBFE5E0}"/>
              </a:ext>
            </a:extLst>
          </p:cNvPr>
          <p:cNvCxnSpPr>
            <a:cxnSpLocks/>
          </p:cNvCxnSpPr>
          <p:nvPr/>
        </p:nvCxnSpPr>
        <p:spPr>
          <a:xfrm>
            <a:off x="1371600" y="3232995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433AE12-294F-0E48-A6E4-9D0CAB21B9B3}"/>
              </a:ext>
            </a:extLst>
          </p:cNvPr>
          <p:cNvSpPr/>
          <p:nvPr/>
        </p:nvSpPr>
        <p:spPr>
          <a:xfrm>
            <a:off x="199644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B62A87-8FEE-3B44-9E31-122843608909}"/>
              </a:ext>
            </a:extLst>
          </p:cNvPr>
          <p:cNvSpPr txBox="1"/>
          <p:nvPr/>
        </p:nvSpPr>
        <p:spPr>
          <a:xfrm>
            <a:off x="1447642" y="245572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Queue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48ABEA-8B26-1A41-BCBF-CF05977076A3}"/>
              </a:ext>
            </a:extLst>
          </p:cNvPr>
          <p:cNvSpPr/>
          <p:nvPr/>
        </p:nvSpPr>
        <p:spPr>
          <a:xfrm>
            <a:off x="152400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35A5DA-CD9C-7A49-8049-AB1EE898A509}"/>
              </a:ext>
            </a:extLst>
          </p:cNvPr>
          <p:cNvCxnSpPr>
            <a:cxnSpLocks/>
          </p:cNvCxnSpPr>
          <p:nvPr/>
        </p:nvCxnSpPr>
        <p:spPr>
          <a:xfrm>
            <a:off x="1371600" y="3690137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178BCB-6D86-074D-B3F7-74B588B7783E}"/>
              </a:ext>
            </a:extLst>
          </p:cNvPr>
          <p:cNvCxnSpPr>
            <a:cxnSpLocks/>
          </p:cNvCxnSpPr>
          <p:nvPr/>
        </p:nvCxnSpPr>
        <p:spPr>
          <a:xfrm>
            <a:off x="1371600" y="409730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F6DDA16-4658-AF43-869B-7385BF8BC284}"/>
              </a:ext>
            </a:extLst>
          </p:cNvPr>
          <p:cNvSpPr/>
          <p:nvPr/>
        </p:nvSpPr>
        <p:spPr>
          <a:xfrm>
            <a:off x="199644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6784BD-9501-F54E-9C5B-DCA634B07106}"/>
              </a:ext>
            </a:extLst>
          </p:cNvPr>
          <p:cNvSpPr txBox="1"/>
          <p:nvPr/>
        </p:nvSpPr>
        <p:spPr>
          <a:xfrm>
            <a:off x="1331002" y="333521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 Queue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7D645D-D49F-204D-9A9D-AEB5516E8625}"/>
              </a:ext>
            </a:extLst>
          </p:cNvPr>
          <p:cNvSpPr/>
          <p:nvPr/>
        </p:nvSpPr>
        <p:spPr>
          <a:xfrm>
            <a:off x="152400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942441-8A87-994B-B027-61401E3FE31C}"/>
              </a:ext>
            </a:extLst>
          </p:cNvPr>
          <p:cNvCxnSpPr>
            <a:cxnSpLocks/>
          </p:cNvCxnSpPr>
          <p:nvPr/>
        </p:nvCxnSpPr>
        <p:spPr>
          <a:xfrm>
            <a:off x="1371600" y="4549440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08F488-3600-BF4D-A2FF-B762C42A46B5}"/>
              </a:ext>
            </a:extLst>
          </p:cNvPr>
          <p:cNvCxnSpPr>
            <a:cxnSpLocks/>
          </p:cNvCxnSpPr>
          <p:nvPr/>
        </p:nvCxnSpPr>
        <p:spPr>
          <a:xfrm>
            <a:off x="1371600" y="4956604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140D1E-52C7-684C-99C8-2831572B6F0C}"/>
              </a:ext>
            </a:extLst>
          </p:cNvPr>
          <p:cNvSpPr/>
          <p:nvPr/>
        </p:nvSpPr>
        <p:spPr>
          <a:xfrm>
            <a:off x="199644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0ED286-3667-BB47-ABE0-8DCDF2ADB0F5}"/>
              </a:ext>
            </a:extLst>
          </p:cNvPr>
          <p:cNvSpPr txBox="1"/>
          <p:nvPr/>
        </p:nvSpPr>
        <p:spPr>
          <a:xfrm>
            <a:off x="1370698" y="4202187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MTX Queue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2652E6-6C1A-0B4C-ABA4-5787E8F650E3}"/>
              </a:ext>
            </a:extLst>
          </p:cNvPr>
          <p:cNvCxnSpPr>
            <a:cxnSpLocks/>
          </p:cNvCxnSpPr>
          <p:nvPr/>
        </p:nvCxnSpPr>
        <p:spPr>
          <a:xfrm>
            <a:off x="2453640" y="3033192"/>
            <a:ext cx="463296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673498-F4F2-A840-AE8F-401F4A1C8764}"/>
              </a:ext>
            </a:extLst>
          </p:cNvPr>
          <p:cNvCxnSpPr>
            <a:cxnSpLocks/>
          </p:cNvCxnSpPr>
          <p:nvPr/>
        </p:nvCxnSpPr>
        <p:spPr>
          <a:xfrm>
            <a:off x="6491802" y="1447800"/>
            <a:ext cx="747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41E095-940E-344E-A782-7DF94672E6C6}"/>
              </a:ext>
            </a:extLst>
          </p:cNvPr>
          <p:cNvCxnSpPr>
            <a:cxnSpLocks/>
          </p:cNvCxnSpPr>
          <p:nvPr/>
        </p:nvCxnSpPr>
        <p:spPr>
          <a:xfrm>
            <a:off x="2468880" y="3897498"/>
            <a:ext cx="47701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4C7A47-33E2-A049-A96E-8203F78CD0C6}"/>
              </a:ext>
            </a:extLst>
          </p:cNvPr>
          <p:cNvCxnSpPr>
            <a:cxnSpLocks/>
          </p:cNvCxnSpPr>
          <p:nvPr/>
        </p:nvCxnSpPr>
        <p:spPr>
          <a:xfrm>
            <a:off x="7239000" y="1447800"/>
            <a:ext cx="0" cy="2449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81A8DD1-78BA-EE4D-A9FF-69996E50E6C8}"/>
              </a:ext>
            </a:extLst>
          </p:cNvPr>
          <p:cNvCxnSpPr>
            <a:cxnSpLocks/>
          </p:cNvCxnSpPr>
          <p:nvPr/>
        </p:nvCxnSpPr>
        <p:spPr>
          <a:xfrm>
            <a:off x="2468880" y="4756801"/>
            <a:ext cx="49225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9BDD7F2-0823-B84B-918E-2296DD9B7918}"/>
              </a:ext>
            </a:extLst>
          </p:cNvPr>
          <p:cNvCxnSpPr>
            <a:cxnSpLocks/>
          </p:cNvCxnSpPr>
          <p:nvPr/>
        </p:nvCxnSpPr>
        <p:spPr>
          <a:xfrm>
            <a:off x="6491802" y="1334889"/>
            <a:ext cx="8995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7A8119-D0A3-6C43-8E94-31AEC9C94FAF}"/>
              </a:ext>
            </a:extLst>
          </p:cNvPr>
          <p:cNvCxnSpPr>
            <a:cxnSpLocks/>
          </p:cNvCxnSpPr>
          <p:nvPr/>
        </p:nvCxnSpPr>
        <p:spPr>
          <a:xfrm>
            <a:off x="7391400" y="1324950"/>
            <a:ext cx="0" cy="3431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4C9ECF-0762-214E-83F8-988C222E9D00}"/>
              </a:ext>
            </a:extLst>
          </p:cNvPr>
          <p:cNvCxnSpPr>
            <a:cxnSpLocks/>
          </p:cNvCxnSpPr>
          <p:nvPr/>
        </p:nvCxnSpPr>
        <p:spPr>
          <a:xfrm flipH="1">
            <a:off x="1003852" y="3033192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38E73E0-2800-E24E-B989-D6E461440C63}"/>
              </a:ext>
            </a:extLst>
          </p:cNvPr>
          <p:cNvCxnSpPr>
            <a:cxnSpLocks/>
          </p:cNvCxnSpPr>
          <p:nvPr/>
        </p:nvCxnSpPr>
        <p:spPr>
          <a:xfrm flipH="1">
            <a:off x="1003852" y="3897498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AAD286-2001-2D40-AF59-E97DEA5FEB9C}"/>
              </a:ext>
            </a:extLst>
          </p:cNvPr>
          <p:cNvCxnSpPr>
            <a:cxnSpLocks/>
          </p:cNvCxnSpPr>
          <p:nvPr/>
        </p:nvCxnSpPr>
        <p:spPr>
          <a:xfrm flipH="1">
            <a:off x="1017104" y="4756801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D6D9F3-A3F4-E44E-97B5-75338D13E5F4}"/>
              </a:ext>
            </a:extLst>
          </p:cNvPr>
          <p:cNvCxnSpPr>
            <a:cxnSpLocks/>
          </p:cNvCxnSpPr>
          <p:nvPr/>
        </p:nvCxnSpPr>
        <p:spPr>
          <a:xfrm>
            <a:off x="6491802" y="1219200"/>
            <a:ext cx="112819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258B4FB-E92A-724C-B399-37A464752FCE}"/>
              </a:ext>
            </a:extLst>
          </p:cNvPr>
          <p:cNvSpPr txBox="1"/>
          <p:nvPr/>
        </p:nvSpPr>
        <p:spPr>
          <a:xfrm>
            <a:off x="6493005" y="8779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3" name="標題 1">
            <a:extLst>
              <a:ext uri="{FF2B5EF4-FFF2-40B4-BE49-F238E27FC236}">
                <a16:creationId xmlns:a16="http://schemas.microsoft.com/office/drawing/2014/main" id="{8A8007A5-C5F4-034F-ABB5-FE899CD5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Step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3</a:t>
            </a:r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: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case 0 – P1 is still running</a:t>
            </a:r>
            <a:endParaRPr lang="zh-TW" dirty="0"/>
          </a:p>
        </p:txBody>
      </p:sp>
      <p:sp>
        <p:nvSpPr>
          <p:cNvPr id="56" name="Rectangular Callout 1">
            <a:extLst>
              <a:ext uri="{FF2B5EF4-FFF2-40B4-BE49-F238E27FC236}">
                <a16:creationId xmlns:a16="http://schemas.microsoft.com/office/drawing/2014/main" id="{1A992EB3-59A6-4306-9F8A-AB3D4974592B}"/>
              </a:ext>
            </a:extLst>
          </p:cNvPr>
          <p:cNvSpPr/>
          <p:nvPr/>
        </p:nvSpPr>
        <p:spPr>
          <a:xfrm>
            <a:off x="6558210" y="2645844"/>
            <a:ext cx="2509575" cy="1543559"/>
          </a:xfrm>
          <a:prstGeom prst="wedgeRectCallout">
            <a:avLst>
              <a:gd name="adj1" fmla="val -59829"/>
              <a:gd name="adj2" fmla="val -15023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Current duration 1 tick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Quantum 5 ticks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Time quantum has </a:t>
            </a:r>
            <a:r>
              <a:rPr lang="en-US" b="1" dirty="0">
                <a:solidFill>
                  <a:schemeClr val="tx1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expired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F4292DC-2816-4620-A0A7-F57124E1726F}"/>
              </a:ext>
            </a:extLst>
          </p:cNvPr>
          <p:cNvSpPr/>
          <p:nvPr/>
        </p:nvSpPr>
        <p:spPr>
          <a:xfrm>
            <a:off x="5760500" y="817258"/>
            <a:ext cx="457200" cy="36906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8" name="Rectangular Callout 1">
            <a:extLst>
              <a:ext uri="{FF2B5EF4-FFF2-40B4-BE49-F238E27FC236}">
                <a16:creationId xmlns:a16="http://schemas.microsoft.com/office/drawing/2014/main" id="{8CA1FF44-6092-4640-B9B0-15DDF2A52058}"/>
              </a:ext>
            </a:extLst>
          </p:cNvPr>
          <p:cNvSpPr/>
          <p:nvPr/>
        </p:nvSpPr>
        <p:spPr>
          <a:xfrm>
            <a:off x="7482401" y="457207"/>
            <a:ext cx="1635789" cy="662961"/>
          </a:xfrm>
          <a:prstGeom prst="wedgeRectCallout">
            <a:avLst>
              <a:gd name="adj1" fmla="val -120796"/>
              <a:gd name="adj2" fmla="val 4001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Execution time not met</a:t>
            </a:r>
          </a:p>
        </p:txBody>
      </p:sp>
    </p:spTree>
    <p:extLst>
      <p:ext uri="{BB962C8B-B14F-4D97-AF65-F5344CB8AC3E}">
        <p14:creationId xmlns:p14="http://schemas.microsoft.com/office/powerpoint/2010/main" val="3110744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88F528-74C6-C34E-871E-A2D537B10992}"/>
              </a:ext>
            </a:extLst>
          </p:cNvPr>
          <p:cNvSpPr/>
          <p:nvPr/>
        </p:nvSpPr>
        <p:spPr>
          <a:xfrm>
            <a:off x="152400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CABD70-338A-C34B-957C-53204AA57D6B}"/>
              </a:ext>
            </a:extLst>
          </p:cNvPr>
          <p:cNvCxnSpPr>
            <a:cxnSpLocks/>
          </p:cNvCxnSpPr>
          <p:nvPr/>
        </p:nvCxnSpPr>
        <p:spPr>
          <a:xfrm>
            <a:off x="1371600" y="1295400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0D2793-E9BE-6C47-8E1C-30ED20A1EEEF}"/>
              </a:ext>
            </a:extLst>
          </p:cNvPr>
          <p:cNvCxnSpPr>
            <a:cxnSpLocks/>
          </p:cNvCxnSpPr>
          <p:nvPr/>
        </p:nvCxnSpPr>
        <p:spPr>
          <a:xfrm>
            <a:off x="1371600" y="1702564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323B1F-9559-AF48-8784-30131C3DEAE5}"/>
              </a:ext>
            </a:extLst>
          </p:cNvPr>
          <p:cNvSpPr/>
          <p:nvPr/>
        </p:nvSpPr>
        <p:spPr>
          <a:xfrm>
            <a:off x="199644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3F34CC-A9F4-8C48-991C-E976A7A7A6ED}"/>
              </a:ext>
            </a:extLst>
          </p:cNvPr>
          <p:cNvSpPr/>
          <p:nvPr/>
        </p:nvSpPr>
        <p:spPr>
          <a:xfrm>
            <a:off x="246888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3F6C5-0C29-764F-8FC5-82283DF82301}"/>
              </a:ext>
            </a:extLst>
          </p:cNvPr>
          <p:cNvSpPr/>
          <p:nvPr/>
        </p:nvSpPr>
        <p:spPr>
          <a:xfrm>
            <a:off x="294132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264D9-BA3E-1F4D-AA1D-4585BD96CF24}"/>
              </a:ext>
            </a:extLst>
          </p:cNvPr>
          <p:cNvSpPr/>
          <p:nvPr/>
        </p:nvSpPr>
        <p:spPr>
          <a:xfrm>
            <a:off x="341376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4509BF-ADD7-0D45-BAF4-CB2A27BBF9AE}"/>
              </a:ext>
            </a:extLst>
          </p:cNvPr>
          <p:cNvSpPr/>
          <p:nvPr/>
        </p:nvSpPr>
        <p:spPr>
          <a:xfrm>
            <a:off x="3886200" y="1318230"/>
            <a:ext cx="457200" cy="36906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F15D8-6206-214F-AE30-F174E6306ADD}"/>
              </a:ext>
            </a:extLst>
          </p:cNvPr>
          <p:cNvSpPr txBox="1"/>
          <p:nvPr/>
        </p:nvSpPr>
        <p:spPr>
          <a:xfrm>
            <a:off x="2139305" y="87798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50D7C9-0C60-054C-8210-2630C32D4B08}"/>
              </a:ext>
            </a:extLst>
          </p:cNvPr>
          <p:cNvCxnSpPr>
            <a:cxnSpLocks/>
          </p:cNvCxnSpPr>
          <p:nvPr/>
        </p:nvCxnSpPr>
        <p:spPr>
          <a:xfrm>
            <a:off x="4394292" y="1502761"/>
            <a:ext cx="10054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BC00D1-649C-374D-910D-A0E9333F357A}"/>
              </a:ext>
            </a:extLst>
          </p:cNvPr>
          <p:cNvSpPr/>
          <p:nvPr/>
        </p:nvSpPr>
        <p:spPr>
          <a:xfrm>
            <a:off x="5486399" y="1219200"/>
            <a:ext cx="1005403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D50563-154F-C34E-8743-433C5638A9B3}"/>
              </a:ext>
            </a:extLst>
          </p:cNvPr>
          <p:cNvSpPr txBox="1"/>
          <p:nvPr/>
        </p:nvSpPr>
        <p:spPr>
          <a:xfrm>
            <a:off x="4427651" y="8779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Dispatch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6D545-FA08-104A-9D81-9AEA3A4149F4}"/>
              </a:ext>
            </a:extLst>
          </p:cNvPr>
          <p:cNvSpPr txBox="1"/>
          <p:nvPr/>
        </p:nvSpPr>
        <p:spPr>
          <a:xfrm>
            <a:off x="5450587" y="13182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2AF9AA-50CA-044B-B6F1-B4C742D7726E}"/>
              </a:ext>
            </a:extLst>
          </p:cNvPr>
          <p:cNvCxnSpPr>
            <a:cxnSpLocks/>
          </p:cNvCxnSpPr>
          <p:nvPr/>
        </p:nvCxnSpPr>
        <p:spPr>
          <a:xfrm>
            <a:off x="6491802" y="1752600"/>
            <a:ext cx="366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0E3FF3-2118-2944-A8F8-D3F6F2365CC1}"/>
              </a:ext>
            </a:extLst>
          </p:cNvPr>
          <p:cNvCxnSpPr>
            <a:cxnSpLocks/>
          </p:cNvCxnSpPr>
          <p:nvPr/>
        </p:nvCxnSpPr>
        <p:spPr>
          <a:xfrm>
            <a:off x="990600" y="2286000"/>
            <a:ext cx="586740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60F8B7-7AC3-5B40-82F6-090B45227C20}"/>
              </a:ext>
            </a:extLst>
          </p:cNvPr>
          <p:cNvCxnSpPr>
            <a:cxnSpLocks/>
          </p:cNvCxnSpPr>
          <p:nvPr/>
        </p:nvCxnSpPr>
        <p:spPr>
          <a:xfrm>
            <a:off x="6858000" y="175260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59489A-E810-084F-A5F1-676E1C0DB8D9}"/>
              </a:ext>
            </a:extLst>
          </p:cNvPr>
          <p:cNvCxnSpPr>
            <a:cxnSpLocks/>
          </p:cNvCxnSpPr>
          <p:nvPr/>
        </p:nvCxnSpPr>
        <p:spPr>
          <a:xfrm>
            <a:off x="1003852" y="1502761"/>
            <a:ext cx="0" cy="3254040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2A919A-EA84-6245-8631-AD0CD6518EC1}"/>
              </a:ext>
            </a:extLst>
          </p:cNvPr>
          <p:cNvCxnSpPr>
            <a:cxnSpLocks/>
          </p:cNvCxnSpPr>
          <p:nvPr/>
        </p:nvCxnSpPr>
        <p:spPr>
          <a:xfrm flipH="1">
            <a:off x="783265" y="1502761"/>
            <a:ext cx="727483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5DC45C-F87C-C743-83F4-12E9F7CAFC69}"/>
              </a:ext>
            </a:extLst>
          </p:cNvPr>
          <p:cNvCxnSpPr>
            <a:cxnSpLocks/>
          </p:cNvCxnSpPr>
          <p:nvPr/>
        </p:nvCxnSpPr>
        <p:spPr>
          <a:xfrm>
            <a:off x="6491802" y="1600200"/>
            <a:ext cx="594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459C7A-5668-F74C-9361-C12DBD1BDFCB}"/>
              </a:ext>
            </a:extLst>
          </p:cNvPr>
          <p:cNvCxnSpPr>
            <a:cxnSpLocks/>
          </p:cNvCxnSpPr>
          <p:nvPr/>
        </p:nvCxnSpPr>
        <p:spPr>
          <a:xfrm>
            <a:off x="7091901" y="1574358"/>
            <a:ext cx="0" cy="1473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59BA307-62AF-1142-9A0D-425DEC947250}"/>
              </a:ext>
            </a:extLst>
          </p:cNvPr>
          <p:cNvSpPr/>
          <p:nvPr/>
        </p:nvSpPr>
        <p:spPr>
          <a:xfrm>
            <a:off x="152400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2417F6-880E-3443-8173-DDD8010C0A3C}"/>
              </a:ext>
            </a:extLst>
          </p:cNvPr>
          <p:cNvCxnSpPr>
            <a:cxnSpLocks/>
          </p:cNvCxnSpPr>
          <p:nvPr/>
        </p:nvCxnSpPr>
        <p:spPr>
          <a:xfrm>
            <a:off x="1371600" y="282583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D15D7D-D993-8140-A838-FDE1CBBFE5E0}"/>
              </a:ext>
            </a:extLst>
          </p:cNvPr>
          <p:cNvCxnSpPr>
            <a:cxnSpLocks/>
          </p:cNvCxnSpPr>
          <p:nvPr/>
        </p:nvCxnSpPr>
        <p:spPr>
          <a:xfrm>
            <a:off x="1371600" y="3232995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433AE12-294F-0E48-A6E4-9D0CAB21B9B3}"/>
              </a:ext>
            </a:extLst>
          </p:cNvPr>
          <p:cNvSpPr/>
          <p:nvPr/>
        </p:nvSpPr>
        <p:spPr>
          <a:xfrm>
            <a:off x="199644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B62A87-8FEE-3B44-9E31-122843608909}"/>
              </a:ext>
            </a:extLst>
          </p:cNvPr>
          <p:cNvSpPr txBox="1"/>
          <p:nvPr/>
        </p:nvSpPr>
        <p:spPr>
          <a:xfrm>
            <a:off x="1447642" y="245572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Queue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48ABEA-8B26-1A41-BCBF-CF05977076A3}"/>
              </a:ext>
            </a:extLst>
          </p:cNvPr>
          <p:cNvSpPr/>
          <p:nvPr/>
        </p:nvSpPr>
        <p:spPr>
          <a:xfrm>
            <a:off x="152400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35A5DA-CD9C-7A49-8049-AB1EE898A509}"/>
              </a:ext>
            </a:extLst>
          </p:cNvPr>
          <p:cNvCxnSpPr>
            <a:cxnSpLocks/>
          </p:cNvCxnSpPr>
          <p:nvPr/>
        </p:nvCxnSpPr>
        <p:spPr>
          <a:xfrm>
            <a:off x="1371600" y="3690137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178BCB-6D86-074D-B3F7-74B588B7783E}"/>
              </a:ext>
            </a:extLst>
          </p:cNvPr>
          <p:cNvCxnSpPr>
            <a:cxnSpLocks/>
          </p:cNvCxnSpPr>
          <p:nvPr/>
        </p:nvCxnSpPr>
        <p:spPr>
          <a:xfrm>
            <a:off x="1371600" y="409730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F6DDA16-4658-AF43-869B-7385BF8BC284}"/>
              </a:ext>
            </a:extLst>
          </p:cNvPr>
          <p:cNvSpPr/>
          <p:nvPr/>
        </p:nvSpPr>
        <p:spPr>
          <a:xfrm>
            <a:off x="199644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6784BD-9501-F54E-9C5B-DCA634B07106}"/>
              </a:ext>
            </a:extLst>
          </p:cNvPr>
          <p:cNvSpPr txBox="1"/>
          <p:nvPr/>
        </p:nvSpPr>
        <p:spPr>
          <a:xfrm>
            <a:off x="1331002" y="333521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 Queue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7D645D-D49F-204D-9A9D-AEB5516E8625}"/>
              </a:ext>
            </a:extLst>
          </p:cNvPr>
          <p:cNvSpPr/>
          <p:nvPr/>
        </p:nvSpPr>
        <p:spPr>
          <a:xfrm>
            <a:off x="152400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942441-8A87-994B-B027-61401E3FE31C}"/>
              </a:ext>
            </a:extLst>
          </p:cNvPr>
          <p:cNvCxnSpPr>
            <a:cxnSpLocks/>
          </p:cNvCxnSpPr>
          <p:nvPr/>
        </p:nvCxnSpPr>
        <p:spPr>
          <a:xfrm>
            <a:off x="1371600" y="4549440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08F488-3600-BF4D-A2FF-B762C42A46B5}"/>
              </a:ext>
            </a:extLst>
          </p:cNvPr>
          <p:cNvCxnSpPr>
            <a:cxnSpLocks/>
          </p:cNvCxnSpPr>
          <p:nvPr/>
        </p:nvCxnSpPr>
        <p:spPr>
          <a:xfrm>
            <a:off x="1371600" y="4956604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140D1E-52C7-684C-99C8-2831572B6F0C}"/>
              </a:ext>
            </a:extLst>
          </p:cNvPr>
          <p:cNvSpPr/>
          <p:nvPr/>
        </p:nvSpPr>
        <p:spPr>
          <a:xfrm>
            <a:off x="199644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0ED286-3667-BB47-ABE0-8DCDF2ADB0F5}"/>
              </a:ext>
            </a:extLst>
          </p:cNvPr>
          <p:cNvSpPr txBox="1"/>
          <p:nvPr/>
        </p:nvSpPr>
        <p:spPr>
          <a:xfrm>
            <a:off x="1370698" y="4202187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MTX Queue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2652E6-6C1A-0B4C-ABA4-5787E8F650E3}"/>
              </a:ext>
            </a:extLst>
          </p:cNvPr>
          <p:cNvCxnSpPr>
            <a:cxnSpLocks/>
          </p:cNvCxnSpPr>
          <p:nvPr/>
        </p:nvCxnSpPr>
        <p:spPr>
          <a:xfrm>
            <a:off x="2453640" y="3033192"/>
            <a:ext cx="463296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673498-F4F2-A840-AE8F-401F4A1C8764}"/>
              </a:ext>
            </a:extLst>
          </p:cNvPr>
          <p:cNvCxnSpPr>
            <a:cxnSpLocks/>
          </p:cNvCxnSpPr>
          <p:nvPr/>
        </p:nvCxnSpPr>
        <p:spPr>
          <a:xfrm>
            <a:off x="6491802" y="1447800"/>
            <a:ext cx="747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41E095-940E-344E-A782-7DF94672E6C6}"/>
              </a:ext>
            </a:extLst>
          </p:cNvPr>
          <p:cNvCxnSpPr>
            <a:cxnSpLocks/>
          </p:cNvCxnSpPr>
          <p:nvPr/>
        </p:nvCxnSpPr>
        <p:spPr>
          <a:xfrm>
            <a:off x="2468880" y="3897498"/>
            <a:ext cx="47701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4C7A47-33E2-A049-A96E-8203F78CD0C6}"/>
              </a:ext>
            </a:extLst>
          </p:cNvPr>
          <p:cNvCxnSpPr>
            <a:cxnSpLocks/>
          </p:cNvCxnSpPr>
          <p:nvPr/>
        </p:nvCxnSpPr>
        <p:spPr>
          <a:xfrm>
            <a:off x="7239000" y="1447800"/>
            <a:ext cx="0" cy="2449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81A8DD1-78BA-EE4D-A9FF-69996E50E6C8}"/>
              </a:ext>
            </a:extLst>
          </p:cNvPr>
          <p:cNvCxnSpPr>
            <a:cxnSpLocks/>
          </p:cNvCxnSpPr>
          <p:nvPr/>
        </p:nvCxnSpPr>
        <p:spPr>
          <a:xfrm>
            <a:off x="2468880" y="4756801"/>
            <a:ext cx="49225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9BDD7F2-0823-B84B-918E-2296DD9B7918}"/>
              </a:ext>
            </a:extLst>
          </p:cNvPr>
          <p:cNvCxnSpPr>
            <a:cxnSpLocks/>
          </p:cNvCxnSpPr>
          <p:nvPr/>
        </p:nvCxnSpPr>
        <p:spPr>
          <a:xfrm>
            <a:off x="6491802" y="1334889"/>
            <a:ext cx="8995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7A8119-D0A3-6C43-8E94-31AEC9C94FAF}"/>
              </a:ext>
            </a:extLst>
          </p:cNvPr>
          <p:cNvCxnSpPr>
            <a:cxnSpLocks/>
          </p:cNvCxnSpPr>
          <p:nvPr/>
        </p:nvCxnSpPr>
        <p:spPr>
          <a:xfrm>
            <a:off x="7391400" y="1324950"/>
            <a:ext cx="0" cy="3431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4C9ECF-0762-214E-83F8-988C222E9D00}"/>
              </a:ext>
            </a:extLst>
          </p:cNvPr>
          <p:cNvCxnSpPr>
            <a:cxnSpLocks/>
          </p:cNvCxnSpPr>
          <p:nvPr/>
        </p:nvCxnSpPr>
        <p:spPr>
          <a:xfrm flipH="1">
            <a:off x="1003852" y="3033192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38E73E0-2800-E24E-B989-D6E461440C63}"/>
              </a:ext>
            </a:extLst>
          </p:cNvPr>
          <p:cNvCxnSpPr>
            <a:cxnSpLocks/>
          </p:cNvCxnSpPr>
          <p:nvPr/>
        </p:nvCxnSpPr>
        <p:spPr>
          <a:xfrm flipH="1">
            <a:off x="1003852" y="3897498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AAD286-2001-2D40-AF59-E97DEA5FEB9C}"/>
              </a:ext>
            </a:extLst>
          </p:cNvPr>
          <p:cNvCxnSpPr>
            <a:cxnSpLocks/>
          </p:cNvCxnSpPr>
          <p:nvPr/>
        </p:nvCxnSpPr>
        <p:spPr>
          <a:xfrm flipH="1">
            <a:off x="1017104" y="4756801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D6D9F3-A3F4-E44E-97B5-75338D13E5F4}"/>
              </a:ext>
            </a:extLst>
          </p:cNvPr>
          <p:cNvCxnSpPr>
            <a:cxnSpLocks/>
          </p:cNvCxnSpPr>
          <p:nvPr/>
        </p:nvCxnSpPr>
        <p:spPr>
          <a:xfrm>
            <a:off x="6491802" y="1219200"/>
            <a:ext cx="112819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258B4FB-E92A-724C-B399-37A464752FCE}"/>
              </a:ext>
            </a:extLst>
          </p:cNvPr>
          <p:cNvSpPr txBox="1"/>
          <p:nvPr/>
        </p:nvSpPr>
        <p:spPr>
          <a:xfrm>
            <a:off x="6493005" y="8779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3" name="標題 1">
            <a:extLst>
              <a:ext uri="{FF2B5EF4-FFF2-40B4-BE49-F238E27FC236}">
                <a16:creationId xmlns:a16="http://schemas.microsoft.com/office/drawing/2014/main" id="{8A8007A5-C5F4-034F-ABB5-FE899CD5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Step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3</a:t>
            </a:r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: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look ahead</a:t>
            </a:r>
            <a:endParaRPr lang="zh-TW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E4D69A2-D70C-144D-9F69-07C649840D8A}"/>
              </a:ext>
            </a:extLst>
          </p:cNvPr>
          <p:cNvSpPr/>
          <p:nvPr/>
        </p:nvSpPr>
        <p:spPr>
          <a:xfrm>
            <a:off x="7793559" y="2612615"/>
            <a:ext cx="886783" cy="60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 10</a:t>
            </a:r>
          </a:p>
        </p:txBody>
      </p:sp>
      <p:sp>
        <p:nvSpPr>
          <p:cNvPr id="56" name="Rectangular Callout 1">
            <a:extLst>
              <a:ext uri="{FF2B5EF4-FFF2-40B4-BE49-F238E27FC236}">
                <a16:creationId xmlns:a16="http://schemas.microsoft.com/office/drawing/2014/main" id="{31671B6F-FEF6-4B29-A2C0-DC5BBCD87FBA}"/>
              </a:ext>
            </a:extLst>
          </p:cNvPr>
          <p:cNvSpPr/>
          <p:nvPr/>
        </p:nvSpPr>
        <p:spPr>
          <a:xfrm>
            <a:off x="6819904" y="1570067"/>
            <a:ext cx="2362190" cy="864304"/>
          </a:xfrm>
          <a:prstGeom prst="wedgeRectCallout">
            <a:avLst>
              <a:gd name="adj1" fmla="val 49765"/>
              <a:gd name="adj2" fmla="val -2074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If</a:t>
            </a:r>
            <a:r>
              <a:rPr lang="en-US" dirty="0">
                <a:solidFill>
                  <a:schemeClr val="tx1"/>
                </a:solidFill>
              </a:rPr>
              <a:t> current execution finishes,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examine future services</a:t>
            </a:r>
          </a:p>
        </p:txBody>
      </p:sp>
    </p:spTree>
    <p:extLst>
      <p:ext uri="{BB962C8B-B14F-4D97-AF65-F5344CB8AC3E}">
        <p14:creationId xmlns:p14="http://schemas.microsoft.com/office/powerpoint/2010/main" val="135504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88F528-74C6-C34E-871E-A2D537B10992}"/>
              </a:ext>
            </a:extLst>
          </p:cNvPr>
          <p:cNvSpPr/>
          <p:nvPr/>
        </p:nvSpPr>
        <p:spPr>
          <a:xfrm>
            <a:off x="152400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CABD70-338A-C34B-957C-53204AA57D6B}"/>
              </a:ext>
            </a:extLst>
          </p:cNvPr>
          <p:cNvCxnSpPr>
            <a:cxnSpLocks/>
          </p:cNvCxnSpPr>
          <p:nvPr/>
        </p:nvCxnSpPr>
        <p:spPr>
          <a:xfrm>
            <a:off x="1371600" y="1295400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0D2793-E9BE-6C47-8E1C-30ED20A1EEEF}"/>
              </a:ext>
            </a:extLst>
          </p:cNvPr>
          <p:cNvCxnSpPr>
            <a:cxnSpLocks/>
          </p:cNvCxnSpPr>
          <p:nvPr/>
        </p:nvCxnSpPr>
        <p:spPr>
          <a:xfrm>
            <a:off x="1371600" y="1702564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323B1F-9559-AF48-8784-30131C3DEAE5}"/>
              </a:ext>
            </a:extLst>
          </p:cNvPr>
          <p:cNvSpPr/>
          <p:nvPr/>
        </p:nvSpPr>
        <p:spPr>
          <a:xfrm>
            <a:off x="199644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3F34CC-A9F4-8C48-991C-E976A7A7A6ED}"/>
              </a:ext>
            </a:extLst>
          </p:cNvPr>
          <p:cNvSpPr/>
          <p:nvPr/>
        </p:nvSpPr>
        <p:spPr>
          <a:xfrm>
            <a:off x="246888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3F6C5-0C29-764F-8FC5-82283DF82301}"/>
              </a:ext>
            </a:extLst>
          </p:cNvPr>
          <p:cNvSpPr/>
          <p:nvPr/>
        </p:nvSpPr>
        <p:spPr>
          <a:xfrm>
            <a:off x="294132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264D9-BA3E-1F4D-AA1D-4585BD96CF24}"/>
              </a:ext>
            </a:extLst>
          </p:cNvPr>
          <p:cNvSpPr/>
          <p:nvPr/>
        </p:nvSpPr>
        <p:spPr>
          <a:xfrm>
            <a:off x="341376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4509BF-ADD7-0D45-BAF4-CB2A27BBF9AE}"/>
              </a:ext>
            </a:extLst>
          </p:cNvPr>
          <p:cNvSpPr/>
          <p:nvPr/>
        </p:nvSpPr>
        <p:spPr>
          <a:xfrm>
            <a:off x="3886200" y="1318230"/>
            <a:ext cx="457200" cy="36906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F15D8-6206-214F-AE30-F174E6306ADD}"/>
              </a:ext>
            </a:extLst>
          </p:cNvPr>
          <p:cNvSpPr txBox="1"/>
          <p:nvPr/>
        </p:nvSpPr>
        <p:spPr>
          <a:xfrm>
            <a:off x="2139305" y="87798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50D7C9-0C60-054C-8210-2630C32D4B08}"/>
              </a:ext>
            </a:extLst>
          </p:cNvPr>
          <p:cNvCxnSpPr>
            <a:cxnSpLocks/>
          </p:cNvCxnSpPr>
          <p:nvPr/>
        </p:nvCxnSpPr>
        <p:spPr>
          <a:xfrm>
            <a:off x="4394292" y="1502761"/>
            <a:ext cx="10054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BC00D1-649C-374D-910D-A0E9333F357A}"/>
              </a:ext>
            </a:extLst>
          </p:cNvPr>
          <p:cNvSpPr/>
          <p:nvPr/>
        </p:nvSpPr>
        <p:spPr>
          <a:xfrm>
            <a:off x="5486399" y="1219200"/>
            <a:ext cx="1005403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D50563-154F-C34E-8743-433C5638A9B3}"/>
              </a:ext>
            </a:extLst>
          </p:cNvPr>
          <p:cNvSpPr txBox="1"/>
          <p:nvPr/>
        </p:nvSpPr>
        <p:spPr>
          <a:xfrm>
            <a:off x="4427651" y="8779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Dispatch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6D545-FA08-104A-9D81-9AEA3A4149F4}"/>
              </a:ext>
            </a:extLst>
          </p:cNvPr>
          <p:cNvSpPr txBox="1"/>
          <p:nvPr/>
        </p:nvSpPr>
        <p:spPr>
          <a:xfrm>
            <a:off x="5450587" y="13182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2AF9AA-50CA-044B-B6F1-B4C742D7726E}"/>
              </a:ext>
            </a:extLst>
          </p:cNvPr>
          <p:cNvCxnSpPr>
            <a:cxnSpLocks/>
          </p:cNvCxnSpPr>
          <p:nvPr/>
        </p:nvCxnSpPr>
        <p:spPr>
          <a:xfrm>
            <a:off x="6491802" y="1752600"/>
            <a:ext cx="366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0E3FF3-2118-2944-A8F8-D3F6F2365CC1}"/>
              </a:ext>
            </a:extLst>
          </p:cNvPr>
          <p:cNvCxnSpPr>
            <a:cxnSpLocks/>
          </p:cNvCxnSpPr>
          <p:nvPr/>
        </p:nvCxnSpPr>
        <p:spPr>
          <a:xfrm>
            <a:off x="990600" y="2286000"/>
            <a:ext cx="586740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60F8B7-7AC3-5B40-82F6-090B45227C20}"/>
              </a:ext>
            </a:extLst>
          </p:cNvPr>
          <p:cNvCxnSpPr>
            <a:cxnSpLocks/>
          </p:cNvCxnSpPr>
          <p:nvPr/>
        </p:nvCxnSpPr>
        <p:spPr>
          <a:xfrm>
            <a:off x="6858000" y="175260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59489A-E810-084F-A5F1-676E1C0DB8D9}"/>
              </a:ext>
            </a:extLst>
          </p:cNvPr>
          <p:cNvCxnSpPr>
            <a:cxnSpLocks/>
          </p:cNvCxnSpPr>
          <p:nvPr/>
        </p:nvCxnSpPr>
        <p:spPr>
          <a:xfrm>
            <a:off x="1003852" y="1502761"/>
            <a:ext cx="0" cy="3254040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2A919A-EA84-6245-8631-AD0CD6518EC1}"/>
              </a:ext>
            </a:extLst>
          </p:cNvPr>
          <p:cNvCxnSpPr>
            <a:cxnSpLocks/>
          </p:cNvCxnSpPr>
          <p:nvPr/>
        </p:nvCxnSpPr>
        <p:spPr>
          <a:xfrm flipH="1">
            <a:off x="783265" y="1502761"/>
            <a:ext cx="727483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5DC45C-F87C-C743-83F4-12E9F7CAFC69}"/>
              </a:ext>
            </a:extLst>
          </p:cNvPr>
          <p:cNvCxnSpPr>
            <a:cxnSpLocks/>
          </p:cNvCxnSpPr>
          <p:nvPr/>
        </p:nvCxnSpPr>
        <p:spPr>
          <a:xfrm>
            <a:off x="6491802" y="1600200"/>
            <a:ext cx="594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459C7A-5668-F74C-9361-C12DBD1BDFCB}"/>
              </a:ext>
            </a:extLst>
          </p:cNvPr>
          <p:cNvCxnSpPr>
            <a:cxnSpLocks/>
          </p:cNvCxnSpPr>
          <p:nvPr/>
        </p:nvCxnSpPr>
        <p:spPr>
          <a:xfrm>
            <a:off x="7091901" y="1574358"/>
            <a:ext cx="0" cy="1473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59BA307-62AF-1142-9A0D-425DEC947250}"/>
              </a:ext>
            </a:extLst>
          </p:cNvPr>
          <p:cNvSpPr/>
          <p:nvPr/>
        </p:nvSpPr>
        <p:spPr>
          <a:xfrm>
            <a:off x="152400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2417F6-880E-3443-8173-DDD8010C0A3C}"/>
              </a:ext>
            </a:extLst>
          </p:cNvPr>
          <p:cNvCxnSpPr>
            <a:cxnSpLocks/>
          </p:cNvCxnSpPr>
          <p:nvPr/>
        </p:nvCxnSpPr>
        <p:spPr>
          <a:xfrm>
            <a:off x="1371600" y="282583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D15D7D-D993-8140-A838-FDE1CBBFE5E0}"/>
              </a:ext>
            </a:extLst>
          </p:cNvPr>
          <p:cNvCxnSpPr>
            <a:cxnSpLocks/>
          </p:cNvCxnSpPr>
          <p:nvPr/>
        </p:nvCxnSpPr>
        <p:spPr>
          <a:xfrm>
            <a:off x="1371600" y="3232995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433AE12-294F-0E48-A6E4-9D0CAB21B9B3}"/>
              </a:ext>
            </a:extLst>
          </p:cNvPr>
          <p:cNvSpPr/>
          <p:nvPr/>
        </p:nvSpPr>
        <p:spPr>
          <a:xfrm>
            <a:off x="199644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B62A87-8FEE-3B44-9E31-122843608909}"/>
              </a:ext>
            </a:extLst>
          </p:cNvPr>
          <p:cNvSpPr txBox="1"/>
          <p:nvPr/>
        </p:nvSpPr>
        <p:spPr>
          <a:xfrm>
            <a:off x="1447642" y="245572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Queue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48ABEA-8B26-1A41-BCBF-CF05977076A3}"/>
              </a:ext>
            </a:extLst>
          </p:cNvPr>
          <p:cNvSpPr/>
          <p:nvPr/>
        </p:nvSpPr>
        <p:spPr>
          <a:xfrm>
            <a:off x="152400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35A5DA-CD9C-7A49-8049-AB1EE898A509}"/>
              </a:ext>
            </a:extLst>
          </p:cNvPr>
          <p:cNvCxnSpPr>
            <a:cxnSpLocks/>
          </p:cNvCxnSpPr>
          <p:nvPr/>
        </p:nvCxnSpPr>
        <p:spPr>
          <a:xfrm>
            <a:off x="1371600" y="3690137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178BCB-6D86-074D-B3F7-74B588B7783E}"/>
              </a:ext>
            </a:extLst>
          </p:cNvPr>
          <p:cNvCxnSpPr>
            <a:cxnSpLocks/>
          </p:cNvCxnSpPr>
          <p:nvPr/>
        </p:nvCxnSpPr>
        <p:spPr>
          <a:xfrm>
            <a:off x="1371600" y="409730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F6DDA16-4658-AF43-869B-7385BF8BC284}"/>
              </a:ext>
            </a:extLst>
          </p:cNvPr>
          <p:cNvSpPr/>
          <p:nvPr/>
        </p:nvSpPr>
        <p:spPr>
          <a:xfrm>
            <a:off x="199644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6784BD-9501-F54E-9C5B-DCA634B07106}"/>
              </a:ext>
            </a:extLst>
          </p:cNvPr>
          <p:cNvSpPr txBox="1"/>
          <p:nvPr/>
        </p:nvSpPr>
        <p:spPr>
          <a:xfrm>
            <a:off x="1331002" y="333521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 Queue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7D645D-D49F-204D-9A9D-AEB5516E8625}"/>
              </a:ext>
            </a:extLst>
          </p:cNvPr>
          <p:cNvSpPr/>
          <p:nvPr/>
        </p:nvSpPr>
        <p:spPr>
          <a:xfrm>
            <a:off x="152400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942441-8A87-994B-B027-61401E3FE31C}"/>
              </a:ext>
            </a:extLst>
          </p:cNvPr>
          <p:cNvCxnSpPr>
            <a:cxnSpLocks/>
          </p:cNvCxnSpPr>
          <p:nvPr/>
        </p:nvCxnSpPr>
        <p:spPr>
          <a:xfrm>
            <a:off x="1371600" y="4549440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08F488-3600-BF4D-A2FF-B762C42A46B5}"/>
              </a:ext>
            </a:extLst>
          </p:cNvPr>
          <p:cNvCxnSpPr>
            <a:cxnSpLocks/>
          </p:cNvCxnSpPr>
          <p:nvPr/>
        </p:nvCxnSpPr>
        <p:spPr>
          <a:xfrm>
            <a:off x="1371600" y="4956604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140D1E-52C7-684C-99C8-2831572B6F0C}"/>
              </a:ext>
            </a:extLst>
          </p:cNvPr>
          <p:cNvSpPr/>
          <p:nvPr/>
        </p:nvSpPr>
        <p:spPr>
          <a:xfrm>
            <a:off x="199644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0ED286-3667-BB47-ABE0-8DCDF2ADB0F5}"/>
              </a:ext>
            </a:extLst>
          </p:cNvPr>
          <p:cNvSpPr txBox="1"/>
          <p:nvPr/>
        </p:nvSpPr>
        <p:spPr>
          <a:xfrm>
            <a:off x="1370698" y="4202187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MTX Queue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2652E6-6C1A-0B4C-ABA4-5787E8F650E3}"/>
              </a:ext>
            </a:extLst>
          </p:cNvPr>
          <p:cNvCxnSpPr>
            <a:cxnSpLocks/>
          </p:cNvCxnSpPr>
          <p:nvPr/>
        </p:nvCxnSpPr>
        <p:spPr>
          <a:xfrm>
            <a:off x="2453640" y="3033192"/>
            <a:ext cx="463296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673498-F4F2-A840-AE8F-401F4A1C8764}"/>
              </a:ext>
            </a:extLst>
          </p:cNvPr>
          <p:cNvCxnSpPr>
            <a:cxnSpLocks/>
          </p:cNvCxnSpPr>
          <p:nvPr/>
        </p:nvCxnSpPr>
        <p:spPr>
          <a:xfrm>
            <a:off x="6491802" y="1447800"/>
            <a:ext cx="747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41E095-940E-344E-A782-7DF94672E6C6}"/>
              </a:ext>
            </a:extLst>
          </p:cNvPr>
          <p:cNvCxnSpPr>
            <a:cxnSpLocks/>
          </p:cNvCxnSpPr>
          <p:nvPr/>
        </p:nvCxnSpPr>
        <p:spPr>
          <a:xfrm>
            <a:off x="2468880" y="3897498"/>
            <a:ext cx="47701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4C7A47-33E2-A049-A96E-8203F78CD0C6}"/>
              </a:ext>
            </a:extLst>
          </p:cNvPr>
          <p:cNvCxnSpPr>
            <a:cxnSpLocks/>
          </p:cNvCxnSpPr>
          <p:nvPr/>
        </p:nvCxnSpPr>
        <p:spPr>
          <a:xfrm>
            <a:off x="7239000" y="1447800"/>
            <a:ext cx="0" cy="2449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81A8DD1-78BA-EE4D-A9FF-69996E50E6C8}"/>
              </a:ext>
            </a:extLst>
          </p:cNvPr>
          <p:cNvCxnSpPr>
            <a:cxnSpLocks/>
          </p:cNvCxnSpPr>
          <p:nvPr/>
        </p:nvCxnSpPr>
        <p:spPr>
          <a:xfrm>
            <a:off x="2468880" y="4756801"/>
            <a:ext cx="49225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9BDD7F2-0823-B84B-918E-2296DD9B7918}"/>
              </a:ext>
            </a:extLst>
          </p:cNvPr>
          <p:cNvCxnSpPr>
            <a:cxnSpLocks/>
          </p:cNvCxnSpPr>
          <p:nvPr/>
        </p:nvCxnSpPr>
        <p:spPr>
          <a:xfrm>
            <a:off x="6491802" y="1334889"/>
            <a:ext cx="8995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7A8119-D0A3-6C43-8E94-31AEC9C94FAF}"/>
              </a:ext>
            </a:extLst>
          </p:cNvPr>
          <p:cNvCxnSpPr>
            <a:cxnSpLocks/>
          </p:cNvCxnSpPr>
          <p:nvPr/>
        </p:nvCxnSpPr>
        <p:spPr>
          <a:xfrm>
            <a:off x="7391400" y="1324950"/>
            <a:ext cx="0" cy="3431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4C9ECF-0762-214E-83F8-988C222E9D00}"/>
              </a:ext>
            </a:extLst>
          </p:cNvPr>
          <p:cNvCxnSpPr>
            <a:cxnSpLocks/>
          </p:cNvCxnSpPr>
          <p:nvPr/>
        </p:nvCxnSpPr>
        <p:spPr>
          <a:xfrm flipH="1">
            <a:off x="1003852" y="3033192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38E73E0-2800-E24E-B989-D6E461440C63}"/>
              </a:ext>
            </a:extLst>
          </p:cNvPr>
          <p:cNvCxnSpPr>
            <a:cxnSpLocks/>
          </p:cNvCxnSpPr>
          <p:nvPr/>
        </p:nvCxnSpPr>
        <p:spPr>
          <a:xfrm flipH="1">
            <a:off x="1003852" y="3897498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AAD286-2001-2D40-AF59-E97DEA5FEB9C}"/>
              </a:ext>
            </a:extLst>
          </p:cNvPr>
          <p:cNvCxnSpPr>
            <a:cxnSpLocks/>
          </p:cNvCxnSpPr>
          <p:nvPr/>
        </p:nvCxnSpPr>
        <p:spPr>
          <a:xfrm flipH="1">
            <a:off x="1017104" y="4756801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D6D9F3-A3F4-E44E-97B5-75338D13E5F4}"/>
              </a:ext>
            </a:extLst>
          </p:cNvPr>
          <p:cNvCxnSpPr>
            <a:cxnSpLocks/>
          </p:cNvCxnSpPr>
          <p:nvPr/>
        </p:nvCxnSpPr>
        <p:spPr>
          <a:xfrm>
            <a:off x="6491802" y="1219200"/>
            <a:ext cx="112819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258B4FB-E92A-724C-B399-37A464752FCE}"/>
              </a:ext>
            </a:extLst>
          </p:cNvPr>
          <p:cNvSpPr txBox="1"/>
          <p:nvPr/>
        </p:nvSpPr>
        <p:spPr>
          <a:xfrm>
            <a:off x="6493005" y="8779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3" name="標題 1">
            <a:extLst>
              <a:ext uri="{FF2B5EF4-FFF2-40B4-BE49-F238E27FC236}">
                <a16:creationId xmlns:a16="http://schemas.microsoft.com/office/drawing/2014/main" id="{8A8007A5-C5F4-034F-ABB5-FE899CD5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Step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3</a:t>
            </a:r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: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case 1 – P1 gets blocked by Disk operation</a:t>
            </a:r>
            <a:endParaRPr lang="zh-TW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E4D69A2-D70C-144D-9F69-07C649840D8A}"/>
              </a:ext>
            </a:extLst>
          </p:cNvPr>
          <p:cNvSpPr/>
          <p:nvPr/>
        </p:nvSpPr>
        <p:spPr>
          <a:xfrm>
            <a:off x="7793559" y="2612615"/>
            <a:ext cx="886783" cy="60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 10</a:t>
            </a:r>
          </a:p>
        </p:txBody>
      </p:sp>
    </p:spTree>
    <p:extLst>
      <p:ext uri="{BB962C8B-B14F-4D97-AF65-F5344CB8AC3E}">
        <p14:creationId xmlns:p14="http://schemas.microsoft.com/office/powerpoint/2010/main" val="2240237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88F528-74C6-C34E-871E-A2D537B10992}"/>
              </a:ext>
            </a:extLst>
          </p:cNvPr>
          <p:cNvSpPr/>
          <p:nvPr/>
        </p:nvSpPr>
        <p:spPr>
          <a:xfrm>
            <a:off x="199644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CABD70-338A-C34B-957C-53204AA57D6B}"/>
              </a:ext>
            </a:extLst>
          </p:cNvPr>
          <p:cNvCxnSpPr>
            <a:cxnSpLocks/>
          </p:cNvCxnSpPr>
          <p:nvPr/>
        </p:nvCxnSpPr>
        <p:spPr>
          <a:xfrm>
            <a:off x="1371600" y="1295400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0D2793-E9BE-6C47-8E1C-30ED20A1EEEF}"/>
              </a:ext>
            </a:extLst>
          </p:cNvPr>
          <p:cNvCxnSpPr>
            <a:cxnSpLocks/>
          </p:cNvCxnSpPr>
          <p:nvPr/>
        </p:nvCxnSpPr>
        <p:spPr>
          <a:xfrm>
            <a:off x="1371600" y="1702564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323B1F-9559-AF48-8784-30131C3DEAE5}"/>
              </a:ext>
            </a:extLst>
          </p:cNvPr>
          <p:cNvSpPr/>
          <p:nvPr/>
        </p:nvSpPr>
        <p:spPr>
          <a:xfrm>
            <a:off x="246888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3F34CC-A9F4-8C48-991C-E976A7A7A6ED}"/>
              </a:ext>
            </a:extLst>
          </p:cNvPr>
          <p:cNvSpPr/>
          <p:nvPr/>
        </p:nvSpPr>
        <p:spPr>
          <a:xfrm>
            <a:off x="294132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3F6C5-0C29-764F-8FC5-82283DF82301}"/>
              </a:ext>
            </a:extLst>
          </p:cNvPr>
          <p:cNvSpPr/>
          <p:nvPr/>
        </p:nvSpPr>
        <p:spPr>
          <a:xfrm>
            <a:off x="341376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264D9-BA3E-1F4D-AA1D-4585BD96CF24}"/>
              </a:ext>
            </a:extLst>
          </p:cNvPr>
          <p:cNvSpPr/>
          <p:nvPr/>
        </p:nvSpPr>
        <p:spPr>
          <a:xfrm>
            <a:off x="388620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F15D8-6206-214F-AE30-F174E6306ADD}"/>
              </a:ext>
            </a:extLst>
          </p:cNvPr>
          <p:cNvSpPr txBox="1"/>
          <p:nvPr/>
        </p:nvSpPr>
        <p:spPr>
          <a:xfrm>
            <a:off x="2139305" y="87798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50D7C9-0C60-054C-8210-2630C32D4B08}"/>
              </a:ext>
            </a:extLst>
          </p:cNvPr>
          <p:cNvCxnSpPr>
            <a:cxnSpLocks/>
          </p:cNvCxnSpPr>
          <p:nvPr/>
        </p:nvCxnSpPr>
        <p:spPr>
          <a:xfrm>
            <a:off x="4394292" y="1502761"/>
            <a:ext cx="10054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BC00D1-649C-374D-910D-A0E9333F357A}"/>
              </a:ext>
            </a:extLst>
          </p:cNvPr>
          <p:cNvSpPr/>
          <p:nvPr/>
        </p:nvSpPr>
        <p:spPr>
          <a:xfrm>
            <a:off x="5486399" y="1219200"/>
            <a:ext cx="1005403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D50563-154F-C34E-8743-433C5638A9B3}"/>
              </a:ext>
            </a:extLst>
          </p:cNvPr>
          <p:cNvSpPr txBox="1"/>
          <p:nvPr/>
        </p:nvSpPr>
        <p:spPr>
          <a:xfrm>
            <a:off x="4427651" y="8779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Dispatch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6D545-FA08-104A-9D81-9AEA3A4149F4}"/>
              </a:ext>
            </a:extLst>
          </p:cNvPr>
          <p:cNvSpPr txBox="1"/>
          <p:nvPr/>
        </p:nvSpPr>
        <p:spPr>
          <a:xfrm>
            <a:off x="5450587" y="13182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2AF9AA-50CA-044B-B6F1-B4C742D7726E}"/>
              </a:ext>
            </a:extLst>
          </p:cNvPr>
          <p:cNvCxnSpPr>
            <a:cxnSpLocks/>
          </p:cNvCxnSpPr>
          <p:nvPr/>
        </p:nvCxnSpPr>
        <p:spPr>
          <a:xfrm>
            <a:off x="6491802" y="1752600"/>
            <a:ext cx="366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0E3FF3-2118-2944-A8F8-D3F6F2365CC1}"/>
              </a:ext>
            </a:extLst>
          </p:cNvPr>
          <p:cNvCxnSpPr>
            <a:cxnSpLocks/>
          </p:cNvCxnSpPr>
          <p:nvPr/>
        </p:nvCxnSpPr>
        <p:spPr>
          <a:xfrm>
            <a:off x="990600" y="2286000"/>
            <a:ext cx="586740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60F8B7-7AC3-5B40-82F6-090B45227C20}"/>
              </a:ext>
            </a:extLst>
          </p:cNvPr>
          <p:cNvCxnSpPr>
            <a:cxnSpLocks/>
          </p:cNvCxnSpPr>
          <p:nvPr/>
        </p:nvCxnSpPr>
        <p:spPr>
          <a:xfrm>
            <a:off x="6858000" y="175260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59489A-E810-084F-A5F1-676E1C0DB8D9}"/>
              </a:ext>
            </a:extLst>
          </p:cNvPr>
          <p:cNvCxnSpPr>
            <a:cxnSpLocks/>
          </p:cNvCxnSpPr>
          <p:nvPr/>
        </p:nvCxnSpPr>
        <p:spPr>
          <a:xfrm>
            <a:off x="1003852" y="1502761"/>
            <a:ext cx="0" cy="3254040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2A919A-EA84-6245-8631-AD0CD6518EC1}"/>
              </a:ext>
            </a:extLst>
          </p:cNvPr>
          <p:cNvCxnSpPr>
            <a:cxnSpLocks/>
          </p:cNvCxnSpPr>
          <p:nvPr/>
        </p:nvCxnSpPr>
        <p:spPr>
          <a:xfrm flipH="1">
            <a:off x="783265" y="1502761"/>
            <a:ext cx="727483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5DC45C-F87C-C743-83F4-12E9F7CAFC69}"/>
              </a:ext>
            </a:extLst>
          </p:cNvPr>
          <p:cNvCxnSpPr>
            <a:cxnSpLocks/>
          </p:cNvCxnSpPr>
          <p:nvPr/>
        </p:nvCxnSpPr>
        <p:spPr>
          <a:xfrm>
            <a:off x="6491802" y="1600200"/>
            <a:ext cx="594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459C7A-5668-F74C-9361-C12DBD1BDFCB}"/>
              </a:ext>
            </a:extLst>
          </p:cNvPr>
          <p:cNvCxnSpPr>
            <a:cxnSpLocks/>
          </p:cNvCxnSpPr>
          <p:nvPr/>
        </p:nvCxnSpPr>
        <p:spPr>
          <a:xfrm>
            <a:off x="7091901" y="1574358"/>
            <a:ext cx="0" cy="1473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59BA307-62AF-1142-9A0D-425DEC947250}"/>
              </a:ext>
            </a:extLst>
          </p:cNvPr>
          <p:cNvSpPr/>
          <p:nvPr/>
        </p:nvSpPr>
        <p:spPr>
          <a:xfrm>
            <a:off x="152400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2417F6-880E-3443-8173-DDD8010C0A3C}"/>
              </a:ext>
            </a:extLst>
          </p:cNvPr>
          <p:cNvCxnSpPr>
            <a:cxnSpLocks/>
          </p:cNvCxnSpPr>
          <p:nvPr/>
        </p:nvCxnSpPr>
        <p:spPr>
          <a:xfrm>
            <a:off x="1371600" y="282583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D15D7D-D993-8140-A838-FDE1CBBFE5E0}"/>
              </a:ext>
            </a:extLst>
          </p:cNvPr>
          <p:cNvCxnSpPr>
            <a:cxnSpLocks/>
          </p:cNvCxnSpPr>
          <p:nvPr/>
        </p:nvCxnSpPr>
        <p:spPr>
          <a:xfrm>
            <a:off x="1371600" y="3232995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433AE12-294F-0E48-A6E4-9D0CAB21B9B3}"/>
              </a:ext>
            </a:extLst>
          </p:cNvPr>
          <p:cNvSpPr/>
          <p:nvPr/>
        </p:nvSpPr>
        <p:spPr>
          <a:xfrm>
            <a:off x="1996440" y="2848661"/>
            <a:ext cx="457200" cy="36906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B62A87-8FEE-3B44-9E31-122843608909}"/>
              </a:ext>
            </a:extLst>
          </p:cNvPr>
          <p:cNvSpPr txBox="1"/>
          <p:nvPr/>
        </p:nvSpPr>
        <p:spPr>
          <a:xfrm>
            <a:off x="1447642" y="245572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Queue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48ABEA-8B26-1A41-BCBF-CF05977076A3}"/>
              </a:ext>
            </a:extLst>
          </p:cNvPr>
          <p:cNvSpPr/>
          <p:nvPr/>
        </p:nvSpPr>
        <p:spPr>
          <a:xfrm>
            <a:off x="152400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35A5DA-CD9C-7A49-8049-AB1EE898A509}"/>
              </a:ext>
            </a:extLst>
          </p:cNvPr>
          <p:cNvCxnSpPr>
            <a:cxnSpLocks/>
          </p:cNvCxnSpPr>
          <p:nvPr/>
        </p:nvCxnSpPr>
        <p:spPr>
          <a:xfrm>
            <a:off x="1371600" y="3690137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178BCB-6D86-074D-B3F7-74B588B7783E}"/>
              </a:ext>
            </a:extLst>
          </p:cNvPr>
          <p:cNvCxnSpPr>
            <a:cxnSpLocks/>
          </p:cNvCxnSpPr>
          <p:nvPr/>
        </p:nvCxnSpPr>
        <p:spPr>
          <a:xfrm>
            <a:off x="1371600" y="409730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F6DDA16-4658-AF43-869B-7385BF8BC284}"/>
              </a:ext>
            </a:extLst>
          </p:cNvPr>
          <p:cNvSpPr/>
          <p:nvPr/>
        </p:nvSpPr>
        <p:spPr>
          <a:xfrm>
            <a:off x="199644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6784BD-9501-F54E-9C5B-DCA634B07106}"/>
              </a:ext>
            </a:extLst>
          </p:cNvPr>
          <p:cNvSpPr txBox="1"/>
          <p:nvPr/>
        </p:nvSpPr>
        <p:spPr>
          <a:xfrm>
            <a:off x="1331002" y="333521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 Queue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7D645D-D49F-204D-9A9D-AEB5516E8625}"/>
              </a:ext>
            </a:extLst>
          </p:cNvPr>
          <p:cNvSpPr/>
          <p:nvPr/>
        </p:nvSpPr>
        <p:spPr>
          <a:xfrm>
            <a:off x="152400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942441-8A87-994B-B027-61401E3FE31C}"/>
              </a:ext>
            </a:extLst>
          </p:cNvPr>
          <p:cNvCxnSpPr>
            <a:cxnSpLocks/>
          </p:cNvCxnSpPr>
          <p:nvPr/>
        </p:nvCxnSpPr>
        <p:spPr>
          <a:xfrm>
            <a:off x="1371600" y="4549440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08F488-3600-BF4D-A2FF-B762C42A46B5}"/>
              </a:ext>
            </a:extLst>
          </p:cNvPr>
          <p:cNvCxnSpPr>
            <a:cxnSpLocks/>
          </p:cNvCxnSpPr>
          <p:nvPr/>
        </p:nvCxnSpPr>
        <p:spPr>
          <a:xfrm>
            <a:off x="1371600" y="4956604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140D1E-52C7-684C-99C8-2831572B6F0C}"/>
              </a:ext>
            </a:extLst>
          </p:cNvPr>
          <p:cNvSpPr/>
          <p:nvPr/>
        </p:nvSpPr>
        <p:spPr>
          <a:xfrm>
            <a:off x="199644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0ED286-3667-BB47-ABE0-8DCDF2ADB0F5}"/>
              </a:ext>
            </a:extLst>
          </p:cNvPr>
          <p:cNvSpPr txBox="1"/>
          <p:nvPr/>
        </p:nvSpPr>
        <p:spPr>
          <a:xfrm>
            <a:off x="1370698" y="4202187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MTX Queue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2652E6-6C1A-0B4C-ABA4-5787E8F650E3}"/>
              </a:ext>
            </a:extLst>
          </p:cNvPr>
          <p:cNvCxnSpPr>
            <a:cxnSpLocks/>
          </p:cNvCxnSpPr>
          <p:nvPr/>
        </p:nvCxnSpPr>
        <p:spPr>
          <a:xfrm>
            <a:off x="2453640" y="3033192"/>
            <a:ext cx="463296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673498-F4F2-A840-AE8F-401F4A1C8764}"/>
              </a:ext>
            </a:extLst>
          </p:cNvPr>
          <p:cNvCxnSpPr>
            <a:cxnSpLocks/>
          </p:cNvCxnSpPr>
          <p:nvPr/>
        </p:nvCxnSpPr>
        <p:spPr>
          <a:xfrm>
            <a:off x="6491802" y="1447800"/>
            <a:ext cx="747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41E095-940E-344E-A782-7DF94672E6C6}"/>
              </a:ext>
            </a:extLst>
          </p:cNvPr>
          <p:cNvCxnSpPr>
            <a:cxnSpLocks/>
          </p:cNvCxnSpPr>
          <p:nvPr/>
        </p:nvCxnSpPr>
        <p:spPr>
          <a:xfrm>
            <a:off x="2468880" y="3897498"/>
            <a:ext cx="47701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4C7A47-33E2-A049-A96E-8203F78CD0C6}"/>
              </a:ext>
            </a:extLst>
          </p:cNvPr>
          <p:cNvCxnSpPr>
            <a:cxnSpLocks/>
          </p:cNvCxnSpPr>
          <p:nvPr/>
        </p:nvCxnSpPr>
        <p:spPr>
          <a:xfrm>
            <a:off x="7239000" y="1447800"/>
            <a:ext cx="0" cy="2449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81A8DD1-78BA-EE4D-A9FF-69996E50E6C8}"/>
              </a:ext>
            </a:extLst>
          </p:cNvPr>
          <p:cNvCxnSpPr>
            <a:cxnSpLocks/>
          </p:cNvCxnSpPr>
          <p:nvPr/>
        </p:nvCxnSpPr>
        <p:spPr>
          <a:xfrm>
            <a:off x="2468880" y="4756801"/>
            <a:ext cx="49225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9BDD7F2-0823-B84B-918E-2296DD9B7918}"/>
              </a:ext>
            </a:extLst>
          </p:cNvPr>
          <p:cNvCxnSpPr>
            <a:cxnSpLocks/>
          </p:cNvCxnSpPr>
          <p:nvPr/>
        </p:nvCxnSpPr>
        <p:spPr>
          <a:xfrm>
            <a:off x="6491802" y="1334889"/>
            <a:ext cx="8995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7A8119-D0A3-6C43-8E94-31AEC9C94FAF}"/>
              </a:ext>
            </a:extLst>
          </p:cNvPr>
          <p:cNvCxnSpPr>
            <a:cxnSpLocks/>
          </p:cNvCxnSpPr>
          <p:nvPr/>
        </p:nvCxnSpPr>
        <p:spPr>
          <a:xfrm>
            <a:off x="7391400" y="1324950"/>
            <a:ext cx="0" cy="3431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4C9ECF-0762-214E-83F8-988C222E9D00}"/>
              </a:ext>
            </a:extLst>
          </p:cNvPr>
          <p:cNvCxnSpPr>
            <a:cxnSpLocks/>
          </p:cNvCxnSpPr>
          <p:nvPr/>
        </p:nvCxnSpPr>
        <p:spPr>
          <a:xfrm flipH="1">
            <a:off x="1003852" y="3033192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38E73E0-2800-E24E-B989-D6E461440C63}"/>
              </a:ext>
            </a:extLst>
          </p:cNvPr>
          <p:cNvCxnSpPr>
            <a:cxnSpLocks/>
          </p:cNvCxnSpPr>
          <p:nvPr/>
        </p:nvCxnSpPr>
        <p:spPr>
          <a:xfrm flipH="1">
            <a:off x="1003852" y="3897498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AAD286-2001-2D40-AF59-E97DEA5FEB9C}"/>
              </a:ext>
            </a:extLst>
          </p:cNvPr>
          <p:cNvCxnSpPr>
            <a:cxnSpLocks/>
          </p:cNvCxnSpPr>
          <p:nvPr/>
        </p:nvCxnSpPr>
        <p:spPr>
          <a:xfrm flipH="1">
            <a:off x="1017104" y="4756801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D6D9F3-A3F4-E44E-97B5-75338D13E5F4}"/>
              </a:ext>
            </a:extLst>
          </p:cNvPr>
          <p:cNvCxnSpPr>
            <a:cxnSpLocks/>
          </p:cNvCxnSpPr>
          <p:nvPr/>
        </p:nvCxnSpPr>
        <p:spPr>
          <a:xfrm>
            <a:off x="6491802" y="1219200"/>
            <a:ext cx="112819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258B4FB-E92A-724C-B399-37A464752FCE}"/>
              </a:ext>
            </a:extLst>
          </p:cNvPr>
          <p:cNvSpPr txBox="1"/>
          <p:nvPr/>
        </p:nvSpPr>
        <p:spPr>
          <a:xfrm>
            <a:off x="6493005" y="8779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3" name="標題 1">
            <a:extLst>
              <a:ext uri="{FF2B5EF4-FFF2-40B4-BE49-F238E27FC236}">
                <a16:creationId xmlns:a16="http://schemas.microsoft.com/office/drawing/2014/main" id="{8A8007A5-C5F4-034F-ABB5-FE899CD5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Step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3</a:t>
            </a:r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: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case 1 – P1 gets blocked by Disk operation</a:t>
            </a:r>
            <a:endParaRPr lang="zh-TW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1D01128-E250-974C-A3BD-DC7F32EE0B93}"/>
              </a:ext>
            </a:extLst>
          </p:cNvPr>
          <p:cNvSpPr/>
          <p:nvPr/>
        </p:nvSpPr>
        <p:spPr>
          <a:xfrm>
            <a:off x="7806474" y="2590966"/>
            <a:ext cx="886783" cy="60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 10</a:t>
            </a:r>
          </a:p>
        </p:txBody>
      </p:sp>
    </p:spTree>
    <p:extLst>
      <p:ext uri="{BB962C8B-B14F-4D97-AF65-F5344CB8AC3E}">
        <p14:creationId xmlns:p14="http://schemas.microsoft.com/office/powerpoint/2010/main" val="3003849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88F528-74C6-C34E-871E-A2D537B10992}"/>
              </a:ext>
            </a:extLst>
          </p:cNvPr>
          <p:cNvSpPr/>
          <p:nvPr/>
        </p:nvSpPr>
        <p:spPr>
          <a:xfrm>
            <a:off x="152400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CABD70-338A-C34B-957C-53204AA57D6B}"/>
              </a:ext>
            </a:extLst>
          </p:cNvPr>
          <p:cNvCxnSpPr>
            <a:cxnSpLocks/>
          </p:cNvCxnSpPr>
          <p:nvPr/>
        </p:nvCxnSpPr>
        <p:spPr>
          <a:xfrm>
            <a:off x="1371600" y="1295400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0D2793-E9BE-6C47-8E1C-30ED20A1EEEF}"/>
              </a:ext>
            </a:extLst>
          </p:cNvPr>
          <p:cNvCxnSpPr>
            <a:cxnSpLocks/>
          </p:cNvCxnSpPr>
          <p:nvPr/>
        </p:nvCxnSpPr>
        <p:spPr>
          <a:xfrm>
            <a:off x="1371600" y="1702564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323B1F-9559-AF48-8784-30131C3DEAE5}"/>
              </a:ext>
            </a:extLst>
          </p:cNvPr>
          <p:cNvSpPr/>
          <p:nvPr/>
        </p:nvSpPr>
        <p:spPr>
          <a:xfrm>
            <a:off x="199644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3F34CC-A9F4-8C48-991C-E976A7A7A6ED}"/>
              </a:ext>
            </a:extLst>
          </p:cNvPr>
          <p:cNvSpPr/>
          <p:nvPr/>
        </p:nvSpPr>
        <p:spPr>
          <a:xfrm>
            <a:off x="246888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3F6C5-0C29-764F-8FC5-82283DF82301}"/>
              </a:ext>
            </a:extLst>
          </p:cNvPr>
          <p:cNvSpPr/>
          <p:nvPr/>
        </p:nvSpPr>
        <p:spPr>
          <a:xfrm>
            <a:off x="294132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264D9-BA3E-1F4D-AA1D-4585BD96CF24}"/>
              </a:ext>
            </a:extLst>
          </p:cNvPr>
          <p:cNvSpPr/>
          <p:nvPr/>
        </p:nvSpPr>
        <p:spPr>
          <a:xfrm>
            <a:off x="341376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4509BF-ADD7-0D45-BAF4-CB2A27BBF9AE}"/>
              </a:ext>
            </a:extLst>
          </p:cNvPr>
          <p:cNvSpPr/>
          <p:nvPr/>
        </p:nvSpPr>
        <p:spPr>
          <a:xfrm>
            <a:off x="3886200" y="1318230"/>
            <a:ext cx="457200" cy="36906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F15D8-6206-214F-AE30-F174E6306ADD}"/>
              </a:ext>
            </a:extLst>
          </p:cNvPr>
          <p:cNvSpPr txBox="1"/>
          <p:nvPr/>
        </p:nvSpPr>
        <p:spPr>
          <a:xfrm>
            <a:off x="2139305" y="87798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50D7C9-0C60-054C-8210-2630C32D4B08}"/>
              </a:ext>
            </a:extLst>
          </p:cNvPr>
          <p:cNvCxnSpPr>
            <a:cxnSpLocks/>
          </p:cNvCxnSpPr>
          <p:nvPr/>
        </p:nvCxnSpPr>
        <p:spPr>
          <a:xfrm>
            <a:off x="4394292" y="1502761"/>
            <a:ext cx="10054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BC00D1-649C-374D-910D-A0E9333F357A}"/>
              </a:ext>
            </a:extLst>
          </p:cNvPr>
          <p:cNvSpPr/>
          <p:nvPr/>
        </p:nvSpPr>
        <p:spPr>
          <a:xfrm>
            <a:off x="5486399" y="1219200"/>
            <a:ext cx="1005403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D50563-154F-C34E-8743-433C5638A9B3}"/>
              </a:ext>
            </a:extLst>
          </p:cNvPr>
          <p:cNvSpPr txBox="1"/>
          <p:nvPr/>
        </p:nvSpPr>
        <p:spPr>
          <a:xfrm>
            <a:off x="4427651" y="8779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Dispatch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6D545-FA08-104A-9D81-9AEA3A4149F4}"/>
              </a:ext>
            </a:extLst>
          </p:cNvPr>
          <p:cNvSpPr txBox="1"/>
          <p:nvPr/>
        </p:nvSpPr>
        <p:spPr>
          <a:xfrm>
            <a:off x="5450587" y="13182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2AF9AA-50CA-044B-B6F1-B4C742D7726E}"/>
              </a:ext>
            </a:extLst>
          </p:cNvPr>
          <p:cNvCxnSpPr>
            <a:cxnSpLocks/>
          </p:cNvCxnSpPr>
          <p:nvPr/>
        </p:nvCxnSpPr>
        <p:spPr>
          <a:xfrm>
            <a:off x="6491802" y="1752600"/>
            <a:ext cx="366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0E3FF3-2118-2944-A8F8-D3F6F2365CC1}"/>
              </a:ext>
            </a:extLst>
          </p:cNvPr>
          <p:cNvCxnSpPr>
            <a:cxnSpLocks/>
          </p:cNvCxnSpPr>
          <p:nvPr/>
        </p:nvCxnSpPr>
        <p:spPr>
          <a:xfrm>
            <a:off x="990600" y="2286000"/>
            <a:ext cx="586740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60F8B7-7AC3-5B40-82F6-090B45227C20}"/>
              </a:ext>
            </a:extLst>
          </p:cNvPr>
          <p:cNvCxnSpPr>
            <a:cxnSpLocks/>
          </p:cNvCxnSpPr>
          <p:nvPr/>
        </p:nvCxnSpPr>
        <p:spPr>
          <a:xfrm>
            <a:off x="6858000" y="175260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59489A-E810-084F-A5F1-676E1C0DB8D9}"/>
              </a:ext>
            </a:extLst>
          </p:cNvPr>
          <p:cNvCxnSpPr>
            <a:cxnSpLocks/>
          </p:cNvCxnSpPr>
          <p:nvPr/>
        </p:nvCxnSpPr>
        <p:spPr>
          <a:xfrm>
            <a:off x="1003852" y="1502761"/>
            <a:ext cx="0" cy="3254040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2A919A-EA84-6245-8631-AD0CD6518EC1}"/>
              </a:ext>
            </a:extLst>
          </p:cNvPr>
          <p:cNvCxnSpPr>
            <a:cxnSpLocks/>
          </p:cNvCxnSpPr>
          <p:nvPr/>
        </p:nvCxnSpPr>
        <p:spPr>
          <a:xfrm flipH="1">
            <a:off x="783265" y="1502761"/>
            <a:ext cx="727483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5DC45C-F87C-C743-83F4-12E9F7CAFC69}"/>
              </a:ext>
            </a:extLst>
          </p:cNvPr>
          <p:cNvCxnSpPr>
            <a:cxnSpLocks/>
          </p:cNvCxnSpPr>
          <p:nvPr/>
        </p:nvCxnSpPr>
        <p:spPr>
          <a:xfrm>
            <a:off x="6491802" y="1600200"/>
            <a:ext cx="594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459C7A-5668-F74C-9361-C12DBD1BDFCB}"/>
              </a:ext>
            </a:extLst>
          </p:cNvPr>
          <p:cNvCxnSpPr>
            <a:cxnSpLocks/>
          </p:cNvCxnSpPr>
          <p:nvPr/>
        </p:nvCxnSpPr>
        <p:spPr>
          <a:xfrm>
            <a:off x="7091901" y="1574358"/>
            <a:ext cx="0" cy="1473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59BA307-62AF-1142-9A0D-425DEC947250}"/>
              </a:ext>
            </a:extLst>
          </p:cNvPr>
          <p:cNvSpPr/>
          <p:nvPr/>
        </p:nvSpPr>
        <p:spPr>
          <a:xfrm>
            <a:off x="152400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2417F6-880E-3443-8173-DDD8010C0A3C}"/>
              </a:ext>
            </a:extLst>
          </p:cNvPr>
          <p:cNvCxnSpPr>
            <a:cxnSpLocks/>
          </p:cNvCxnSpPr>
          <p:nvPr/>
        </p:nvCxnSpPr>
        <p:spPr>
          <a:xfrm>
            <a:off x="1371600" y="282583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D15D7D-D993-8140-A838-FDE1CBBFE5E0}"/>
              </a:ext>
            </a:extLst>
          </p:cNvPr>
          <p:cNvCxnSpPr>
            <a:cxnSpLocks/>
          </p:cNvCxnSpPr>
          <p:nvPr/>
        </p:nvCxnSpPr>
        <p:spPr>
          <a:xfrm>
            <a:off x="1371600" y="3232995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433AE12-294F-0E48-A6E4-9D0CAB21B9B3}"/>
              </a:ext>
            </a:extLst>
          </p:cNvPr>
          <p:cNvSpPr/>
          <p:nvPr/>
        </p:nvSpPr>
        <p:spPr>
          <a:xfrm>
            <a:off x="199644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B62A87-8FEE-3B44-9E31-122843608909}"/>
              </a:ext>
            </a:extLst>
          </p:cNvPr>
          <p:cNvSpPr txBox="1"/>
          <p:nvPr/>
        </p:nvSpPr>
        <p:spPr>
          <a:xfrm>
            <a:off x="1447642" y="245572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Queue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48ABEA-8B26-1A41-BCBF-CF05977076A3}"/>
              </a:ext>
            </a:extLst>
          </p:cNvPr>
          <p:cNvSpPr/>
          <p:nvPr/>
        </p:nvSpPr>
        <p:spPr>
          <a:xfrm>
            <a:off x="152400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35A5DA-CD9C-7A49-8049-AB1EE898A509}"/>
              </a:ext>
            </a:extLst>
          </p:cNvPr>
          <p:cNvCxnSpPr>
            <a:cxnSpLocks/>
          </p:cNvCxnSpPr>
          <p:nvPr/>
        </p:nvCxnSpPr>
        <p:spPr>
          <a:xfrm>
            <a:off x="1371600" y="3690137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178BCB-6D86-074D-B3F7-74B588B7783E}"/>
              </a:ext>
            </a:extLst>
          </p:cNvPr>
          <p:cNvCxnSpPr>
            <a:cxnSpLocks/>
          </p:cNvCxnSpPr>
          <p:nvPr/>
        </p:nvCxnSpPr>
        <p:spPr>
          <a:xfrm>
            <a:off x="1371600" y="409730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F6DDA16-4658-AF43-869B-7385BF8BC284}"/>
              </a:ext>
            </a:extLst>
          </p:cNvPr>
          <p:cNvSpPr/>
          <p:nvPr/>
        </p:nvSpPr>
        <p:spPr>
          <a:xfrm>
            <a:off x="199644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6784BD-9501-F54E-9C5B-DCA634B07106}"/>
              </a:ext>
            </a:extLst>
          </p:cNvPr>
          <p:cNvSpPr txBox="1"/>
          <p:nvPr/>
        </p:nvSpPr>
        <p:spPr>
          <a:xfrm>
            <a:off x="1331002" y="333521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 Queue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7D645D-D49F-204D-9A9D-AEB5516E8625}"/>
              </a:ext>
            </a:extLst>
          </p:cNvPr>
          <p:cNvSpPr/>
          <p:nvPr/>
        </p:nvSpPr>
        <p:spPr>
          <a:xfrm>
            <a:off x="152400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942441-8A87-994B-B027-61401E3FE31C}"/>
              </a:ext>
            </a:extLst>
          </p:cNvPr>
          <p:cNvCxnSpPr>
            <a:cxnSpLocks/>
          </p:cNvCxnSpPr>
          <p:nvPr/>
        </p:nvCxnSpPr>
        <p:spPr>
          <a:xfrm>
            <a:off x="1371600" y="4549440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08F488-3600-BF4D-A2FF-B762C42A46B5}"/>
              </a:ext>
            </a:extLst>
          </p:cNvPr>
          <p:cNvCxnSpPr>
            <a:cxnSpLocks/>
          </p:cNvCxnSpPr>
          <p:nvPr/>
        </p:nvCxnSpPr>
        <p:spPr>
          <a:xfrm>
            <a:off x="1371600" y="4956604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140D1E-52C7-684C-99C8-2831572B6F0C}"/>
              </a:ext>
            </a:extLst>
          </p:cNvPr>
          <p:cNvSpPr/>
          <p:nvPr/>
        </p:nvSpPr>
        <p:spPr>
          <a:xfrm>
            <a:off x="199644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0ED286-3667-BB47-ABE0-8DCDF2ADB0F5}"/>
              </a:ext>
            </a:extLst>
          </p:cNvPr>
          <p:cNvSpPr txBox="1"/>
          <p:nvPr/>
        </p:nvSpPr>
        <p:spPr>
          <a:xfrm>
            <a:off x="1370698" y="4202187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MTX Queue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2652E6-6C1A-0B4C-ABA4-5787E8F650E3}"/>
              </a:ext>
            </a:extLst>
          </p:cNvPr>
          <p:cNvCxnSpPr>
            <a:cxnSpLocks/>
          </p:cNvCxnSpPr>
          <p:nvPr/>
        </p:nvCxnSpPr>
        <p:spPr>
          <a:xfrm>
            <a:off x="2453640" y="3033192"/>
            <a:ext cx="463296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673498-F4F2-A840-AE8F-401F4A1C8764}"/>
              </a:ext>
            </a:extLst>
          </p:cNvPr>
          <p:cNvCxnSpPr>
            <a:cxnSpLocks/>
          </p:cNvCxnSpPr>
          <p:nvPr/>
        </p:nvCxnSpPr>
        <p:spPr>
          <a:xfrm>
            <a:off x="6491802" y="1447800"/>
            <a:ext cx="747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41E095-940E-344E-A782-7DF94672E6C6}"/>
              </a:ext>
            </a:extLst>
          </p:cNvPr>
          <p:cNvCxnSpPr>
            <a:cxnSpLocks/>
          </p:cNvCxnSpPr>
          <p:nvPr/>
        </p:nvCxnSpPr>
        <p:spPr>
          <a:xfrm>
            <a:off x="2468880" y="3897498"/>
            <a:ext cx="47701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4C7A47-33E2-A049-A96E-8203F78CD0C6}"/>
              </a:ext>
            </a:extLst>
          </p:cNvPr>
          <p:cNvCxnSpPr>
            <a:cxnSpLocks/>
          </p:cNvCxnSpPr>
          <p:nvPr/>
        </p:nvCxnSpPr>
        <p:spPr>
          <a:xfrm>
            <a:off x="7239000" y="1447800"/>
            <a:ext cx="0" cy="2449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81A8DD1-78BA-EE4D-A9FF-69996E50E6C8}"/>
              </a:ext>
            </a:extLst>
          </p:cNvPr>
          <p:cNvCxnSpPr>
            <a:cxnSpLocks/>
          </p:cNvCxnSpPr>
          <p:nvPr/>
        </p:nvCxnSpPr>
        <p:spPr>
          <a:xfrm>
            <a:off x="2468880" y="4756801"/>
            <a:ext cx="49225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9BDD7F2-0823-B84B-918E-2296DD9B7918}"/>
              </a:ext>
            </a:extLst>
          </p:cNvPr>
          <p:cNvCxnSpPr>
            <a:cxnSpLocks/>
          </p:cNvCxnSpPr>
          <p:nvPr/>
        </p:nvCxnSpPr>
        <p:spPr>
          <a:xfrm>
            <a:off x="6491802" y="1334889"/>
            <a:ext cx="8995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7A8119-D0A3-6C43-8E94-31AEC9C94FAF}"/>
              </a:ext>
            </a:extLst>
          </p:cNvPr>
          <p:cNvCxnSpPr>
            <a:cxnSpLocks/>
          </p:cNvCxnSpPr>
          <p:nvPr/>
        </p:nvCxnSpPr>
        <p:spPr>
          <a:xfrm>
            <a:off x="7391400" y="1324950"/>
            <a:ext cx="0" cy="3431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4C9ECF-0762-214E-83F8-988C222E9D00}"/>
              </a:ext>
            </a:extLst>
          </p:cNvPr>
          <p:cNvCxnSpPr>
            <a:cxnSpLocks/>
          </p:cNvCxnSpPr>
          <p:nvPr/>
        </p:nvCxnSpPr>
        <p:spPr>
          <a:xfrm flipH="1">
            <a:off x="1003852" y="3033192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38E73E0-2800-E24E-B989-D6E461440C63}"/>
              </a:ext>
            </a:extLst>
          </p:cNvPr>
          <p:cNvCxnSpPr>
            <a:cxnSpLocks/>
          </p:cNvCxnSpPr>
          <p:nvPr/>
        </p:nvCxnSpPr>
        <p:spPr>
          <a:xfrm flipH="1">
            <a:off x="1003852" y="3897498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AAD286-2001-2D40-AF59-E97DEA5FEB9C}"/>
              </a:ext>
            </a:extLst>
          </p:cNvPr>
          <p:cNvCxnSpPr>
            <a:cxnSpLocks/>
          </p:cNvCxnSpPr>
          <p:nvPr/>
        </p:nvCxnSpPr>
        <p:spPr>
          <a:xfrm flipH="1">
            <a:off x="1017104" y="4756801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D6D9F3-A3F4-E44E-97B5-75338D13E5F4}"/>
              </a:ext>
            </a:extLst>
          </p:cNvPr>
          <p:cNvCxnSpPr>
            <a:cxnSpLocks/>
          </p:cNvCxnSpPr>
          <p:nvPr/>
        </p:nvCxnSpPr>
        <p:spPr>
          <a:xfrm>
            <a:off x="6491802" y="1219200"/>
            <a:ext cx="112819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258B4FB-E92A-724C-B399-37A464752FCE}"/>
              </a:ext>
            </a:extLst>
          </p:cNvPr>
          <p:cNvSpPr txBox="1"/>
          <p:nvPr/>
        </p:nvSpPr>
        <p:spPr>
          <a:xfrm>
            <a:off x="6493005" y="8779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3" name="標題 1">
            <a:extLst>
              <a:ext uri="{FF2B5EF4-FFF2-40B4-BE49-F238E27FC236}">
                <a16:creationId xmlns:a16="http://schemas.microsoft.com/office/drawing/2014/main" id="{8A8007A5-C5F4-034F-ABB5-FE899CD5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Step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3</a:t>
            </a:r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: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case 2 – P1 has mutex lock</a:t>
            </a:r>
            <a:endParaRPr lang="zh-TW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C33AE2-9C10-4140-B36B-28433A90D000}"/>
              </a:ext>
            </a:extLst>
          </p:cNvPr>
          <p:cNvSpPr/>
          <p:nvPr/>
        </p:nvSpPr>
        <p:spPr>
          <a:xfrm>
            <a:off x="7799095" y="4452166"/>
            <a:ext cx="886783" cy="60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 </a:t>
            </a:r>
            <a:r>
              <a:rPr lang="en-US" dirty="0" err="1"/>
              <a:t>mtx</a:t>
            </a:r>
            <a:endParaRPr lang="en-US" dirty="0"/>
          </a:p>
        </p:txBody>
      </p:sp>
      <p:sp>
        <p:nvSpPr>
          <p:cNvPr id="55" name="Rectangular Callout 1">
            <a:extLst>
              <a:ext uri="{FF2B5EF4-FFF2-40B4-BE49-F238E27FC236}">
                <a16:creationId xmlns:a16="http://schemas.microsoft.com/office/drawing/2014/main" id="{E096CCD4-D666-41FF-AD55-790AA8B58045}"/>
              </a:ext>
            </a:extLst>
          </p:cNvPr>
          <p:cNvSpPr/>
          <p:nvPr/>
        </p:nvSpPr>
        <p:spPr>
          <a:xfrm>
            <a:off x="5555175" y="4989711"/>
            <a:ext cx="1579221" cy="736386"/>
          </a:xfrm>
          <a:prstGeom prst="wedgeRectCallout">
            <a:avLst>
              <a:gd name="adj1" fmla="val 86677"/>
              <a:gd name="adj2" fmla="val -440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Unsuccessful mutex lock</a:t>
            </a:r>
          </a:p>
        </p:txBody>
      </p:sp>
    </p:spTree>
    <p:extLst>
      <p:ext uri="{BB962C8B-B14F-4D97-AF65-F5344CB8AC3E}">
        <p14:creationId xmlns:p14="http://schemas.microsoft.com/office/powerpoint/2010/main" val="404526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4EE261-5C21-4CF1-8CA7-EF5006FB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/>
              </a:rPr>
              <a:t>Background</a:t>
            </a:r>
            <a:endParaRPr lang="zh-TW" altLang="en-US" dirty="0">
              <a:ea typeface="微軟正黑體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E4F7133C-6D30-4507-AD2F-CD4C67D90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293" y="446219"/>
            <a:ext cx="6041212" cy="4724732"/>
          </a:xfrm>
        </p:spPr>
      </p:pic>
    </p:spTree>
    <p:extLst>
      <p:ext uri="{BB962C8B-B14F-4D97-AF65-F5344CB8AC3E}">
        <p14:creationId xmlns:p14="http://schemas.microsoft.com/office/powerpoint/2010/main" val="2650183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88F528-74C6-C34E-871E-A2D537B10992}"/>
              </a:ext>
            </a:extLst>
          </p:cNvPr>
          <p:cNvSpPr/>
          <p:nvPr/>
        </p:nvSpPr>
        <p:spPr>
          <a:xfrm>
            <a:off x="205740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CABD70-338A-C34B-957C-53204AA57D6B}"/>
              </a:ext>
            </a:extLst>
          </p:cNvPr>
          <p:cNvCxnSpPr>
            <a:cxnSpLocks/>
          </p:cNvCxnSpPr>
          <p:nvPr/>
        </p:nvCxnSpPr>
        <p:spPr>
          <a:xfrm>
            <a:off x="1371600" y="1295400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0D2793-E9BE-6C47-8E1C-30ED20A1EEEF}"/>
              </a:ext>
            </a:extLst>
          </p:cNvPr>
          <p:cNvCxnSpPr>
            <a:cxnSpLocks/>
          </p:cNvCxnSpPr>
          <p:nvPr/>
        </p:nvCxnSpPr>
        <p:spPr>
          <a:xfrm>
            <a:off x="1371600" y="1702564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323B1F-9559-AF48-8784-30131C3DEAE5}"/>
              </a:ext>
            </a:extLst>
          </p:cNvPr>
          <p:cNvSpPr/>
          <p:nvPr/>
        </p:nvSpPr>
        <p:spPr>
          <a:xfrm>
            <a:off x="252984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3F34CC-A9F4-8C48-991C-E976A7A7A6ED}"/>
              </a:ext>
            </a:extLst>
          </p:cNvPr>
          <p:cNvSpPr/>
          <p:nvPr/>
        </p:nvSpPr>
        <p:spPr>
          <a:xfrm>
            <a:off x="300228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3F6C5-0C29-764F-8FC5-82283DF82301}"/>
              </a:ext>
            </a:extLst>
          </p:cNvPr>
          <p:cNvSpPr/>
          <p:nvPr/>
        </p:nvSpPr>
        <p:spPr>
          <a:xfrm>
            <a:off x="347472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264D9-BA3E-1F4D-AA1D-4585BD96CF24}"/>
              </a:ext>
            </a:extLst>
          </p:cNvPr>
          <p:cNvSpPr/>
          <p:nvPr/>
        </p:nvSpPr>
        <p:spPr>
          <a:xfrm>
            <a:off x="394716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F15D8-6206-214F-AE30-F174E6306ADD}"/>
              </a:ext>
            </a:extLst>
          </p:cNvPr>
          <p:cNvSpPr txBox="1"/>
          <p:nvPr/>
        </p:nvSpPr>
        <p:spPr>
          <a:xfrm>
            <a:off x="2139305" y="87798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50D7C9-0C60-054C-8210-2630C32D4B08}"/>
              </a:ext>
            </a:extLst>
          </p:cNvPr>
          <p:cNvCxnSpPr>
            <a:cxnSpLocks/>
          </p:cNvCxnSpPr>
          <p:nvPr/>
        </p:nvCxnSpPr>
        <p:spPr>
          <a:xfrm>
            <a:off x="4394292" y="1502761"/>
            <a:ext cx="10054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BC00D1-649C-374D-910D-A0E9333F357A}"/>
              </a:ext>
            </a:extLst>
          </p:cNvPr>
          <p:cNvSpPr/>
          <p:nvPr/>
        </p:nvSpPr>
        <p:spPr>
          <a:xfrm>
            <a:off x="5486399" y="1219200"/>
            <a:ext cx="1005403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D50563-154F-C34E-8743-433C5638A9B3}"/>
              </a:ext>
            </a:extLst>
          </p:cNvPr>
          <p:cNvSpPr txBox="1"/>
          <p:nvPr/>
        </p:nvSpPr>
        <p:spPr>
          <a:xfrm>
            <a:off x="4427651" y="8779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Dispatch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6D545-FA08-104A-9D81-9AEA3A4149F4}"/>
              </a:ext>
            </a:extLst>
          </p:cNvPr>
          <p:cNvSpPr txBox="1"/>
          <p:nvPr/>
        </p:nvSpPr>
        <p:spPr>
          <a:xfrm>
            <a:off x="5450587" y="13182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2AF9AA-50CA-044B-B6F1-B4C742D7726E}"/>
              </a:ext>
            </a:extLst>
          </p:cNvPr>
          <p:cNvCxnSpPr>
            <a:cxnSpLocks/>
          </p:cNvCxnSpPr>
          <p:nvPr/>
        </p:nvCxnSpPr>
        <p:spPr>
          <a:xfrm>
            <a:off x="6491802" y="1752600"/>
            <a:ext cx="366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0E3FF3-2118-2944-A8F8-D3F6F2365CC1}"/>
              </a:ext>
            </a:extLst>
          </p:cNvPr>
          <p:cNvCxnSpPr>
            <a:cxnSpLocks/>
          </p:cNvCxnSpPr>
          <p:nvPr/>
        </p:nvCxnSpPr>
        <p:spPr>
          <a:xfrm>
            <a:off x="990600" y="2286000"/>
            <a:ext cx="586740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60F8B7-7AC3-5B40-82F6-090B45227C20}"/>
              </a:ext>
            </a:extLst>
          </p:cNvPr>
          <p:cNvCxnSpPr>
            <a:cxnSpLocks/>
          </p:cNvCxnSpPr>
          <p:nvPr/>
        </p:nvCxnSpPr>
        <p:spPr>
          <a:xfrm>
            <a:off x="6858000" y="175260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59489A-E810-084F-A5F1-676E1C0DB8D9}"/>
              </a:ext>
            </a:extLst>
          </p:cNvPr>
          <p:cNvCxnSpPr>
            <a:cxnSpLocks/>
          </p:cNvCxnSpPr>
          <p:nvPr/>
        </p:nvCxnSpPr>
        <p:spPr>
          <a:xfrm>
            <a:off x="1003852" y="1502761"/>
            <a:ext cx="0" cy="3254040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2A919A-EA84-6245-8631-AD0CD6518EC1}"/>
              </a:ext>
            </a:extLst>
          </p:cNvPr>
          <p:cNvCxnSpPr>
            <a:cxnSpLocks/>
          </p:cNvCxnSpPr>
          <p:nvPr/>
        </p:nvCxnSpPr>
        <p:spPr>
          <a:xfrm flipH="1">
            <a:off x="783265" y="1502761"/>
            <a:ext cx="727483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5DC45C-F87C-C743-83F4-12E9F7CAFC69}"/>
              </a:ext>
            </a:extLst>
          </p:cNvPr>
          <p:cNvCxnSpPr>
            <a:cxnSpLocks/>
          </p:cNvCxnSpPr>
          <p:nvPr/>
        </p:nvCxnSpPr>
        <p:spPr>
          <a:xfrm>
            <a:off x="6491802" y="1600200"/>
            <a:ext cx="594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459C7A-5668-F74C-9361-C12DBD1BDFCB}"/>
              </a:ext>
            </a:extLst>
          </p:cNvPr>
          <p:cNvCxnSpPr>
            <a:cxnSpLocks/>
          </p:cNvCxnSpPr>
          <p:nvPr/>
        </p:nvCxnSpPr>
        <p:spPr>
          <a:xfrm>
            <a:off x="7091901" y="1574358"/>
            <a:ext cx="0" cy="1473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59BA307-62AF-1142-9A0D-425DEC947250}"/>
              </a:ext>
            </a:extLst>
          </p:cNvPr>
          <p:cNvSpPr/>
          <p:nvPr/>
        </p:nvSpPr>
        <p:spPr>
          <a:xfrm>
            <a:off x="152400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2417F6-880E-3443-8173-DDD8010C0A3C}"/>
              </a:ext>
            </a:extLst>
          </p:cNvPr>
          <p:cNvCxnSpPr>
            <a:cxnSpLocks/>
          </p:cNvCxnSpPr>
          <p:nvPr/>
        </p:nvCxnSpPr>
        <p:spPr>
          <a:xfrm>
            <a:off x="1371600" y="282583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D15D7D-D993-8140-A838-FDE1CBBFE5E0}"/>
              </a:ext>
            </a:extLst>
          </p:cNvPr>
          <p:cNvCxnSpPr>
            <a:cxnSpLocks/>
          </p:cNvCxnSpPr>
          <p:nvPr/>
        </p:nvCxnSpPr>
        <p:spPr>
          <a:xfrm>
            <a:off x="1371600" y="3232995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433AE12-294F-0E48-A6E4-9D0CAB21B9B3}"/>
              </a:ext>
            </a:extLst>
          </p:cNvPr>
          <p:cNvSpPr/>
          <p:nvPr/>
        </p:nvSpPr>
        <p:spPr>
          <a:xfrm>
            <a:off x="199644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B62A87-8FEE-3B44-9E31-122843608909}"/>
              </a:ext>
            </a:extLst>
          </p:cNvPr>
          <p:cNvSpPr txBox="1"/>
          <p:nvPr/>
        </p:nvSpPr>
        <p:spPr>
          <a:xfrm>
            <a:off x="1447642" y="245572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Queue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48ABEA-8B26-1A41-BCBF-CF05977076A3}"/>
              </a:ext>
            </a:extLst>
          </p:cNvPr>
          <p:cNvSpPr/>
          <p:nvPr/>
        </p:nvSpPr>
        <p:spPr>
          <a:xfrm>
            <a:off x="152400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35A5DA-CD9C-7A49-8049-AB1EE898A509}"/>
              </a:ext>
            </a:extLst>
          </p:cNvPr>
          <p:cNvCxnSpPr>
            <a:cxnSpLocks/>
          </p:cNvCxnSpPr>
          <p:nvPr/>
        </p:nvCxnSpPr>
        <p:spPr>
          <a:xfrm>
            <a:off x="1371600" y="3690137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178BCB-6D86-074D-B3F7-74B588B7783E}"/>
              </a:ext>
            </a:extLst>
          </p:cNvPr>
          <p:cNvCxnSpPr>
            <a:cxnSpLocks/>
          </p:cNvCxnSpPr>
          <p:nvPr/>
        </p:nvCxnSpPr>
        <p:spPr>
          <a:xfrm>
            <a:off x="1371600" y="409730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F6DDA16-4658-AF43-869B-7385BF8BC284}"/>
              </a:ext>
            </a:extLst>
          </p:cNvPr>
          <p:cNvSpPr/>
          <p:nvPr/>
        </p:nvSpPr>
        <p:spPr>
          <a:xfrm>
            <a:off x="199644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6784BD-9501-F54E-9C5B-DCA634B07106}"/>
              </a:ext>
            </a:extLst>
          </p:cNvPr>
          <p:cNvSpPr txBox="1"/>
          <p:nvPr/>
        </p:nvSpPr>
        <p:spPr>
          <a:xfrm>
            <a:off x="1331002" y="333521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 Queue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7D645D-D49F-204D-9A9D-AEB5516E8625}"/>
              </a:ext>
            </a:extLst>
          </p:cNvPr>
          <p:cNvSpPr/>
          <p:nvPr/>
        </p:nvSpPr>
        <p:spPr>
          <a:xfrm>
            <a:off x="152400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942441-8A87-994B-B027-61401E3FE31C}"/>
              </a:ext>
            </a:extLst>
          </p:cNvPr>
          <p:cNvCxnSpPr>
            <a:cxnSpLocks/>
          </p:cNvCxnSpPr>
          <p:nvPr/>
        </p:nvCxnSpPr>
        <p:spPr>
          <a:xfrm>
            <a:off x="1371600" y="4549440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08F488-3600-BF4D-A2FF-B762C42A46B5}"/>
              </a:ext>
            </a:extLst>
          </p:cNvPr>
          <p:cNvCxnSpPr>
            <a:cxnSpLocks/>
          </p:cNvCxnSpPr>
          <p:nvPr/>
        </p:nvCxnSpPr>
        <p:spPr>
          <a:xfrm>
            <a:off x="1371600" y="4956604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140D1E-52C7-684C-99C8-2831572B6F0C}"/>
              </a:ext>
            </a:extLst>
          </p:cNvPr>
          <p:cNvSpPr/>
          <p:nvPr/>
        </p:nvSpPr>
        <p:spPr>
          <a:xfrm>
            <a:off x="1996440" y="4572270"/>
            <a:ext cx="457200" cy="36906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0ED286-3667-BB47-ABE0-8DCDF2ADB0F5}"/>
              </a:ext>
            </a:extLst>
          </p:cNvPr>
          <p:cNvSpPr txBox="1"/>
          <p:nvPr/>
        </p:nvSpPr>
        <p:spPr>
          <a:xfrm>
            <a:off x="1370698" y="4202187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MTX Queue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2652E6-6C1A-0B4C-ABA4-5787E8F650E3}"/>
              </a:ext>
            </a:extLst>
          </p:cNvPr>
          <p:cNvCxnSpPr>
            <a:cxnSpLocks/>
          </p:cNvCxnSpPr>
          <p:nvPr/>
        </p:nvCxnSpPr>
        <p:spPr>
          <a:xfrm>
            <a:off x="2453640" y="3033192"/>
            <a:ext cx="463296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673498-F4F2-A840-AE8F-401F4A1C8764}"/>
              </a:ext>
            </a:extLst>
          </p:cNvPr>
          <p:cNvCxnSpPr>
            <a:cxnSpLocks/>
          </p:cNvCxnSpPr>
          <p:nvPr/>
        </p:nvCxnSpPr>
        <p:spPr>
          <a:xfrm>
            <a:off x="6491802" y="1447800"/>
            <a:ext cx="747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41E095-940E-344E-A782-7DF94672E6C6}"/>
              </a:ext>
            </a:extLst>
          </p:cNvPr>
          <p:cNvCxnSpPr>
            <a:cxnSpLocks/>
          </p:cNvCxnSpPr>
          <p:nvPr/>
        </p:nvCxnSpPr>
        <p:spPr>
          <a:xfrm>
            <a:off x="2468880" y="3897498"/>
            <a:ext cx="47701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4C7A47-33E2-A049-A96E-8203F78CD0C6}"/>
              </a:ext>
            </a:extLst>
          </p:cNvPr>
          <p:cNvCxnSpPr>
            <a:cxnSpLocks/>
          </p:cNvCxnSpPr>
          <p:nvPr/>
        </p:nvCxnSpPr>
        <p:spPr>
          <a:xfrm>
            <a:off x="7239000" y="1447800"/>
            <a:ext cx="0" cy="2449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81A8DD1-78BA-EE4D-A9FF-69996E50E6C8}"/>
              </a:ext>
            </a:extLst>
          </p:cNvPr>
          <p:cNvCxnSpPr>
            <a:cxnSpLocks/>
          </p:cNvCxnSpPr>
          <p:nvPr/>
        </p:nvCxnSpPr>
        <p:spPr>
          <a:xfrm>
            <a:off x="2468880" y="4756801"/>
            <a:ext cx="49225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9BDD7F2-0823-B84B-918E-2296DD9B7918}"/>
              </a:ext>
            </a:extLst>
          </p:cNvPr>
          <p:cNvCxnSpPr>
            <a:cxnSpLocks/>
          </p:cNvCxnSpPr>
          <p:nvPr/>
        </p:nvCxnSpPr>
        <p:spPr>
          <a:xfrm>
            <a:off x="6491802" y="1334889"/>
            <a:ext cx="8995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7A8119-D0A3-6C43-8E94-31AEC9C94FAF}"/>
              </a:ext>
            </a:extLst>
          </p:cNvPr>
          <p:cNvCxnSpPr>
            <a:cxnSpLocks/>
          </p:cNvCxnSpPr>
          <p:nvPr/>
        </p:nvCxnSpPr>
        <p:spPr>
          <a:xfrm>
            <a:off x="7391400" y="1324950"/>
            <a:ext cx="0" cy="3431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4C9ECF-0762-214E-83F8-988C222E9D00}"/>
              </a:ext>
            </a:extLst>
          </p:cNvPr>
          <p:cNvCxnSpPr>
            <a:cxnSpLocks/>
          </p:cNvCxnSpPr>
          <p:nvPr/>
        </p:nvCxnSpPr>
        <p:spPr>
          <a:xfrm flipH="1">
            <a:off x="1003852" y="3033192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38E73E0-2800-E24E-B989-D6E461440C63}"/>
              </a:ext>
            </a:extLst>
          </p:cNvPr>
          <p:cNvCxnSpPr>
            <a:cxnSpLocks/>
          </p:cNvCxnSpPr>
          <p:nvPr/>
        </p:nvCxnSpPr>
        <p:spPr>
          <a:xfrm flipH="1">
            <a:off x="1003852" y="3897498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AAD286-2001-2D40-AF59-E97DEA5FEB9C}"/>
              </a:ext>
            </a:extLst>
          </p:cNvPr>
          <p:cNvCxnSpPr>
            <a:cxnSpLocks/>
          </p:cNvCxnSpPr>
          <p:nvPr/>
        </p:nvCxnSpPr>
        <p:spPr>
          <a:xfrm flipH="1">
            <a:off x="1017104" y="4756801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D6D9F3-A3F4-E44E-97B5-75338D13E5F4}"/>
              </a:ext>
            </a:extLst>
          </p:cNvPr>
          <p:cNvCxnSpPr>
            <a:cxnSpLocks/>
          </p:cNvCxnSpPr>
          <p:nvPr/>
        </p:nvCxnSpPr>
        <p:spPr>
          <a:xfrm>
            <a:off x="6491802" y="1219200"/>
            <a:ext cx="112819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258B4FB-E92A-724C-B399-37A464752FCE}"/>
              </a:ext>
            </a:extLst>
          </p:cNvPr>
          <p:cNvSpPr txBox="1"/>
          <p:nvPr/>
        </p:nvSpPr>
        <p:spPr>
          <a:xfrm>
            <a:off x="6493005" y="8779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3" name="標題 1">
            <a:extLst>
              <a:ext uri="{FF2B5EF4-FFF2-40B4-BE49-F238E27FC236}">
                <a16:creationId xmlns:a16="http://schemas.microsoft.com/office/drawing/2014/main" id="{8A8007A5-C5F4-034F-ABB5-FE899CD5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Step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3</a:t>
            </a:r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: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case 2 – P1 has mutex lock</a:t>
            </a:r>
            <a:endParaRPr lang="zh-TW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C33AE2-9C10-4140-B36B-28433A90D000}"/>
              </a:ext>
            </a:extLst>
          </p:cNvPr>
          <p:cNvSpPr/>
          <p:nvPr/>
        </p:nvSpPr>
        <p:spPr>
          <a:xfrm>
            <a:off x="7848600" y="4419931"/>
            <a:ext cx="886783" cy="60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 </a:t>
            </a:r>
            <a:r>
              <a:rPr lang="en-US" dirty="0" err="1"/>
              <a:t>mtx</a:t>
            </a:r>
            <a:endParaRPr lang="en-US" dirty="0"/>
          </a:p>
        </p:txBody>
      </p:sp>
      <p:sp>
        <p:nvSpPr>
          <p:cNvPr id="55" name="Rectangular Callout 1">
            <a:extLst>
              <a:ext uri="{FF2B5EF4-FFF2-40B4-BE49-F238E27FC236}">
                <a16:creationId xmlns:a16="http://schemas.microsoft.com/office/drawing/2014/main" id="{C141F4BD-E63D-4D4A-92D2-F71E8A6DC959}"/>
              </a:ext>
            </a:extLst>
          </p:cNvPr>
          <p:cNvSpPr/>
          <p:nvPr/>
        </p:nvSpPr>
        <p:spPr>
          <a:xfrm>
            <a:off x="5555175" y="4989711"/>
            <a:ext cx="1579221" cy="736386"/>
          </a:xfrm>
          <a:prstGeom prst="wedgeRectCallout">
            <a:avLst>
              <a:gd name="adj1" fmla="val 86677"/>
              <a:gd name="adj2" fmla="val -440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Unsuccessful mutex lock</a:t>
            </a:r>
          </a:p>
        </p:txBody>
      </p:sp>
    </p:spTree>
    <p:extLst>
      <p:ext uri="{BB962C8B-B14F-4D97-AF65-F5344CB8AC3E}">
        <p14:creationId xmlns:p14="http://schemas.microsoft.com/office/powerpoint/2010/main" val="1968929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88F528-74C6-C34E-871E-A2D537B10992}"/>
              </a:ext>
            </a:extLst>
          </p:cNvPr>
          <p:cNvSpPr/>
          <p:nvPr/>
        </p:nvSpPr>
        <p:spPr>
          <a:xfrm>
            <a:off x="152400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CABD70-338A-C34B-957C-53204AA57D6B}"/>
              </a:ext>
            </a:extLst>
          </p:cNvPr>
          <p:cNvCxnSpPr>
            <a:cxnSpLocks/>
          </p:cNvCxnSpPr>
          <p:nvPr/>
        </p:nvCxnSpPr>
        <p:spPr>
          <a:xfrm>
            <a:off x="1371600" y="1295400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0D2793-E9BE-6C47-8E1C-30ED20A1EEEF}"/>
              </a:ext>
            </a:extLst>
          </p:cNvPr>
          <p:cNvCxnSpPr>
            <a:cxnSpLocks/>
          </p:cNvCxnSpPr>
          <p:nvPr/>
        </p:nvCxnSpPr>
        <p:spPr>
          <a:xfrm>
            <a:off x="1371600" y="1702564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323B1F-9559-AF48-8784-30131C3DEAE5}"/>
              </a:ext>
            </a:extLst>
          </p:cNvPr>
          <p:cNvSpPr/>
          <p:nvPr/>
        </p:nvSpPr>
        <p:spPr>
          <a:xfrm>
            <a:off x="199644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3F34CC-A9F4-8C48-991C-E976A7A7A6ED}"/>
              </a:ext>
            </a:extLst>
          </p:cNvPr>
          <p:cNvSpPr/>
          <p:nvPr/>
        </p:nvSpPr>
        <p:spPr>
          <a:xfrm>
            <a:off x="246888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3F6C5-0C29-764F-8FC5-82283DF82301}"/>
              </a:ext>
            </a:extLst>
          </p:cNvPr>
          <p:cNvSpPr/>
          <p:nvPr/>
        </p:nvSpPr>
        <p:spPr>
          <a:xfrm>
            <a:off x="294132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264D9-BA3E-1F4D-AA1D-4585BD96CF24}"/>
              </a:ext>
            </a:extLst>
          </p:cNvPr>
          <p:cNvSpPr/>
          <p:nvPr/>
        </p:nvSpPr>
        <p:spPr>
          <a:xfrm>
            <a:off x="341376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4509BF-ADD7-0D45-BAF4-CB2A27BBF9AE}"/>
              </a:ext>
            </a:extLst>
          </p:cNvPr>
          <p:cNvSpPr/>
          <p:nvPr/>
        </p:nvSpPr>
        <p:spPr>
          <a:xfrm>
            <a:off x="3886200" y="1318230"/>
            <a:ext cx="457200" cy="36906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F15D8-6206-214F-AE30-F174E6306ADD}"/>
              </a:ext>
            </a:extLst>
          </p:cNvPr>
          <p:cNvSpPr txBox="1"/>
          <p:nvPr/>
        </p:nvSpPr>
        <p:spPr>
          <a:xfrm>
            <a:off x="2139305" y="87798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50D7C9-0C60-054C-8210-2630C32D4B08}"/>
              </a:ext>
            </a:extLst>
          </p:cNvPr>
          <p:cNvCxnSpPr>
            <a:cxnSpLocks/>
          </p:cNvCxnSpPr>
          <p:nvPr/>
        </p:nvCxnSpPr>
        <p:spPr>
          <a:xfrm>
            <a:off x="4394292" y="1502761"/>
            <a:ext cx="10054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BC00D1-649C-374D-910D-A0E9333F357A}"/>
              </a:ext>
            </a:extLst>
          </p:cNvPr>
          <p:cNvSpPr/>
          <p:nvPr/>
        </p:nvSpPr>
        <p:spPr>
          <a:xfrm>
            <a:off x="5486399" y="1219200"/>
            <a:ext cx="1005403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D50563-154F-C34E-8743-433C5638A9B3}"/>
              </a:ext>
            </a:extLst>
          </p:cNvPr>
          <p:cNvSpPr txBox="1"/>
          <p:nvPr/>
        </p:nvSpPr>
        <p:spPr>
          <a:xfrm>
            <a:off x="4427651" y="8779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Dispatch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6D545-FA08-104A-9D81-9AEA3A4149F4}"/>
              </a:ext>
            </a:extLst>
          </p:cNvPr>
          <p:cNvSpPr txBox="1"/>
          <p:nvPr/>
        </p:nvSpPr>
        <p:spPr>
          <a:xfrm>
            <a:off x="5450587" y="13182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2AF9AA-50CA-044B-B6F1-B4C742D7726E}"/>
              </a:ext>
            </a:extLst>
          </p:cNvPr>
          <p:cNvCxnSpPr>
            <a:cxnSpLocks/>
          </p:cNvCxnSpPr>
          <p:nvPr/>
        </p:nvCxnSpPr>
        <p:spPr>
          <a:xfrm>
            <a:off x="6491802" y="1752600"/>
            <a:ext cx="366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0E3FF3-2118-2944-A8F8-D3F6F2365CC1}"/>
              </a:ext>
            </a:extLst>
          </p:cNvPr>
          <p:cNvCxnSpPr>
            <a:cxnSpLocks/>
          </p:cNvCxnSpPr>
          <p:nvPr/>
        </p:nvCxnSpPr>
        <p:spPr>
          <a:xfrm>
            <a:off x="990600" y="2286000"/>
            <a:ext cx="586740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60F8B7-7AC3-5B40-82F6-090B45227C20}"/>
              </a:ext>
            </a:extLst>
          </p:cNvPr>
          <p:cNvCxnSpPr>
            <a:cxnSpLocks/>
          </p:cNvCxnSpPr>
          <p:nvPr/>
        </p:nvCxnSpPr>
        <p:spPr>
          <a:xfrm>
            <a:off x="6858000" y="175260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59489A-E810-084F-A5F1-676E1C0DB8D9}"/>
              </a:ext>
            </a:extLst>
          </p:cNvPr>
          <p:cNvCxnSpPr>
            <a:cxnSpLocks/>
          </p:cNvCxnSpPr>
          <p:nvPr/>
        </p:nvCxnSpPr>
        <p:spPr>
          <a:xfrm>
            <a:off x="1003852" y="1502761"/>
            <a:ext cx="0" cy="3254040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2A919A-EA84-6245-8631-AD0CD6518EC1}"/>
              </a:ext>
            </a:extLst>
          </p:cNvPr>
          <p:cNvCxnSpPr>
            <a:cxnSpLocks/>
          </p:cNvCxnSpPr>
          <p:nvPr/>
        </p:nvCxnSpPr>
        <p:spPr>
          <a:xfrm flipH="1">
            <a:off x="783265" y="1502761"/>
            <a:ext cx="727483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5DC45C-F87C-C743-83F4-12E9F7CAFC69}"/>
              </a:ext>
            </a:extLst>
          </p:cNvPr>
          <p:cNvCxnSpPr>
            <a:cxnSpLocks/>
          </p:cNvCxnSpPr>
          <p:nvPr/>
        </p:nvCxnSpPr>
        <p:spPr>
          <a:xfrm>
            <a:off x="6491802" y="1600200"/>
            <a:ext cx="594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459C7A-5668-F74C-9361-C12DBD1BDFCB}"/>
              </a:ext>
            </a:extLst>
          </p:cNvPr>
          <p:cNvCxnSpPr>
            <a:cxnSpLocks/>
          </p:cNvCxnSpPr>
          <p:nvPr/>
        </p:nvCxnSpPr>
        <p:spPr>
          <a:xfrm>
            <a:off x="7091901" y="1574358"/>
            <a:ext cx="0" cy="1473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59BA307-62AF-1142-9A0D-425DEC947250}"/>
              </a:ext>
            </a:extLst>
          </p:cNvPr>
          <p:cNvSpPr/>
          <p:nvPr/>
        </p:nvSpPr>
        <p:spPr>
          <a:xfrm>
            <a:off x="152400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2417F6-880E-3443-8173-DDD8010C0A3C}"/>
              </a:ext>
            </a:extLst>
          </p:cNvPr>
          <p:cNvCxnSpPr>
            <a:cxnSpLocks/>
          </p:cNvCxnSpPr>
          <p:nvPr/>
        </p:nvCxnSpPr>
        <p:spPr>
          <a:xfrm>
            <a:off x="1371600" y="282583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D15D7D-D993-8140-A838-FDE1CBBFE5E0}"/>
              </a:ext>
            </a:extLst>
          </p:cNvPr>
          <p:cNvCxnSpPr>
            <a:cxnSpLocks/>
          </p:cNvCxnSpPr>
          <p:nvPr/>
        </p:nvCxnSpPr>
        <p:spPr>
          <a:xfrm>
            <a:off x="1371600" y="3232995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433AE12-294F-0E48-A6E4-9D0CAB21B9B3}"/>
              </a:ext>
            </a:extLst>
          </p:cNvPr>
          <p:cNvSpPr/>
          <p:nvPr/>
        </p:nvSpPr>
        <p:spPr>
          <a:xfrm>
            <a:off x="199644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B62A87-8FEE-3B44-9E31-122843608909}"/>
              </a:ext>
            </a:extLst>
          </p:cNvPr>
          <p:cNvSpPr txBox="1"/>
          <p:nvPr/>
        </p:nvSpPr>
        <p:spPr>
          <a:xfrm>
            <a:off x="1447642" y="245572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Queue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48ABEA-8B26-1A41-BCBF-CF05977076A3}"/>
              </a:ext>
            </a:extLst>
          </p:cNvPr>
          <p:cNvSpPr/>
          <p:nvPr/>
        </p:nvSpPr>
        <p:spPr>
          <a:xfrm>
            <a:off x="152400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35A5DA-CD9C-7A49-8049-AB1EE898A509}"/>
              </a:ext>
            </a:extLst>
          </p:cNvPr>
          <p:cNvCxnSpPr>
            <a:cxnSpLocks/>
          </p:cNvCxnSpPr>
          <p:nvPr/>
        </p:nvCxnSpPr>
        <p:spPr>
          <a:xfrm>
            <a:off x="1371600" y="3690137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178BCB-6D86-074D-B3F7-74B588B7783E}"/>
              </a:ext>
            </a:extLst>
          </p:cNvPr>
          <p:cNvCxnSpPr>
            <a:cxnSpLocks/>
          </p:cNvCxnSpPr>
          <p:nvPr/>
        </p:nvCxnSpPr>
        <p:spPr>
          <a:xfrm>
            <a:off x="1371600" y="409730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F6DDA16-4658-AF43-869B-7385BF8BC284}"/>
              </a:ext>
            </a:extLst>
          </p:cNvPr>
          <p:cNvSpPr/>
          <p:nvPr/>
        </p:nvSpPr>
        <p:spPr>
          <a:xfrm>
            <a:off x="199644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6784BD-9501-F54E-9C5B-DCA634B07106}"/>
              </a:ext>
            </a:extLst>
          </p:cNvPr>
          <p:cNvSpPr txBox="1"/>
          <p:nvPr/>
        </p:nvSpPr>
        <p:spPr>
          <a:xfrm>
            <a:off x="1331002" y="333521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 Queue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7D645D-D49F-204D-9A9D-AEB5516E8625}"/>
              </a:ext>
            </a:extLst>
          </p:cNvPr>
          <p:cNvSpPr/>
          <p:nvPr/>
        </p:nvSpPr>
        <p:spPr>
          <a:xfrm>
            <a:off x="152400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942441-8A87-994B-B027-61401E3FE31C}"/>
              </a:ext>
            </a:extLst>
          </p:cNvPr>
          <p:cNvCxnSpPr>
            <a:cxnSpLocks/>
          </p:cNvCxnSpPr>
          <p:nvPr/>
        </p:nvCxnSpPr>
        <p:spPr>
          <a:xfrm>
            <a:off x="1371600" y="4549440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08F488-3600-BF4D-A2FF-B762C42A46B5}"/>
              </a:ext>
            </a:extLst>
          </p:cNvPr>
          <p:cNvCxnSpPr>
            <a:cxnSpLocks/>
          </p:cNvCxnSpPr>
          <p:nvPr/>
        </p:nvCxnSpPr>
        <p:spPr>
          <a:xfrm>
            <a:off x="1371600" y="4956604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140D1E-52C7-684C-99C8-2831572B6F0C}"/>
              </a:ext>
            </a:extLst>
          </p:cNvPr>
          <p:cNvSpPr/>
          <p:nvPr/>
        </p:nvSpPr>
        <p:spPr>
          <a:xfrm>
            <a:off x="199644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0ED286-3667-BB47-ABE0-8DCDF2ADB0F5}"/>
              </a:ext>
            </a:extLst>
          </p:cNvPr>
          <p:cNvSpPr txBox="1"/>
          <p:nvPr/>
        </p:nvSpPr>
        <p:spPr>
          <a:xfrm>
            <a:off x="1370698" y="4202187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MTX Queue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2652E6-6C1A-0B4C-ABA4-5787E8F650E3}"/>
              </a:ext>
            </a:extLst>
          </p:cNvPr>
          <p:cNvCxnSpPr>
            <a:cxnSpLocks/>
          </p:cNvCxnSpPr>
          <p:nvPr/>
        </p:nvCxnSpPr>
        <p:spPr>
          <a:xfrm>
            <a:off x="2453640" y="3033192"/>
            <a:ext cx="463296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673498-F4F2-A840-AE8F-401F4A1C8764}"/>
              </a:ext>
            </a:extLst>
          </p:cNvPr>
          <p:cNvCxnSpPr>
            <a:cxnSpLocks/>
          </p:cNvCxnSpPr>
          <p:nvPr/>
        </p:nvCxnSpPr>
        <p:spPr>
          <a:xfrm>
            <a:off x="6491802" y="1447800"/>
            <a:ext cx="747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41E095-940E-344E-A782-7DF94672E6C6}"/>
              </a:ext>
            </a:extLst>
          </p:cNvPr>
          <p:cNvCxnSpPr>
            <a:cxnSpLocks/>
          </p:cNvCxnSpPr>
          <p:nvPr/>
        </p:nvCxnSpPr>
        <p:spPr>
          <a:xfrm>
            <a:off x="2468880" y="3897498"/>
            <a:ext cx="47701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4C7A47-33E2-A049-A96E-8203F78CD0C6}"/>
              </a:ext>
            </a:extLst>
          </p:cNvPr>
          <p:cNvCxnSpPr>
            <a:cxnSpLocks/>
          </p:cNvCxnSpPr>
          <p:nvPr/>
        </p:nvCxnSpPr>
        <p:spPr>
          <a:xfrm>
            <a:off x="7239000" y="1447800"/>
            <a:ext cx="0" cy="2449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81A8DD1-78BA-EE4D-A9FF-69996E50E6C8}"/>
              </a:ext>
            </a:extLst>
          </p:cNvPr>
          <p:cNvCxnSpPr>
            <a:cxnSpLocks/>
          </p:cNvCxnSpPr>
          <p:nvPr/>
        </p:nvCxnSpPr>
        <p:spPr>
          <a:xfrm>
            <a:off x="2468880" y="4756801"/>
            <a:ext cx="49225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9BDD7F2-0823-B84B-918E-2296DD9B7918}"/>
              </a:ext>
            </a:extLst>
          </p:cNvPr>
          <p:cNvCxnSpPr>
            <a:cxnSpLocks/>
          </p:cNvCxnSpPr>
          <p:nvPr/>
        </p:nvCxnSpPr>
        <p:spPr>
          <a:xfrm>
            <a:off x="6491802" y="1334889"/>
            <a:ext cx="8995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7A8119-D0A3-6C43-8E94-31AEC9C94FAF}"/>
              </a:ext>
            </a:extLst>
          </p:cNvPr>
          <p:cNvCxnSpPr>
            <a:cxnSpLocks/>
          </p:cNvCxnSpPr>
          <p:nvPr/>
        </p:nvCxnSpPr>
        <p:spPr>
          <a:xfrm>
            <a:off x="7391400" y="1324950"/>
            <a:ext cx="0" cy="3431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4C9ECF-0762-214E-83F8-988C222E9D00}"/>
              </a:ext>
            </a:extLst>
          </p:cNvPr>
          <p:cNvCxnSpPr>
            <a:cxnSpLocks/>
          </p:cNvCxnSpPr>
          <p:nvPr/>
        </p:nvCxnSpPr>
        <p:spPr>
          <a:xfrm flipH="1">
            <a:off x="1003852" y="3033192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38E73E0-2800-E24E-B989-D6E461440C63}"/>
              </a:ext>
            </a:extLst>
          </p:cNvPr>
          <p:cNvCxnSpPr>
            <a:cxnSpLocks/>
          </p:cNvCxnSpPr>
          <p:nvPr/>
        </p:nvCxnSpPr>
        <p:spPr>
          <a:xfrm flipH="1">
            <a:off x="1003852" y="3897498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AAD286-2001-2D40-AF59-E97DEA5FEB9C}"/>
              </a:ext>
            </a:extLst>
          </p:cNvPr>
          <p:cNvCxnSpPr>
            <a:cxnSpLocks/>
          </p:cNvCxnSpPr>
          <p:nvPr/>
        </p:nvCxnSpPr>
        <p:spPr>
          <a:xfrm flipH="1">
            <a:off x="1017104" y="4756801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D6D9F3-A3F4-E44E-97B5-75338D13E5F4}"/>
              </a:ext>
            </a:extLst>
          </p:cNvPr>
          <p:cNvCxnSpPr>
            <a:cxnSpLocks/>
          </p:cNvCxnSpPr>
          <p:nvPr/>
        </p:nvCxnSpPr>
        <p:spPr>
          <a:xfrm>
            <a:off x="6491802" y="1219200"/>
            <a:ext cx="112819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258B4FB-E92A-724C-B399-37A464752FCE}"/>
              </a:ext>
            </a:extLst>
          </p:cNvPr>
          <p:cNvSpPr txBox="1"/>
          <p:nvPr/>
        </p:nvSpPr>
        <p:spPr>
          <a:xfrm>
            <a:off x="6493005" y="8779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3" name="標題 1">
            <a:extLst>
              <a:ext uri="{FF2B5EF4-FFF2-40B4-BE49-F238E27FC236}">
                <a16:creationId xmlns:a16="http://schemas.microsoft.com/office/drawing/2014/main" id="{8A8007A5-C5F4-034F-ABB5-FE899CD5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Step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3</a:t>
            </a:r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: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case 3 – P1 has mutex unlock</a:t>
            </a:r>
            <a:endParaRPr lang="zh-TW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EB2A86-9709-DE41-84A9-434DA2A1E8F2}"/>
              </a:ext>
            </a:extLst>
          </p:cNvPr>
          <p:cNvSpPr/>
          <p:nvPr/>
        </p:nvSpPr>
        <p:spPr>
          <a:xfrm>
            <a:off x="7654905" y="4473598"/>
            <a:ext cx="886783" cy="60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 </a:t>
            </a:r>
            <a:r>
              <a:rPr lang="en-US" dirty="0" err="1"/>
              <a:t>mtx</a:t>
            </a:r>
            <a:endParaRPr lang="en-US" dirty="0"/>
          </a:p>
        </p:txBody>
      </p:sp>
      <p:sp>
        <p:nvSpPr>
          <p:cNvPr id="55" name="Rectangular Callout 1">
            <a:extLst>
              <a:ext uri="{FF2B5EF4-FFF2-40B4-BE49-F238E27FC236}">
                <a16:creationId xmlns:a16="http://schemas.microsoft.com/office/drawing/2014/main" id="{736ADDE8-57F4-4F66-9D9B-E0011C3FC5CE}"/>
              </a:ext>
            </a:extLst>
          </p:cNvPr>
          <p:cNvSpPr/>
          <p:nvPr/>
        </p:nvSpPr>
        <p:spPr>
          <a:xfrm>
            <a:off x="5263859" y="4942389"/>
            <a:ext cx="1788413" cy="609269"/>
          </a:xfrm>
          <a:prstGeom prst="wedgeRectCallout">
            <a:avLst>
              <a:gd name="adj1" fmla="val 86677"/>
              <a:gd name="adj2" fmla="val -440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action on P1</a:t>
            </a:r>
          </a:p>
        </p:txBody>
      </p:sp>
    </p:spTree>
    <p:extLst>
      <p:ext uri="{BB962C8B-B14F-4D97-AF65-F5344CB8AC3E}">
        <p14:creationId xmlns:p14="http://schemas.microsoft.com/office/powerpoint/2010/main" val="2161750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88F528-74C6-C34E-871E-A2D537B10992}"/>
              </a:ext>
            </a:extLst>
          </p:cNvPr>
          <p:cNvSpPr/>
          <p:nvPr/>
        </p:nvSpPr>
        <p:spPr>
          <a:xfrm>
            <a:off x="152400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CABD70-338A-C34B-957C-53204AA57D6B}"/>
              </a:ext>
            </a:extLst>
          </p:cNvPr>
          <p:cNvCxnSpPr>
            <a:cxnSpLocks/>
          </p:cNvCxnSpPr>
          <p:nvPr/>
        </p:nvCxnSpPr>
        <p:spPr>
          <a:xfrm>
            <a:off x="1371600" y="1295400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0D2793-E9BE-6C47-8E1C-30ED20A1EEEF}"/>
              </a:ext>
            </a:extLst>
          </p:cNvPr>
          <p:cNvCxnSpPr>
            <a:cxnSpLocks/>
          </p:cNvCxnSpPr>
          <p:nvPr/>
        </p:nvCxnSpPr>
        <p:spPr>
          <a:xfrm>
            <a:off x="1371600" y="1702564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323B1F-9559-AF48-8784-30131C3DEAE5}"/>
              </a:ext>
            </a:extLst>
          </p:cNvPr>
          <p:cNvSpPr/>
          <p:nvPr/>
        </p:nvSpPr>
        <p:spPr>
          <a:xfrm>
            <a:off x="199644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3F34CC-A9F4-8C48-991C-E976A7A7A6ED}"/>
              </a:ext>
            </a:extLst>
          </p:cNvPr>
          <p:cNvSpPr/>
          <p:nvPr/>
        </p:nvSpPr>
        <p:spPr>
          <a:xfrm>
            <a:off x="246888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3F6C5-0C29-764F-8FC5-82283DF82301}"/>
              </a:ext>
            </a:extLst>
          </p:cNvPr>
          <p:cNvSpPr/>
          <p:nvPr/>
        </p:nvSpPr>
        <p:spPr>
          <a:xfrm>
            <a:off x="294132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264D9-BA3E-1F4D-AA1D-4585BD96CF24}"/>
              </a:ext>
            </a:extLst>
          </p:cNvPr>
          <p:cNvSpPr/>
          <p:nvPr/>
        </p:nvSpPr>
        <p:spPr>
          <a:xfrm>
            <a:off x="341376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4509BF-ADD7-0D45-BAF4-CB2A27BBF9AE}"/>
              </a:ext>
            </a:extLst>
          </p:cNvPr>
          <p:cNvSpPr/>
          <p:nvPr/>
        </p:nvSpPr>
        <p:spPr>
          <a:xfrm>
            <a:off x="3886200" y="1318230"/>
            <a:ext cx="457200" cy="36906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F15D8-6206-214F-AE30-F174E6306ADD}"/>
              </a:ext>
            </a:extLst>
          </p:cNvPr>
          <p:cNvSpPr txBox="1"/>
          <p:nvPr/>
        </p:nvSpPr>
        <p:spPr>
          <a:xfrm>
            <a:off x="2139305" y="87798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50D7C9-0C60-054C-8210-2630C32D4B08}"/>
              </a:ext>
            </a:extLst>
          </p:cNvPr>
          <p:cNvCxnSpPr>
            <a:cxnSpLocks/>
          </p:cNvCxnSpPr>
          <p:nvPr/>
        </p:nvCxnSpPr>
        <p:spPr>
          <a:xfrm>
            <a:off x="4394292" y="1502761"/>
            <a:ext cx="10054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BC00D1-649C-374D-910D-A0E9333F357A}"/>
              </a:ext>
            </a:extLst>
          </p:cNvPr>
          <p:cNvSpPr/>
          <p:nvPr/>
        </p:nvSpPr>
        <p:spPr>
          <a:xfrm>
            <a:off x="5486399" y="1219200"/>
            <a:ext cx="1005403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D50563-154F-C34E-8743-433C5638A9B3}"/>
              </a:ext>
            </a:extLst>
          </p:cNvPr>
          <p:cNvSpPr txBox="1"/>
          <p:nvPr/>
        </p:nvSpPr>
        <p:spPr>
          <a:xfrm>
            <a:off x="4427651" y="8779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Dispatch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6D545-FA08-104A-9D81-9AEA3A4149F4}"/>
              </a:ext>
            </a:extLst>
          </p:cNvPr>
          <p:cNvSpPr txBox="1"/>
          <p:nvPr/>
        </p:nvSpPr>
        <p:spPr>
          <a:xfrm>
            <a:off x="5450587" y="13182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2AF9AA-50CA-044B-B6F1-B4C742D7726E}"/>
              </a:ext>
            </a:extLst>
          </p:cNvPr>
          <p:cNvCxnSpPr>
            <a:cxnSpLocks/>
          </p:cNvCxnSpPr>
          <p:nvPr/>
        </p:nvCxnSpPr>
        <p:spPr>
          <a:xfrm>
            <a:off x="6491802" y="1752600"/>
            <a:ext cx="366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0E3FF3-2118-2944-A8F8-D3F6F2365CC1}"/>
              </a:ext>
            </a:extLst>
          </p:cNvPr>
          <p:cNvCxnSpPr>
            <a:cxnSpLocks/>
          </p:cNvCxnSpPr>
          <p:nvPr/>
        </p:nvCxnSpPr>
        <p:spPr>
          <a:xfrm>
            <a:off x="990600" y="2286000"/>
            <a:ext cx="586740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60F8B7-7AC3-5B40-82F6-090B45227C20}"/>
              </a:ext>
            </a:extLst>
          </p:cNvPr>
          <p:cNvCxnSpPr>
            <a:cxnSpLocks/>
          </p:cNvCxnSpPr>
          <p:nvPr/>
        </p:nvCxnSpPr>
        <p:spPr>
          <a:xfrm>
            <a:off x="6858000" y="175260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59489A-E810-084F-A5F1-676E1C0DB8D9}"/>
              </a:ext>
            </a:extLst>
          </p:cNvPr>
          <p:cNvCxnSpPr>
            <a:cxnSpLocks/>
          </p:cNvCxnSpPr>
          <p:nvPr/>
        </p:nvCxnSpPr>
        <p:spPr>
          <a:xfrm>
            <a:off x="1003852" y="1502761"/>
            <a:ext cx="0" cy="3254040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2A919A-EA84-6245-8631-AD0CD6518EC1}"/>
              </a:ext>
            </a:extLst>
          </p:cNvPr>
          <p:cNvCxnSpPr>
            <a:cxnSpLocks/>
          </p:cNvCxnSpPr>
          <p:nvPr/>
        </p:nvCxnSpPr>
        <p:spPr>
          <a:xfrm flipH="1">
            <a:off x="783265" y="1502761"/>
            <a:ext cx="727483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5DC45C-F87C-C743-83F4-12E9F7CAFC69}"/>
              </a:ext>
            </a:extLst>
          </p:cNvPr>
          <p:cNvCxnSpPr>
            <a:cxnSpLocks/>
          </p:cNvCxnSpPr>
          <p:nvPr/>
        </p:nvCxnSpPr>
        <p:spPr>
          <a:xfrm>
            <a:off x="6491802" y="1600200"/>
            <a:ext cx="594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459C7A-5668-F74C-9361-C12DBD1BDFCB}"/>
              </a:ext>
            </a:extLst>
          </p:cNvPr>
          <p:cNvCxnSpPr>
            <a:cxnSpLocks/>
          </p:cNvCxnSpPr>
          <p:nvPr/>
        </p:nvCxnSpPr>
        <p:spPr>
          <a:xfrm>
            <a:off x="7091901" y="1574358"/>
            <a:ext cx="0" cy="1473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59BA307-62AF-1142-9A0D-425DEC947250}"/>
              </a:ext>
            </a:extLst>
          </p:cNvPr>
          <p:cNvSpPr/>
          <p:nvPr/>
        </p:nvSpPr>
        <p:spPr>
          <a:xfrm>
            <a:off x="152400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2417F6-880E-3443-8173-DDD8010C0A3C}"/>
              </a:ext>
            </a:extLst>
          </p:cNvPr>
          <p:cNvCxnSpPr>
            <a:cxnSpLocks/>
          </p:cNvCxnSpPr>
          <p:nvPr/>
        </p:nvCxnSpPr>
        <p:spPr>
          <a:xfrm>
            <a:off x="1371600" y="282583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D15D7D-D993-8140-A838-FDE1CBBFE5E0}"/>
              </a:ext>
            </a:extLst>
          </p:cNvPr>
          <p:cNvCxnSpPr>
            <a:cxnSpLocks/>
          </p:cNvCxnSpPr>
          <p:nvPr/>
        </p:nvCxnSpPr>
        <p:spPr>
          <a:xfrm>
            <a:off x="1371600" y="3232995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433AE12-294F-0E48-A6E4-9D0CAB21B9B3}"/>
              </a:ext>
            </a:extLst>
          </p:cNvPr>
          <p:cNvSpPr/>
          <p:nvPr/>
        </p:nvSpPr>
        <p:spPr>
          <a:xfrm>
            <a:off x="199644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B62A87-8FEE-3B44-9E31-122843608909}"/>
              </a:ext>
            </a:extLst>
          </p:cNvPr>
          <p:cNvSpPr txBox="1"/>
          <p:nvPr/>
        </p:nvSpPr>
        <p:spPr>
          <a:xfrm>
            <a:off x="1447642" y="245572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Queue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48ABEA-8B26-1A41-BCBF-CF05977076A3}"/>
              </a:ext>
            </a:extLst>
          </p:cNvPr>
          <p:cNvSpPr/>
          <p:nvPr/>
        </p:nvSpPr>
        <p:spPr>
          <a:xfrm>
            <a:off x="152400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35A5DA-CD9C-7A49-8049-AB1EE898A509}"/>
              </a:ext>
            </a:extLst>
          </p:cNvPr>
          <p:cNvCxnSpPr>
            <a:cxnSpLocks/>
          </p:cNvCxnSpPr>
          <p:nvPr/>
        </p:nvCxnSpPr>
        <p:spPr>
          <a:xfrm>
            <a:off x="1371600" y="3690137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178BCB-6D86-074D-B3F7-74B588B7783E}"/>
              </a:ext>
            </a:extLst>
          </p:cNvPr>
          <p:cNvCxnSpPr>
            <a:cxnSpLocks/>
          </p:cNvCxnSpPr>
          <p:nvPr/>
        </p:nvCxnSpPr>
        <p:spPr>
          <a:xfrm>
            <a:off x="1371600" y="409730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F6DDA16-4658-AF43-869B-7385BF8BC284}"/>
              </a:ext>
            </a:extLst>
          </p:cNvPr>
          <p:cNvSpPr/>
          <p:nvPr/>
        </p:nvSpPr>
        <p:spPr>
          <a:xfrm>
            <a:off x="199644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6784BD-9501-F54E-9C5B-DCA634B07106}"/>
              </a:ext>
            </a:extLst>
          </p:cNvPr>
          <p:cNvSpPr txBox="1"/>
          <p:nvPr/>
        </p:nvSpPr>
        <p:spPr>
          <a:xfrm>
            <a:off x="1331002" y="333521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 Queue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7D645D-D49F-204D-9A9D-AEB5516E8625}"/>
              </a:ext>
            </a:extLst>
          </p:cNvPr>
          <p:cNvSpPr/>
          <p:nvPr/>
        </p:nvSpPr>
        <p:spPr>
          <a:xfrm>
            <a:off x="152400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942441-8A87-994B-B027-61401E3FE31C}"/>
              </a:ext>
            </a:extLst>
          </p:cNvPr>
          <p:cNvCxnSpPr>
            <a:cxnSpLocks/>
          </p:cNvCxnSpPr>
          <p:nvPr/>
        </p:nvCxnSpPr>
        <p:spPr>
          <a:xfrm>
            <a:off x="1371600" y="4549440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08F488-3600-BF4D-A2FF-B762C42A46B5}"/>
              </a:ext>
            </a:extLst>
          </p:cNvPr>
          <p:cNvCxnSpPr>
            <a:cxnSpLocks/>
          </p:cNvCxnSpPr>
          <p:nvPr/>
        </p:nvCxnSpPr>
        <p:spPr>
          <a:xfrm>
            <a:off x="1371600" y="4956604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140D1E-52C7-684C-99C8-2831572B6F0C}"/>
              </a:ext>
            </a:extLst>
          </p:cNvPr>
          <p:cNvSpPr/>
          <p:nvPr/>
        </p:nvSpPr>
        <p:spPr>
          <a:xfrm>
            <a:off x="199644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0ED286-3667-BB47-ABE0-8DCDF2ADB0F5}"/>
              </a:ext>
            </a:extLst>
          </p:cNvPr>
          <p:cNvSpPr txBox="1"/>
          <p:nvPr/>
        </p:nvSpPr>
        <p:spPr>
          <a:xfrm>
            <a:off x="1370698" y="4202187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MTX Queue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2652E6-6C1A-0B4C-ABA4-5787E8F650E3}"/>
              </a:ext>
            </a:extLst>
          </p:cNvPr>
          <p:cNvCxnSpPr>
            <a:cxnSpLocks/>
          </p:cNvCxnSpPr>
          <p:nvPr/>
        </p:nvCxnSpPr>
        <p:spPr>
          <a:xfrm>
            <a:off x="2453640" y="3033192"/>
            <a:ext cx="463296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673498-F4F2-A840-AE8F-401F4A1C8764}"/>
              </a:ext>
            </a:extLst>
          </p:cNvPr>
          <p:cNvCxnSpPr>
            <a:cxnSpLocks/>
          </p:cNvCxnSpPr>
          <p:nvPr/>
        </p:nvCxnSpPr>
        <p:spPr>
          <a:xfrm>
            <a:off x="6491802" y="1447800"/>
            <a:ext cx="747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41E095-940E-344E-A782-7DF94672E6C6}"/>
              </a:ext>
            </a:extLst>
          </p:cNvPr>
          <p:cNvCxnSpPr>
            <a:cxnSpLocks/>
          </p:cNvCxnSpPr>
          <p:nvPr/>
        </p:nvCxnSpPr>
        <p:spPr>
          <a:xfrm>
            <a:off x="2468880" y="3897498"/>
            <a:ext cx="47701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4C7A47-33E2-A049-A96E-8203F78CD0C6}"/>
              </a:ext>
            </a:extLst>
          </p:cNvPr>
          <p:cNvCxnSpPr>
            <a:cxnSpLocks/>
          </p:cNvCxnSpPr>
          <p:nvPr/>
        </p:nvCxnSpPr>
        <p:spPr>
          <a:xfrm>
            <a:off x="7239000" y="1447800"/>
            <a:ext cx="0" cy="2449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81A8DD1-78BA-EE4D-A9FF-69996E50E6C8}"/>
              </a:ext>
            </a:extLst>
          </p:cNvPr>
          <p:cNvCxnSpPr>
            <a:cxnSpLocks/>
          </p:cNvCxnSpPr>
          <p:nvPr/>
        </p:nvCxnSpPr>
        <p:spPr>
          <a:xfrm>
            <a:off x="2468880" y="4756801"/>
            <a:ext cx="49225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9BDD7F2-0823-B84B-918E-2296DD9B7918}"/>
              </a:ext>
            </a:extLst>
          </p:cNvPr>
          <p:cNvCxnSpPr>
            <a:cxnSpLocks/>
          </p:cNvCxnSpPr>
          <p:nvPr/>
        </p:nvCxnSpPr>
        <p:spPr>
          <a:xfrm>
            <a:off x="6491802" y="1334889"/>
            <a:ext cx="8995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7A8119-D0A3-6C43-8E94-31AEC9C94FAF}"/>
              </a:ext>
            </a:extLst>
          </p:cNvPr>
          <p:cNvCxnSpPr>
            <a:cxnSpLocks/>
          </p:cNvCxnSpPr>
          <p:nvPr/>
        </p:nvCxnSpPr>
        <p:spPr>
          <a:xfrm>
            <a:off x="7391400" y="1324950"/>
            <a:ext cx="0" cy="3431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4C9ECF-0762-214E-83F8-988C222E9D00}"/>
              </a:ext>
            </a:extLst>
          </p:cNvPr>
          <p:cNvCxnSpPr>
            <a:cxnSpLocks/>
          </p:cNvCxnSpPr>
          <p:nvPr/>
        </p:nvCxnSpPr>
        <p:spPr>
          <a:xfrm flipH="1">
            <a:off x="1003852" y="3033192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38E73E0-2800-E24E-B989-D6E461440C63}"/>
              </a:ext>
            </a:extLst>
          </p:cNvPr>
          <p:cNvCxnSpPr>
            <a:cxnSpLocks/>
          </p:cNvCxnSpPr>
          <p:nvPr/>
        </p:nvCxnSpPr>
        <p:spPr>
          <a:xfrm flipH="1">
            <a:off x="1003852" y="3897498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AAD286-2001-2D40-AF59-E97DEA5FEB9C}"/>
              </a:ext>
            </a:extLst>
          </p:cNvPr>
          <p:cNvCxnSpPr>
            <a:cxnSpLocks/>
          </p:cNvCxnSpPr>
          <p:nvPr/>
        </p:nvCxnSpPr>
        <p:spPr>
          <a:xfrm flipH="1">
            <a:off x="1017104" y="4756801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D6D9F3-A3F4-E44E-97B5-75338D13E5F4}"/>
              </a:ext>
            </a:extLst>
          </p:cNvPr>
          <p:cNvCxnSpPr>
            <a:cxnSpLocks/>
          </p:cNvCxnSpPr>
          <p:nvPr/>
        </p:nvCxnSpPr>
        <p:spPr>
          <a:xfrm>
            <a:off x="6491802" y="1219200"/>
            <a:ext cx="112819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258B4FB-E92A-724C-B399-37A464752FCE}"/>
              </a:ext>
            </a:extLst>
          </p:cNvPr>
          <p:cNvSpPr txBox="1"/>
          <p:nvPr/>
        </p:nvSpPr>
        <p:spPr>
          <a:xfrm>
            <a:off x="6493005" y="8779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3" name="標題 1">
            <a:extLst>
              <a:ext uri="{FF2B5EF4-FFF2-40B4-BE49-F238E27FC236}">
                <a16:creationId xmlns:a16="http://schemas.microsoft.com/office/drawing/2014/main" id="{8A8007A5-C5F4-034F-ABB5-FE899CD5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Step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3</a:t>
            </a:r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: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case 3 – P1 has mutex unlock</a:t>
            </a:r>
            <a:endParaRPr lang="zh-TW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EB2A86-9709-DE41-84A9-434DA2A1E8F2}"/>
              </a:ext>
            </a:extLst>
          </p:cNvPr>
          <p:cNvSpPr/>
          <p:nvPr/>
        </p:nvSpPr>
        <p:spPr>
          <a:xfrm>
            <a:off x="7654905" y="4473598"/>
            <a:ext cx="886783" cy="60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 </a:t>
            </a:r>
            <a:r>
              <a:rPr lang="en-US" dirty="0" err="1"/>
              <a:t>mtx</a:t>
            </a:r>
            <a:endParaRPr lang="en-US" dirty="0"/>
          </a:p>
        </p:txBody>
      </p:sp>
      <p:sp>
        <p:nvSpPr>
          <p:cNvPr id="55" name="Rectangular Callout 1">
            <a:extLst>
              <a:ext uri="{FF2B5EF4-FFF2-40B4-BE49-F238E27FC236}">
                <a16:creationId xmlns:a16="http://schemas.microsoft.com/office/drawing/2014/main" id="{736ADDE8-57F4-4F66-9D9B-E0011C3FC5CE}"/>
              </a:ext>
            </a:extLst>
          </p:cNvPr>
          <p:cNvSpPr/>
          <p:nvPr/>
        </p:nvSpPr>
        <p:spPr>
          <a:xfrm>
            <a:off x="5263859" y="4942389"/>
            <a:ext cx="1788413" cy="609269"/>
          </a:xfrm>
          <a:prstGeom prst="wedgeRectCallout">
            <a:avLst>
              <a:gd name="adj1" fmla="val 86677"/>
              <a:gd name="adj2" fmla="val -440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action on P1</a:t>
            </a:r>
          </a:p>
        </p:txBody>
      </p:sp>
      <p:sp>
        <p:nvSpPr>
          <p:cNvPr id="56" name="Rectangular Callout 1">
            <a:extLst>
              <a:ext uri="{FF2B5EF4-FFF2-40B4-BE49-F238E27FC236}">
                <a16:creationId xmlns:a16="http://schemas.microsoft.com/office/drawing/2014/main" id="{F8D124EC-6889-4223-B36D-1C6DBA2BFBD5}"/>
              </a:ext>
            </a:extLst>
          </p:cNvPr>
          <p:cNvSpPr/>
          <p:nvPr/>
        </p:nvSpPr>
        <p:spPr>
          <a:xfrm>
            <a:off x="7937451" y="3048000"/>
            <a:ext cx="1130343" cy="1164240"/>
          </a:xfrm>
          <a:prstGeom prst="wedgeRectCallout">
            <a:avLst>
              <a:gd name="adj1" fmla="val -53825"/>
              <a:gd name="adj2" fmla="val 712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will unblock P8 in the next tick</a:t>
            </a:r>
          </a:p>
        </p:txBody>
      </p:sp>
    </p:spTree>
    <p:extLst>
      <p:ext uri="{BB962C8B-B14F-4D97-AF65-F5344CB8AC3E}">
        <p14:creationId xmlns:p14="http://schemas.microsoft.com/office/powerpoint/2010/main" val="1923411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88F528-74C6-C34E-871E-A2D537B10992}"/>
              </a:ext>
            </a:extLst>
          </p:cNvPr>
          <p:cNvSpPr/>
          <p:nvPr/>
        </p:nvSpPr>
        <p:spPr>
          <a:xfrm>
            <a:off x="152400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CABD70-338A-C34B-957C-53204AA57D6B}"/>
              </a:ext>
            </a:extLst>
          </p:cNvPr>
          <p:cNvCxnSpPr>
            <a:cxnSpLocks/>
          </p:cNvCxnSpPr>
          <p:nvPr/>
        </p:nvCxnSpPr>
        <p:spPr>
          <a:xfrm>
            <a:off x="1371600" y="1295400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0D2793-E9BE-6C47-8E1C-30ED20A1EEEF}"/>
              </a:ext>
            </a:extLst>
          </p:cNvPr>
          <p:cNvCxnSpPr>
            <a:cxnSpLocks/>
          </p:cNvCxnSpPr>
          <p:nvPr/>
        </p:nvCxnSpPr>
        <p:spPr>
          <a:xfrm>
            <a:off x="1371600" y="1702564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323B1F-9559-AF48-8784-30131C3DEAE5}"/>
              </a:ext>
            </a:extLst>
          </p:cNvPr>
          <p:cNvSpPr/>
          <p:nvPr/>
        </p:nvSpPr>
        <p:spPr>
          <a:xfrm>
            <a:off x="199644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3F34CC-A9F4-8C48-991C-E976A7A7A6ED}"/>
              </a:ext>
            </a:extLst>
          </p:cNvPr>
          <p:cNvSpPr/>
          <p:nvPr/>
        </p:nvSpPr>
        <p:spPr>
          <a:xfrm>
            <a:off x="246888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3F6C5-0C29-764F-8FC5-82283DF82301}"/>
              </a:ext>
            </a:extLst>
          </p:cNvPr>
          <p:cNvSpPr/>
          <p:nvPr/>
        </p:nvSpPr>
        <p:spPr>
          <a:xfrm>
            <a:off x="294132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264D9-BA3E-1F4D-AA1D-4585BD96CF24}"/>
              </a:ext>
            </a:extLst>
          </p:cNvPr>
          <p:cNvSpPr/>
          <p:nvPr/>
        </p:nvSpPr>
        <p:spPr>
          <a:xfrm>
            <a:off x="341376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4509BF-ADD7-0D45-BAF4-CB2A27BBF9AE}"/>
              </a:ext>
            </a:extLst>
          </p:cNvPr>
          <p:cNvSpPr/>
          <p:nvPr/>
        </p:nvSpPr>
        <p:spPr>
          <a:xfrm>
            <a:off x="3886200" y="1318230"/>
            <a:ext cx="457200" cy="36906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F15D8-6206-214F-AE30-F174E6306ADD}"/>
              </a:ext>
            </a:extLst>
          </p:cNvPr>
          <p:cNvSpPr txBox="1"/>
          <p:nvPr/>
        </p:nvSpPr>
        <p:spPr>
          <a:xfrm>
            <a:off x="2139305" y="87798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50D7C9-0C60-054C-8210-2630C32D4B08}"/>
              </a:ext>
            </a:extLst>
          </p:cNvPr>
          <p:cNvCxnSpPr>
            <a:cxnSpLocks/>
          </p:cNvCxnSpPr>
          <p:nvPr/>
        </p:nvCxnSpPr>
        <p:spPr>
          <a:xfrm>
            <a:off x="4394292" y="1502761"/>
            <a:ext cx="10054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BC00D1-649C-374D-910D-A0E9333F357A}"/>
              </a:ext>
            </a:extLst>
          </p:cNvPr>
          <p:cNvSpPr/>
          <p:nvPr/>
        </p:nvSpPr>
        <p:spPr>
          <a:xfrm>
            <a:off x="5486399" y="1219200"/>
            <a:ext cx="1005403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D50563-154F-C34E-8743-433C5638A9B3}"/>
              </a:ext>
            </a:extLst>
          </p:cNvPr>
          <p:cNvSpPr txBox="1"/>
          <p:nvPr/>
        </p:nvSpPr>
        <p:spPr>
          <a:xfrm>
            <a:off x="4427651" y="8779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Dispatch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6D545-FA08-104A-9D81-9AEA3A4149F4}"/>
              </a:ext>
            </a:extLst>
          </p:cNvPr>
          <p:cNvSpPr txBox="1"/>
          <p:nvPr/>
        </p:nvSpPr>
        <p:spPr>
          <a:xfrm>
            <a:off x="5450587" y="13182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2AF9AA-50CA-044B-B6F1-B4C742D7726E}"/>
              </a:ext>
            </a:extLst>
          </p:cNvPr>
          <p:cNvCxnSpPr>
            <a:cxnSpLocks/>
          </p:cNvCxnSpPr>
          <p:nvPr/>
        </p:nvCxnSpPr>
        <p:spPr>
          <a:xfrm>
            <a:off x="6491802" y="1752600"/>
            <a:ext cx="366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0E3FF3-2118-2944-A8F8-D3F6F2365CC1}"/>
              </a:ext>
            </a:extLst>
          </p:cNvPr>
          <p:cNvCxnSpPr>
            <a:cxnSpLocks/>
          </p:cNvCxnSpPr>
          <p:nvPr/>
        </p:nvCxnSpPr>
        <p:spPr>
          <a:xfrm>
            <a:off x="990600" y="2286000"/>
            <a:ext cx="586740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60F8B7-7AC3-5B40-82F6-090B45227C20}"/>
              </a:ext>
            </a:extLst>
          </p:cNvPr>
          <p:cNvCxnSpPr>
            <a:cxnSpLocks/>
          </p:cNvCxnSpPr>
          <p:nvPr/>
        </p:nvCxnSpPr>
        <p:spPr>
          <a:xfrm>
            <a:off x="6858000" y="175260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59489A-E810-084F-A5F1-676E1C0DB8D9}"/>
              </a:ext>
            </a:extLst>
          </p:cNvPr>
          <p:cNvCxnSpPr>
            <a:cxnSpLocks/>
          </p:cNvCxnSpPr>
          <p:nvPr/>
        </p:nvCxnSpPr>
        <p:spPr>
          <a:xfrm>
            <a:off x="1003852" y="1502761"/>
            <a:ext cx="0" cy="3254040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2A919A-EA84-6245-8631-AD0CD6518EC1}"/>
              </a:ext>
            </a:extLst>
          </p:cNvPr>
          <p:cNvCxnSpPr>
            <a:cxnSpLocks/>
          </p:cNvCxnSpPr>
          <p:nvPr/>
        </p:nvCxnSpPr>
        <p:spPr>
          <a:xfrm flipH="1">
            <a:off x="783265" y="1502761"/>
            <a:ext cx="727483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5DC45C-F87C-C743-83F4-12E9F7CAFC69}"/>
              </a:ext>
            </a:extLst>
          </p:cNvPr>
          <p:cNvCxnSpPr>
            <a:cxnSpLocks/>
          </p:cNvCxnSpPr>
          <p:nvPr/>
        </p:nvCxnSpPr>
        <p:spPr>
          <a:xfrm>
            <a:off x="6491802" y="1600200"/>
            <a:ext cx="594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459C7A-5668-F74C-9361-C12DBD1BDFCB}"/>
              </a:ext>
            </a:extLst>
          </p:cNvPr>
          <p:cNvCxnSpPr>
            <a:cxnSpLocks/>
          </p:cNvCxnSpPr>
          <p:nvPr/>
        </p:nvCxnSpPr>
        <p:spPr>
          <a:xfrm>
            <a:off x="7091901" y="1574358"/>
            <a:ext cx="0" cy="1473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59BA307-62AF-1142-9A0D-425DEC947250}"/>
              </a:ext>
            </a:extLst>
          </p:cNvPr>
          <p:cNvSpPr/>
          <p:nvPr/>
        </p:nvSpPr>
        <p:spPr>
          <a:xfrm>
            <a:off x="152400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2417F6-880E-3443-8173-DDD8010C0A3C}"/>
              </a:ext>
            </a:extLst>
          </p:cNvPr>
          <p:cNvCxnSpPr>
            <a:cxnSpLocks/>
          </p:cNvCxnSpPr>
          <p:nvPr/>
        </p:nvCxnSpPr>
        <p:spPr>
          <a:xfrm>
            <a:off x="1371600" y="282583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D15D7D-D993-8140-A838-FDE1CBBFE5E0}"/>
              </a:ext>
            </a:extLst>
          </p:cNvPr>
          <p:cNvCxnSpPr>
            <a:cxnSpLocks/>
          </p:cNvCxnSpPr>
          <p:nvPr/>
        </p:nvCxnSpPr>
        <p:spPr>
          <a:xfrm>
            <a:off x="1371600" y="3232995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433AE12-294F-0E48-A6E4-9D0CAB21B9B3}"/>
              </a:ext>
            </a:extLst>
          </p:cNvPr>
          <p:cNvSpPr/>
          <p:nvPr/>
        </p:nvSpPr>
        <p:spPr>
          <a:xfrm>
            <a:off x="199644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B62A87-8FEE-3B44-9E31-122843608909}"/>
              </a:ext>
            </a:extLst>
          </p:cNvPr>
          <p:cNvSpPr txBox="1"/>
          <p:nvPr/>
        </p:nvSpPr>
        <p:spPr>
          <a:xfrm>
            <a:off x="1447642" y="245572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Queue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48ABEA-8B26-1A41-BCBF-CF05977076A3}"/>
              </a:ext>
            </a:extLst>
          </p:cNvPr>
          <p:cNvSpPr/>
          <p:nvPr/>
        </p:nvSpPr>
        <p:spPr>
          <a:xfrm>
            <a:off x="152400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35A5DA-CD9C-7A49-8049-AB1EE898A509}"/>
              </a:ext>
            </a:extLst>
          </p:cNvPr>
          <p:cNvCxnSpPr>
            <a:cxnSpLocks/>
          </p:cNvCxnSpPr>
          <p:nvPr/>
        </p:nvCxnSpPr>
        <p:spPr>
          <a:xfrm>
            <a:off x="1371600" y="3690137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178BCB-6D86-074D-B3F7-74B588B7783E}"/>
              </a:ext>
            </a:extLst>
          </p:cNvPr>
          <p:cNvCxnSpPr>
            <a:cxnSpLocks/>
          </p:cNvCxnSpPr>
          <p:nvPr/>
        </p:nvCxnSpPr>
        <p:spPr>
          <a:xfrm>
            <a:off x="1371600" y="409730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F6DDA16-4658-AF43-869B-7385BF8BC284}"/>
              </a:ext>
            </a:extLst>
          </p:cNvPr>
          <p:cNvSpPr/>
          <p:nvPr/>
        </p:nvSpPr>
        <p:spPr>
          <a:xfrm>
            <a:off x="199644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6784BD-9501-F54E-9C5B-DCA634B07106}"/>
              </a:ext>
            </a:extLst>
          </p:cNvPr>
          <p:cNvSpPr txBox="1"/>
          <p:nvPr/>
        </p:nvSpPr>
        <p:spPr>
          <a:xfrm>
            <a:off x="1331002" y="333521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 Queue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7D645D-D49F-204D-9A9D-AEB5516E8625}"/>
              </a:ext>
            </a:extLst>
          </p:cNvPr>
          <p:cNvSpPr/>
          <p:nvPr/>
        </p:nvSpPr>
        <p:spPr>
          <a:xfrm>
            <a:off x="152400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942441-8A87-994B-B027-61401E3FE31C}"/>
              </a:ext>
            </a:extLst>
          </p:cNvPr>
          <p:cNvCxnSpPr>
            <a:cxnSpLocks/>
          </p:cNvCxnSpPr>
          <p:nvPr/>
        </p:nvCxnSpPr>
        <p:spPr>
          <a:xfrm>
            <a:off x="1371600" y="4549440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08F488-3600-BF4D-A2FF-B762C42A46B5}"/>
              </a:ext>
            </a:extLst>
          </p:cNvPr>
          <p:cNvCxnSpPr>
            <a:cxnSpLocks/>
          </p:cNvCxnSpPr>
          <p:nvPr/>
        </p:nvCxnSpPr>
        <p:spPr>
          <a:xfrm>
            <a:off x="1371600" y="4956604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140D1E-52C7-684C-99C8-2831572B6F0C}"/>
              </a:ext>
            </a:extLst>
          </p:cNvPr>
          <p:cNvSpPr/>
          <p:nvPr/>
        </p:nvSpPr>
        <p:spPr>
          <a:xfrm>
            <a:off x="199644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0ED286-3667-BB47-ABE0-8DCDF2ADB0F5}"/>
              </a:ext>
            </a:extLst>
          </p:cNvPr>
          <p:cNvSpPr txBox="1"/>
          <p:nvPr/>
        </p:nvSpPr>
        <p:spPr>
          <a:xfrm>
            <a:off x="1370698" y="4202187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MTX Queue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2652E6-6C1A-0B4C-ABA4-5787E8F650E3}"/>
              </a:ext>
            </a:extLst>
          </p:cNvPr>
          <p:cNvCxnSpPr>
            <a:cxnSpLocks/>
          </p:cNvCxnSpPr>
          <p:nvPr/>
        </p:nvCxnSpPr>
        <p:spPr>
          <a:xfrm>
            <a:off x="2453640" y="3033192"/>
            <a:ext cx="463296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673498-F4F2-A840-AE8F-401F4A1C8764}"/>
              </a:ext>
            </a:extLst>
          </p:cNvPr>
          <p:cNvCxnSpPr>
            <a:cxnSpLocks/>
          </p:cNvCxnSpPr>
          <p:nvPr/>
        </p:nvCxnSpPr>
        <p:spPr>
          <a:xfrm>
            <a:off x="6491802" y="1447800"/>
            <a:ext cx="747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41E095-940E-344E-A782-7DF94672E6C6}"/>
              </a:ext>
            </a:extLst>
          </p:cNvPr>
          <p:cNvCxnSpPr>
            <a:cxnSpLocks/>
          </p:cNvCxnSpPr>
          <p:nvPr/>
        </p:nvCxnSpPr>
        <p:spPr>
          <a:xfrm>
            <a:off x="2468880" y="3897498"/>
            <a:ext cx="47701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4C7A47-33E2-A049-A96E-8203F78CD0C6}"/>
              </a:ext>
            </a:extLst>
          </p:cNvPr>
          <p:cNvCxnSpPr>
            <a:cxnSpLocks/>
          </p:cNvCxnSpPr>
          <p:nvPr/>
        </p:nvCxnSpPr>
        <p:spPr>
          <a:xfrm>
            <a:off x="7239000" y="1447800"/>
            <a:ext cx="0" cy="2449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81A8DD1-78BA-EE4D-A9FF-69996E50E6C8}"/>
              </a:ext>
            </a:extLst>
          </p:cNvPr>
          <p:cNvCxnSpPr>
            <a:cxnSpLocks/>
          </p:cNvCxnSpPr>
          <p:nvPr/>
        </p:nvCxnSpPr>
        <p:spPr>
          <a:xfrm>
            <a:off x="2468880" y="4756801"/>
            <a:ext cx="49225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9BDD7F2-0823-B84B-918E-2296DD9B7918}"/>
              </a:ext>
            </a:extLst>
          </p:cNvPr>
          <p:cNvCxnSpPr>
            <a:cxnSpLocks/>
          </p:cNvCxnSpPr>
          <p:nvPr/>
        </p:nvCxnSpPr>
        <p:spPr>
          <a:xfrm>
            <a:off x="6491802" y="1334889"/>
            <a:ext cx="8995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7A8119-D0A3-6C43-8E94-31AEC9C94FAF}"/>
              </a:ext>
            </a:extLst>
          </p:cNvPr>
          <p:cNvCxnSpPr>
            <a:cxnSpLocks/>
          </p:cNvCxnSpPr>
          <p:nvPr/>
        </p:nvCxnSpPr>
        <p:spPr>
          <a:xfrm>
            <a:off x="7391400" y="1324950"/>
            <a:ext cx="0" cy="3431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4C9ECF-0762-214E-83F8-988C222E9D00}"/>
              </a:ext>
            </a:extLst>
          </p:cNvPr>
          <p:cNvCxnSpPr>
            <a:cxnSpLocks/>
          </p:cNvCxnSpPr>
          <p:nvPr/>
        </p:nvCxnSpPr>
        <p:spPr>
          <a:xfrm flipH="1">
            <a:off x="1003852" y="3033192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38E73E0-2800-E24E-B989-D6E461440C63}"/>
              </a:ext>
            </a:extLst>
          </p:cNvPr>
          <p:cNvCxnSpPr>
            <a:cxnSpLocks/>
          </p:cNvCxnSpPr>
          <p:nvPr/>
        </p:nvCxnSpPr>
        <p:spPr>
          <a:xfrm flipH="1">
            <a:off x="1003852" y="3897498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AAD286-2001-2D40-AF59-E97DEA5FEB9C}"/>
              </a:ext>
            </a:extLst>
          </p:cNvPr>
          <p:cNvCxnSpPr>
            <a:cxnSpLocks/>
          </p:cNvCxnSpPr>
          <p:nvPr/>
        </p:nvCxnSpPr>
        <p:spPr>
          <a:xfrm flipH="1">
            <a:off x="1017104" y="4756801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D6D9F3-A3F4-E44E-97B5-75338D13E5F4}"/>
              </a:ext>
            </a:extLst>
          </p:cNvPr>
          <p:cNvCxnSpPr>
            <a:cxnSpLocks/>
          </p:cNvCxnSpPr>
          <p:nvPr/>
        </p:nvCxnSpPr>
        <p:spPr>
          <a:xfrm>
            <a:off x="6491802" y="1219200"/>
            <a:ext cx="112819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258B4FB-E92A-724C-B399-37A464752FCE}"/>
              </a:ext>
            </a:extLst>
          </p:cNvPr>
          <p:cNvSpPr txBox="1"/>
          <p:nvPr/>
        </p:nvSpPr>
        <p:spPr>
          <a:xfrm>
            <a:off x="6493005" y="8779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3" name="標題 1">
            <a:extLst>
              <a:ext uri="{FF2B5EF4-FFF2-40B4-BE49-F238E27FC236}">
                <a16:creationId xmlns:a16="http://schemas.microsoft.com/office/drawing/2014/main" id="{8A8007A5-C5F4-034F-ABB5-FE899CD5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Step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3</a:t>
            </a:r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: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case 3 – P1 has mutex unlock</a:t>
            </a:r>
            <a:endParaRPr lang="zh-TW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EB2A86-9709-DE41-84A9-434DA2A1E8F2}"/>
              </a:ext>
            </a:extLst>
          </p:cNvPr>
          <p:cNvSpPr/>
          <p:nvPr/>
        </p:nvSpPr>
        <p:spPr>
          <a:xfrm>
            <a:off x="7654905" y="4419931"/>
            <a:ext cx="886783" cy="60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 </a:t>
            </a:r>
            <a:r>
              <a:rPr lang="en-US" dirty="0" err="1"/>
              <a:t>mtx</a:t>
            </a:r>
            <a:endParaRPr lang="en-US" dirty="0"/>
          </a:p>
        </p:txBody>
      </p:sp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3C22C03A-872F-BC42-8C8C-F62C11730D6B}"/>
              </a:ext>
            </a:extLst>
          </p:cNvPr>
          <p:cNvSpPr/>
          <p:nvPr/>
        </p:nvSpPr>
        <p:spPr>
          <a:xfrm>
            <a:off x="7937451" y="3625171"/>
            <a:ext cx="1130343" cy="533401"/>
          </a:xfrm>
          <a:prstGeom prst="wedgeRectCallout">
            <a:avLst>
              <a:gd name="adj1" fmla="val -40807"/>
              <a:gd name="adj2" fmla="val 9928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Zero time cost</a:t>
            </a:r>
          </a:p>
        </p:txBody>
      </p:sp>
    </p:spTree>
    <p:extLst>
      <p:ext uri="{BB962C8B-B14F-4D97-AF65-F5344CB8AC3E}">
        <p14:creationId xmlns:p14="http://schemas.microsoft.com/office/powerpoint/2010/main" val="1516000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88F528-74C6-C34E-871E-A2D537B10992}"/>
              </a:ext>
            </a:extLst>
          </p:cNvPr>
          <p:cNvSpPr/>
          <p:nvPr/>
        </p:nvSpPr>
        <p:spPr>
          <a:xfrm>
            <a:off x="152400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CABD70-338A-C34B-957C-53204AA57D6B}"/>
              </a:ext>
            </a:extLst>
          </p:cNvPr>
          <p:cNvCxnSpPr>
            <a:cxnSpLocks/>
          </p:cNvCxnSpPr>
          <p:nvPr/>
        </p:nvCxnSpPr>
        <p:spPr>
          <a:xfrm>
            <a:off x="1371600" y="1295400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0D2793-E9BE-6C47-8E1C-30ED20A1EEEF}"/>
              </a:ext>
            </a:extLst>
          </p:cNvPr>
          <p:cNvCxnSpPr>
            <a:cxnSpLocks/>
          </p:cNvCxnSpPr>
          <p:nvPr/>
        </p:nvCxnSpPr>
        <p:spPr>
          <a:xfrm>
            <a:off x="1371600" y="1702564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323B1F-9559-AF48-8784-30131C3DEAE5}"/>
              </a:ext>
            </a:extLst>
          </p:cNvPr>
          <p:cNvSpPr/>
          <p:nvPr/>
        </p:nvSpPr>
        <p:spPr>
          <a:xfrm>
            <a:off x="199644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3F34CC-A9F4-8C48-991C-E976A7A7A6ED}"/>
              </a:ext>
            </a:extLst>
          </p:cNvPr>
          <p:cNvSpPr/>
          <p:nvPr/>
        </p:nvSpPr>
        <p:spPr>
          <a:xfrm>
            <a:off x="246888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3F6C5-0C29-764F-8FC5-82283DF82301}"/>
              </a:ext>
            </a:extLst>
          </p:cNvPr>
          <p:cNvSpPr/>
          <p:nvPr/>
        </p:nvSpPr>
        <p:spPr>
          <a:xfrm>
            <a:off x="294132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264D9-BA3E-1F4D-AA1D-4585BD96CF24}"/>
              </a:ext>
            </a:extLst>
          </p:cNvPr>
          <p:cNvSpPr/>
          <p:nvPr/>
        </p:nvSpPr>
        <p:spPr>
          <a:xfrm>
            <a:off x="341376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4509BF-ADD7-0D45-BAF4-CB2A27BBF9AE}"/>
              </a:ext>
            </a:extLst>
          </p:cNvPr>
          <p:cNvSpPr/>
          <p:nvPr/>
        </p:nvSpPr>
        <p:spPr>
          <a:xfrm>
            <a:off x="3886200" y="1318230"/>
            <a:ext cx="457200" cy="36906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F15D8-6206-214F-AE30-F174E6306ADD}"/>
              </a:ext>
            </a:extLst>
          </p:cNvPr>
          <p:cNvSpPr txBox="1"/>
          <p:nvPr/>
        </p:nvSpPr>
        <p:spPr>
          <a:xfrm>
            <a:off x="2139305" y="87798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50D7C9-0C60-054C-8210-2630C32D4B08}"/>
              </a:ext>
            </a:extLst>
          </p:cNvPr>
          <p:cNvCxnSpPr>
            <a:cxnSpLocks/>
          </p:cNvCxnSpPr>
          <p:nvPr/>
        </p:nvCxnSpPr>
        <p:spPr>
          <a:xfrm>
            <a:off x="4394292" y="1502761"/>
            <a:ext cx="10054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BC00D1-649C-374D-910D-A0E9333F357A}"/>
              </a:ext>
            </a:extLst>
          </p:cNvPr>
          <p:cNvSpPr/>
          <p:nvPr/>
        </p:nvSpPr>
        <p:spPr>
          <a:xfrm>
            <a:off x="5486399" y="1219200"/>
            <a:ext cx="1005403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D50563-154F-C34E-8743-433C5638A9B3}"/>
              </a:ext>
            </a:extLst>
          </p:cNvPr>
          <p:cNvSpPr txBox="1"/>
          <p:nvPr/>
        </p:nvSpPr>
        <p:spPr>
          <a:xfrm>
            <a:off x="4427651" y="8779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Dispatch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6D545-FA08-104A-9D81-9AEA3A4149F4}"/>
              </a:ext>
            </a:extLst>
          </p:cNvPr>
          <p:cNvSpPr txBox="1"/>
          <p:nvPr/>
        </p:nvSpPr>
        <p:spPr>
          <a:xfrm>
            <a:off x="5450587" y="13182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2AF9AA-50CA-044B-B6F1-B4C742D7726E}"/>
              </a:ext>
            </a:extLst>
          </p:cNvPr>
          <p:cNvCxnSpPr>
            <a:cxnSpLocks/>
          </p:cNvCxnSpPr>
          <p:nvPr/>
        </p:nvCxnSpPr>
        <p:spPr>
          <a:xfrm>
            <a:off x="6491802" y="1752600"/>
            <a:ext cx="366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0E3FF3-2118-2944-A8F8-D3F6F2365CC1}"/>
              </a:ext>
            </a:extLst>
          </p:cNvPr>
          <p:cNvCxnSpPr>
            <a:cxnSpLocks/>
          </p:cNvCxnSpPr>
          <p:nvPr/>
        </p:nvCxnSpPr>
        <p:spPr>
          <a:xfrm>
            <a:off x="990600" y="2286000"/>
            <a:ext cx="586740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60F8B7-7AC3-5B40-82F6-090B45227C20}"/>
              </a:ext>
            </a:extLst>
          </p:cNvPr>
          <p:cNvCxnSpPr>
            <a:cxnSpLocks/>
          </p:cNvCxnSpPr>
          <p:nvPr/>
        </p:nvCxnSpPr>
        <p:spPr>
          <a:xfrm>
            <a:off x="6858000" y="175260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59489A-E810-084F-A5F1-676E1C0DB8D9}"/>
              </a:ext>
            </a:extLst>
          </p:cNvPr>
          <p:cNvCxnSpPr>
            <a:cxnSpLocks/>
          </p:cNvCxnSpPr>
          <p:nvPr/>
        </p:nvCxnSpPr>
        <p:spPr>
          <a:xfrm>
            <a:off x="1003852" y="1502761"/>
            <a:ext cx="0" cy="3254040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2A919A-EA84-6245-8631-AD0CD6518EC1}"/>
              </a:ext>
            </a:extLst>
          </p:cNvPr>
          <p:cNvCxnSpPr>
            <a:cxnSpLocks/>
          </p:cNvCxnSpPr>
          <p:nvPr/>
        </p:nvCxnSpPr>
        <p:spPr>
          <a:xfrm flipH="1">
            <a:off x="783265" y="1502761"/>
            <a:ext cx="727483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5DC45C-F87C-C743-83F4-12E9F7CAFC69}"/>
              </a:ext>
            </a:extLst>
          </p:cNvPr>
          <p:cNvCxnSpPr>
            <a:cxnSpLocks/>
          </p:cNvCxnSpPr>
          <p:nvPr/>
        </p:nvCxnSpPr>
        <p:spPr>
          <a:xfrm>
            <a:off x="6491802" y="1600200"/>
            <a:ext cx="594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459C7A-5668-F74C-9361-C12DBD1BDFCB}"/>
              </a:ext>
            </a:extLst>
          </p:cNvPr>
          <p:cNvCxnSpPr>
            <a:cxnSpLocks/>
          </p:cNvCxnSpPr>
          <p:nvPr/>
        </p:nvCxnSpPr>
        <p:spPr>
          <a:xfrm>
            <a:off x="7091901" y="1574358"/>
            <a:ext cx="0" cy="1473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59BA307-62AF-1142-9A0D-425DEC947250}"/>
              </a:ext>
            </a:extLst>
          </p:cNvPr>
          <p:cNvSpPr/>
          <p:nvPr/>
        </p:nvSpPr>
        <p:spPr>
          <a:xfrm>
            <a:off x="152400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2417F6-880E-3443-8173-DDD8010C0A3C}"/>
              </a:ext>
            </a:extLst>
          </p:cNvPr>
          <p:cNvCxnSpPr>
            <a:cxnSpLocks/>
          </p:cNvCxnSpPr>
          <p:nvPr/>
        </p:nvCxnSpPr>
        <p:spPr>
          <a:xfrm>
            <a:off x="1371600" y="282583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D15D7D-D993-8140-A838-FDE1CBBFE5E0}"/>
              </a:ext>
            </a:extLst>
          </p:cNvPr>
          <p:cNvCxnSpPr>
            <a:cxnSpLocks/>
          </p:cNvCxnSpPr>
          <p:nvPr/>
        </p:nvCxnSpPr>
        <p:spPr>
          <a:xfrm>
            <a:off x="1371600" y="3232995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433AE12-294F-0E48-A6E4-9D0CAB21B9B3}"/>
              </a:ext>
            </a:extLst>
          </p:cNvPr>
          <p:cNvSpPr/>
          <p:nvPr/>
        </p:nvSpPr>
        <p:spPr>
          <a:xfrm>
            <a:off x="199644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B62A87-8FEE-3B44-9E31-122843608909}"/>
              </a:ext>
            </a:extLst>
          </p:cNvPr>
          <p:cNvSpPr txBox="1"/>
          <p:nvPr/>
        </p:nvSpPr>
        <p:spPr>
          <a:xfrm>
            <a:off x="1447642" y="245572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Queue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48ABEA-8B26-1A41-BCBF-CF05977076A3}"/>
              </a:ext>
            </a:extLst>
          </p:cNvPr>
          <p:cNvSpPr/>
          <p:nvPr/>
        </p:nvSpPr>
        <p:spPr>
          <a:xfrm>
            <a:off x="152400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35A5DA-CD9C-7A49-8049-AB1EE898A509}"/>
              </a:ext>
            </a:extLst>
          </p:cNvPr>
          <p:cNvCxnSpPr>
            <a:cxnSpLocks/>
          </p:cNvCxnSpPr>
          <p:nvPr/>
        </p:nvCxnSpPr>
        <p:spPr>
          <a:xfrm>
            <a:off x="1371600" y="3690137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178BCB-6D86-074D-B3F7-74B588B7783E}"/>
              </a:ext>
            </a:extLst>
          </p:cNvPr>
          <p:cNvCxnSpPr>
            <a:cxnSpLocks/>
          </p:cNvCxnSpPr>
          <p:nvPr/>
        </p:nvCxnSpPr>
        <p:spPr>
          <a:xfrm>
            <a:off x="1371600" y="409730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F6DDA16-4658-AF43-869B-7385BF8BC284}"/>
              </a:ext>
            </a:extLst>
          </p:cNvPr>
          <p:cNvSpPr/>
          <p:nvPr/>
        </p:nvSpPr>
        <p:spPr>
          <a:xfrm>
            <a:off x="199644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6784BD-9501-F54E-9C5B-DCA634B07106}"/>
              </a:ext>
            </a:extLst>
          </p:cNvPr>
          <p:cNvSpPr txBox="1"/>
          <p:nvPr/>
        </p:nvSpPr>
        <p:spPr>
          <a:xfrm>
            <a:off x="1331002" y="333521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 Queue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7D645D-D49F-204D-9A9D-AEB5516E8625}"/>
              </a:ext>
            </a:extLst>
          </p:cNvPr>
          <p:cNvSpPr/>
          <p:nvPr/>
        </p:nvSpPr>
        <p:spPr>
          <a:xfrm>
            <a:off x="152400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942441-8A87-994B-B027-61401E3FE31C}"/>
              </a:ext>
            </a:extLst>
          </p:cNvPr>
          <p:cNvCxnSpPr>
            <a:cxnSpLocks/>
          </p:cNvCxnSpPr>
          <p:nvPr/>
        </p:nvCxnSpPr>
        <p:spPr>
          <a:xfrm>
            <a:off x="1371600" y="4549440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08F488-3600-BF4D-A2FF-B762C42A46B5}"/>
              </a:ext>
            </a:extLst>
          </p:cNvPr>
          <p:cNvCxnSpPr>
            <a:cxnSpLocks/>
          </p:cNvCxnSpPr>
          <p:nvPr/>
        </p:nvCxnSpPr>
        <p:spPr>
          <a:xfrm>
            <a:off x="1371600" y="4956604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140D1E-52C7-684C-99C8-2831572B6F0C}"/>
              </a:ext>
            </a:extLst>
          </p:cNvPr>
          <p:cNvSpPr/>
          <p:nvPr/>
        </p:nvSpPr>
        <p:spPr>
          <a:xfrm>
            <a:off x="199644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0ED286-3667-BB47-ABE0-8DCDF2ADB0F5}"/>
              </a:ext>
            </a:extLst>
          </p:cNvPr>
          <p:cNvSpPr txBox="1"/>
          <p:nvPr/>
        </p:nvSpPr>
        <p:spPr>
          <a:xfrm>
            <a:off x="1370698" y="4202187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MTX Queue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2652E6-6C1A-0B4C-ABA4-5787E8F650E3}"/>
              </a:ext>
            </a:extLst>
          </p:cNvPr>
          <p:cNvCxnSpPr>
            <a:cxnSpLocks/>
          </p:cNvCxnSpPr>
          <p:nvPr/>
        </p:nvCxnSpPr>
        <p:spPr>
          <a:xfrm>
            <a:off x="2453640" y="3033192"/>
            <a:ext cx="463296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673498-F4F2-A840-AE8F-401F4A1C8764}"/>
              </a:ext>
            </a:extLst>
          </p:cNvPr>
          <p:cNvCxnSpPr>
            <a:cxnSpLocks/>
          </p:cNvCxnSpPr>
          <p:nvPr/>
        </p:nvCxnSpPr>
        <p:spPr>
          <a:xfrm>
            <a:off x="6491802" y="1447800"/>
            <a:ext cx="747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41E095-940E-344E-A782-7DF94672E6C6}"/>
              </a:ext>
            </a:extLst>
          </p:cNvPr>
          <p:cNvCxnSpPr>
            <a:cxnSpLocks/>
          </p:cNvCxnSpPr>
          <p:nvPr/>
        </p:nvCxnSpPr>
        <p:spPr>
          <a:xfrm>
            <a:off x="2468880" y="3897498"/>
            <a:ext cx="47701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4C7A47-33E2-A049-A96E-8203F78CD0C6}"/>
              </a:ext>
            </a:extLst>
          </p:cNvPr>
          <p:cNvCxnSpPr>
            <a:cxnSpLocks/>
          </p:cNvCxnSpPr>
          <p:nvPr/>
        </p:nvCxnSpPr>
        <p:spPr>
          <a:xfrm>
            <a:off x="7239000" y="1447800"/>
            <a:ext cx="0" cy="2449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81A8DD1-78BA-EE4D-A9FF-69996E50E6C8}"/>
              </a:ext>
            </a:extLst>
          </p:cNvPr>
          <p:cNvCxnSpPr>
            <a:cxnSpLocks/>
          </p:cNvCxnSpPr>
          <p:nvPr/>
        </p:nvCxnSpPr>
        <p:spPr>
          <a:xfrm>
            <a:off x="2468880" y="4756801"/>
            <a:ext cx="49225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9BDD7F2-0823-B84B-918E-2296DD9B7918}"/>
              </a:ext>
            </a:extLst>
          </p:cNvPr>
          <p:cNvCxnSpPr>
            <a:cxnSpLocks/>
          </p:cNvCxnSpPr>
          <p:nvPr/>
        </p:nvCxnSpPr>
        <p:spPr>
          <a:xfrm>
            <a:off x="6491802" y="1334889"/>
            <a:ext cx="8995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7A8119-D0A3-6C43-8E94-31AEC9C94FAF}"/>
              </a:ext>
            </a:extLst>
          </p:cNvPr>
          <p:cNvCxnSpPr>
            <a:cxnSpLocks/>
          </p:cNvCxnSpPr>
          <p:nvPr/>
        </p:nvCxnSpPr>
        <p:spPr>
          <a:xfrm>
            <a:off x="7391400" y="1324950"/>
            <a:ext cx="0" cy="3431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4C9ECF-0762-214E-83F8-988C222E9D00}"/>
              </a:ext>
            </a:extLst>
          </p:cNvPr>
          <p:cNvCxnSpPr>
            <a:cxnSpLocks/>
          </p:cNvCxnSpPr>
          <p:nvPr/>
        </p:nvCxnSpPr>
        <p:spPr>
          <a:xfrm flipH="1">
            <a:off x="1003852" y="3033192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38E73E0-2800-E24E-B989-D6E461440C63}"/>
              </a:ext>
            </a:extLst>
          </p:cNvPr>
          <p:cNvCxnSpPr>
            <a:cxnSpLocks/>
          </p:cNvCxnSpPr>
          <p:nvPr/>
        </p:nvCxnSpPr>
        <p:spPr>
          <a:xfrm flipH="1">
            <a:off x="1003852" y="3897498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AAD286-2001-2D40-AF59-E97DEA5FEB9C}"/>
              </a:ext>
            </a:extLst>
          </p:cNvPr>
          <p:cNvCxnSpPr>
            <a:cxnSpLocks/>
          </p:cNvCxnSpPr>
          <p:nvPr/>
        </p:nvCxnSpPr>
        <p:spPr>
          <a:xfrm flipH="1">
            <a:off x="1017104" y="4756801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D6D9F3-A3F4-E44E-97B5-75338D13E5F4}"/>
              </a:ext>
            </a:extLst>
          </p:cNvPr>
          <p:cNvCxnSpPr>
            <a:cxnSpLocks/>
          </p:cNvCxnSpPr>
          <p:nvPr/>
        </p:nvCxnSpPr>
        <p:spPr>
          <a:xfrm>
            <a:off x="6491802" y="1219200"/>
            <a:ext cx="112819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258B4FB-E92A-724C-B399-37A464752FCE}"/>
              </a:ext>
            </a:extLst>
          </p:cNvPr>
          <p:cNvSpPr txBox="1"/>
          <p:nvPr/>
        </p:nvSpPr>
        <p:spPr>
          <a:xfrm>
            <a:off x="6493005" y="8779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3" name="標題 1">
            <a:extLst>
              <a:ext uri="{FF2B5EF4-FFF2-40B4-BE49-F238E27FC236}">
                <a16:creationId xmlns:a16="http://schemas.microsoft.com/office/drawing/2014/main" id="{8A8007A5-C5F4-034F-ABB5-FE899CD5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Step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3</a:t>
            </a:r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: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case 3 – P1 has mutex unlock</a:t>
            </a:r>
            <a:endParaRPr lang="zh-TW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EB2A86-9709-DE41-84A9-434DA2A1E8F2}"/>
              </a:ext>
            </a:extLst>
          </p:cNvPr>
          <p:cNvSpPr/>
          <p:nvPr/>
        </p:nvSpPr>
        <p:spPr>
          <a:xfrm>
            <a:off x="7654905" y="4288662"/>
            <a:ext cx="886783" cy="969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 </a:t>
            </a:r>
            <a:r>
              <a:rPr lang="en-US" dirty="0" err="1"/>
              <a:t>mtx</a:t>
            </a:r>
            <a:endParaRPr lang="en-US" dirty="0"/>
          </a:p>
          <a:p>
            <a:pPr algn="ctr"/>
            <a:r>
              <a:rPr lang="en-US" dirty="0"/>
              <a:t>C 10</a:t>
            </a:r>
          </a:p>
        </p:txBody>
      </p:sp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3C22C03A-872F-BC42-8C8C-F62C11730D6B}"/>
              </a:ext>
            </a:extLst>
          </p:cNvPr>
          <p:cNvSpPr/>
          <p:nvPr/>
        </p:nvSpPr>
        <p:spPr>
          <a:xfrm>
            <a:off x="7937451" y="3189102"/>
            <a:ext cx="1130343" cy="838201"/>
          </a:xfrm>
          <a:prstGeom prst="wedgeRectCallout">
            <a:avLst>
              <a:gd name="adj1" fmla="val -29649"/>
              <a:gd name="adj2" fmla="val 14797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Look at the next service</a:t>
            </a:r>
          </a:p>
        </p:txBody>
      </p:sp>
    </p:spTree>
    <p:extLst>
      <p:ext uri="{BB962C8B-B14F-4D97-AF65-F5344CB8AC3E}">
        <p14:creationId xmlns:p14="http://schemas.microsoft.com/office/powerpoint/2010/main" val="2951728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88F528-74C6-C34E-871E-A2D537B10992}"/>
              </a:ext>
            </a:extLst>
          </p:cNvPr>
          <p:cNvSpPr/>
          <p:nvPr/>
        </p:nvSpPr>
        <p:spPr>
          <a:xfrm>
            <a:off x="152400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CABD70-338A-C34B-957C-53204AA57D6B}"/>
              </a:ext>
            </a:extLst>
          </p:cNvPr>
          <p:cNvCxnSpPr>
            <a:cxnSpLocks/>
          </p:cNvCxnSpPr>
          <p:nvPr/>
        </p:nvCxnSpPr>
        <p:spPr>
          <a:xfrm>
            <a:off x="1371600" y="1295400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0D2793-E9BE-6C47-8E1C-30ED20A1EEEF}"/>
              </a:ext>
            </a:extLst>
          </p:cNvPr>
          <p:cNvCxnSpPr>
            <a:cxnSpLocks/>
          </p:cNvCxnSpPr>
          <p:nvPr/>
        </p:nvCxnSpPr>
        <p:spPr>
          <a:xfrm>
            <a:off x="1371600" y="1702564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323B1F-9559-AF48-8784-30131C3DEAE5}"/>
              </a:ext>
            </a:extLst>
          </p:cNvPr>
          <p:cNvSpPr/>
          <p:nvPr/>
        </p:nvSpPr>
        <p:spPr>
          <a:xfrm>
            <a:off x="199644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3F34CC-A9F4-8C48-991C-E976A7A7A6ED}"/>
              </a:ext>
            </a:extLst>
          </p:cNvPr>
          <p:cNvSpPr/>
          <p:nvPr/>
        </p:nvSpPr>
        <p:spPr>
          <a:xfrm>
            <a:off x="246888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3F6C5-0C29-764F-8FC5-82283DF82301}"/>
              </a:ext>
            </a:extLst>
          </p:cNvPr>
          <p:cNvSpPr/>
          <p:nvPr/>
        </p:nvSpPr>
        <p:spPr>
          <a:xfrm>
            <a:off x="294132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264D9-BA3E-1F4D-AA1D-4585BD96CF24}"/>
              </a:ext>
            </a:extLst>
          </p:cNvPr>
          <p:cNvSpPr/>
          <p:nvPr/>
        </p:nvSpPr>
        <p:spPr>
          <a:xfrm>
            <a:off x="341376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4509BF-ADD7-0D45-BAF4-CB2A27BBF9AE}"/>
              </a:ext>
            </a:extLst>
          </p:cNvPr>
          <p:cNvSpPr/>
          <p:nvPr/>
        </p:nvSpPr>
        <p:spPr>
          <a:xfrm>
            <a:off x="3886200" y="1318230"/>
            <a:ext cx="457200" cy="36906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F15D8-6206-214F-AE30-F174E6306ADD}"/>
              </a:ext>
            </a:extLst>
          </p:cNvPr>
          <p:cNvSpPr txBox="1"/>
          <p:nvPr/>
        </p:nvSpPr>
        <p:spPr>
          <a:xfrm>
            <a:off x="2139305" y="87798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50D7C9-0C60-054C-8210-2630C32D4B08}"/>
              </a:ext>
            </a:extLst>
          </p:cNvPr>
          <p:cNvCxnSpPr>
            <a:cxnSpLocks/>
          </p:cNvCxnSpPr>
          <p:nvPr/>
        </p:nvCxnSpPr>
        <p:spPr>
          <a:xfrm>
            <a:off x="4394292" y="1502761"/>
            <a:ext cx="10054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BC00D1-649C-374D-910D-A0E9333F357A}"/>
              </a:ext>
            </a:extLst>
          </p:cNvPr>
          <p:cNvSpPr/>
          <p:nvPr/>
        </p:nvSpPr>
        <p:spPr>
          <a:xfrm>
            <a:off x="5486399" y="1219200"/>
            <a:ext cx="1005403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D50563-154F-C34E-8743-433C5638A9B3}"/>
              </a:ext>
            </a:extLst>
          </p:cNvPr>
          <p:cNvSpPr txBox="1"/>
          <p:nvPr/>
        </p:nvSpPr>
        <p:spPr>
          <a:xfrm>
            <a:off x="4427651" y="8779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Dispatch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6D545-FA08-104A-9D81-9AEA3A4149F4}"/>
              </a:ext>
            </a:extLst>
          </p:cNvPr>
          <p:cNvSpPr txBox="1"/>
          <p:nvPr/>
        </p:nvSpPr>
        <p:spPr>
          <a:xfrm>
            <a:off x="5450587" y="13182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2AF9AA-50CA-044B-B6F1-B4C742D7726E}"/>
              </a:ext>
            </a:extLst>
          </p:cNvPr>
          <p:cNvCxnSpPr>
            <a:cxnSpLocks/>
          </p:cNvCxnSpPr>
          <p:nvPr/>
        </p:nvCxnSpPr>
        <p:spPr>
          <a:xfrm>
            <a:off x="6491802" y="1752600"/>
            <a:ext cx="366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0E3FF3-2118-2944-A8F8-D3F6F2365CC1}"/>
              </a:ext>
            </a:extLst>
          </p:cNvPr>
          <p:cNvCxnSpPr>
            <a:cxnSpLocks/>
          </p:cNvCxnSpPr>
          <p:nvPr/>
        </p:nvCxnSpPr>
        <p:spPr>
          <a:xfrm>
            <a:off x="990600" y="2286000"/>
            <a:ext cx="586740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60F8B7-7AC3-5B40-82F6-090B45227C20}"/>
              </a:ext>
            </a:extLst>
          </p:cNvPr>
          <p:cNvCxnSpPr>
            <a:cxnSpLocks/>
          </p:cNvCxnSpPr>
          <p:nvPr/>
        </p:nvCxnSpPr>
        <p:spPr>
          <a:xfrm>
            <a:off x="6858000" y="175260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59489A-E810-084F-A5F1-676E1C0DB8D9}"/>
              </a:ext>
            </a:extLst>
          </p:cNvPr>
          <p:cNvCxnSpPr>
            <a:cxnSpLocks/>
          </p:cNvCxnSpPr>
          <p:nvPr/>
        </p:nvCxnSpPr>
        <p:spPr>
          <a:xfrm>
            <a:off x="1003852" y="1502761"/>
            <a:ext cx="0" cy="3254040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2A919A-EA84-6245-8631-AD0CD6518EC1}"/>
              </a:ext>
            </a:extLst>
          </p:cNvPr>
          <p:cNvCxnSpPr>
            <a:cxnSpLocks/>
          </p:cNvCxnSpPr>
          <p:nvPr/>
        </p:nvCxnSpPr>
        <p:spPr>
          <a:xfrm flipH="1">
            <a:off x="783265" y="1502761"/>
            <a:ext cx="727483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5DC45C-F87C-C743-83F4-12E9F7CAFC69}"/>
              </a:ext>
            </a:extLst>
          </p:cNvPr>
          <p:cNvCxnSpPr>
            <a:cxnSpLocks/>
          </p:cNvCxnSpPr>
          <p:nvPr/>
        </p:nvCxnSpPr>
        <p:spPr>
          <a:xfrm>
            <a:off x="6491802" y="1600200"/>
            <a:ext cx="594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459C7A-5668-F74C-9361-C12DBD1BDFCB}"/>
              </a:ext>
            </a:extLst>
          </p:cNvPr>
          <p:cNvCxnSpPr>
            <a:cxnSpLocks/>
          </p:cNvCxnSpPr>
          <p:nvPr/>
        </p:nvCxnSpPr>
        <p:spPr>
          <a:xfrm>
            <a:off x="7091901" y="1574358"/>
            <a:ext cx="0" cy="1473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59BA307-62AF-1142-9A0D-425DEC947250}"/>
              </a:ext>
            </a:extLst>
          </p:cNvPr>
          <p:cNvSpPr/>
          <p:nvPr/>
        </p:nvSpPr>
        <p:spPr>
          <a:xfrm>
            <a:off x="152400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2417F6-880E-3443-8173-DDD8010C0A3C}"/>
              </a:ext>
            </a:extLst>
          </p:cNvPr>
          <p:cNvCxnSpPr>
            <a:cxnSpLocks/>
          </p:cNvCxnSpPr>
          <p:nvPr/>
        </p:nvCxnSpPr>
        <p:spPr>
          <a:xfrm>
            <a:off x="1371600" y="282583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D15D7D-D993-8140-A838-FDE1CBBFE5E0}"/>
              </a:ext>
            </a:extLst>
          </p:cNvPr>
          <p:cNvCxnSpPr>
            <a:cxnSpLocks/>
          </p:cNvCxnSpPr>
          <p:nvPr/>
        </p:nvCxnSpPr>
        <p:spPr>
          <a:xfrm>
            <a:off x="1371600" y="3232995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433AE12-294F-0E48-A6E4-9D0CAB21B9B3}"/>
              </a:ext>
            </a:extLst>
          </p:cNvPr>
          <p:cNvSpPr/>
          <p:nvPr/>
        </p:nvSpPr>
        <p:spPr>
          <a:xfrm>
            <a:off x="199644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B62A87-8FEE-3B44-9E31-122843608909}"/>
              </a:ext>
            </a:extLst>
          </p:cNvPr>
          <p:cNvSpPr txBox="1"/>
          <p:nvPr/>
        </p:nvSpPr>
        <p:spPr>
          <a:xfrm>
            <a:off x="1447642" y="245572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Queue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48ABEA-8B26-1A41-BCBF-CF05977076A3}"/>
              </a:ext>
            </a:extLst>
          </p:cNvPr>
          <p:cNvSpPr/>
          <p:nvPr/>
        </p:nvSpPr>
        <p:spPr>
          <a:xfrm>
            <a:off x="152400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35A5DA-CD9C-7A49-8049-AB1EE898A509}"/>
              </a:ext>
            </a:extLst>
          </p:cNvPr>
          <p:cNvCxnSpPr>
            <a:cxnSpLocks/>
          </p:cNvCxnSpPr>
          <p:nvPr/>
        </p:nvCxnSpPr>
        <p:spPr>
          <a:xfrm>
            <a:off x="1371600" y="3690137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178BCB-6D86-074D-B3F7-74B588B7783E}"/>
              </a:ext>
            </a:extLst>
          </p:cNvPr>
          <p:cNvCxnSpPr>
            <a:cxnSpLocks/>
          </p:cNvCxnSpPr>
          <p:nvPr/>
        </p:nvCxnSpPr>
        <p:spPr>
          <a:xfrm>
            <a:off x="1371600" y="409730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F6DDA16-4658-AF43-869B-7385BF8BC284}"/>
              </a:ext>
            </a:extLst>
          </p:cNvPr>
          <p:cNvSpPr/>
          <p:nvPr/>
        </p:nvSpPr>
        <p:spPr>
          <a:xfrm>
            <a:off x="199644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6784BD-9501-F54E-9C5B-DCA634B07106}"/>
              </a:ext>
            </a:extLst>
          </p:cNvPr>
          <p:cNvSpPr txBox="1"/>
          <p:nvPr/>
        </p:nvSpPr>
        <p:spPr>
          <a:xfrm>
            <a:off x="1331002" y="333521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 Queue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7D645D-D49F-204D-9A9D-AEB5516E8625}"/>
              </a:ext>
            </a:extLst>
          </p:cNvPr>
          <p:cNvSpPr/>
          <p:nvPr/>
        </p:nvSpPr>
        <p:spPr>
          <a:xfrm>
            <a:off x="152400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942441-8A87-994B-B027-61401E3FE31C}"/>
              </a:ext>
            </a:extLst>
          </p:cNvPr>
          <p:cNvCxnSpPr>
            <a:cxnSpLocks/>
          </p:cNvCxnSpPr>
          <p:nvPr/>
        </p:nvCxnSpPr>
        <p:spPr>
          <a:xfrm>
            <a:off x="1371600" y="4549440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08F488-3600-BF4D-A2FF-B762C42A46B5}"/>
              </a:ext>
            </a:extLst>
          </p:cNvPr>
          <p:cNvCxnSpPr>
            <a:cxnSpLocks/>
          </p:cNvCxnSpPr>
          <p:nvPr/>
        </p:nvCxnSpPr>
        <p:spPr>
          <a:xfrm>
            <a:off x="1371600" y="4956604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140D1E-52C7-684C-99C8-2831572B6F0C}"/>
              </a:ext>
            </a:extLst>
          </p:cNvPr>
          <p:cNvSpPr/>
          <p:nvPr/>
        </p:nvSpPr>
        <p:spPr>
          <a:xfrm>
            <a:off x="199644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0ED286-3667-BB47-ABE0-8DCDF2ADB0F5}"/>
              </a:ext>
            </a:extLst>
          </p:cNvPr>
          <p:cNvSpPr txBox="1"/>
          <p:nvPr/>
        </p:nvSpPr>
        <p:spPr>
          <a:xfrm>
            <a:off x="1370698" y="4202187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MTX Queue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2652E6-6C1A-0B4C-ABA4-5787E8F650E3}"/>
              </a:ext>
            </a:extLst>
          </p:cNvPr>
          <p:cNvCxnSpPr>
            <a:cxnSpLocks/>
          </p:cNvCxnSpPr>
          <p:nvPr/>
        </p:nvCxnSpPr>
        <p:spPr>
          <a:xfrm>
            <a:off x="2453640" y="3033192"/>
            <a:ext cx="463296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673498-F4F2-A840-AE8F-401F4A1C8764}"/>
              </a:ext>
            </a:extLst>
          </p:cNvPr>
          <p:cNvCxnSpPr>
            <a:cxnSpLocks/>
          </p:cNvCxnSpPr>
          <p:nvPr/>
        </p:nvCxnSpPr>
        <p:spPr>
          <a:xfrm>
            <a:off x="6491802" y="1447800"/>
            <a:ext cx="747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41E095-940E-344E-A782-7DF94672E6C6}"/>
              </a:ext>
            </a:extLst>
          </p:cNvPr>
          <p:cNvCxnSpPr>
            <a:cxnSpLocks/>
          </p:cNvCxnSpPr>
          <p:nvPr/>
        </p:nvCxnSpPr>
        <p:spPr>
          <a:xfrm>
            <a:off x="2468880" y="3897498"/>
            <a:ext cx="47701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4C7A47-33E2-A049-A96E-8203F78CD0C6}"/>
              </a:ext>
            </a:extLst>
          </p:cNvPr>
          <p:cNvCxnSpPr>
            <a:cxnSpLocks/>
          </p:cNvCxnSpPr>
          <p:nvPr/>
        </p:nvCxnSpPr>
        <p:spPr>
          <a:xfrm>
            <a:off x="7239000" y="1447800"/>
            <a:ext cx="0" cy="2449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81A8DD1-78BA-EE4D-A9FF-69996E50E6C8}"/>
              </a:ext>
            </a:extLst>
          </p:cNvPr>
          <p:cNvCxnSpPr>
            <a:cxnSpLocks/>
          </p:cNvCxnSpPr>
          <p:nvPr/>
        </p:nvCxnSpPr>
        <p:spPr>
          <a:xfrm>
            <a:off x="2468880" y="4756801"/>
            <a:ext cx="49225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9BDD7F2-0823-B84B-918E-2296DD9B7918}"/>
              </a:ext>
            </a:extLst>
          </p:cNvPr>
          <p:cNvCxnSpPr>
            <a:cxnSpLocks/>
          </p:cNvCxnSpPr>
          <p:nvPr/>
        </p:nvCxnSpPr>
        <p:spPr>
          <a:xfrm>
            <a:off x="6491802" y="1334889"/>
            <a:ext cx="8995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7A8119-D0A3-6C43-8E94-31AEC9C94FAF}"/>
              </a:ext>
            </a:extLst>
          </p:cNvPr>
          <p:cNvCxnSpPr>
            <a:cxnSpLocks/>
          </p:cNvCxnSpPr>
          <p:nvPr/>
        </p:nvCxnSpPr>
        <p:spPr>
          <a:xfrm>
            <a:off x="7391400" y="1324950"/>
            <a:ext cx="0" cy="3431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4C9ECF-0762-214E-83F8-988C222E9D00}"/>
              </a:ext>
            </a:extLst>
          </p:cNvPr>
          <p:cNvCxnSpPr>
            <a:cxnSpLocks/>
          </p:cNvCxnSpPr>
          <p:nvPr/>
        </p:nvCxnSpPr>
        <p:spPr>
          <a:xfrm flipH="1">
            <a:off x="1003852" y="3033192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38E73E0-2800-E24E-B989-D6E461440C63}"/>
              </a:ext>
            </a:extLst>
          </p:cNvPr>
          <p:cNvCxnSpPr>
            <a:cxnSpLocks/>
          </p:cNvCxnSpPr>
          <p:nvPr/>
        </p:nvCxnSpPr>
        <p:spPr>
          <a:xfrm flipH="1">
            <a:off x="1003852" y="3897498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AAD286-2001-2D40-AF59-E97DEA5FEB9C}"/>
              </a:ext>
            </a:extLst>
          </p:cNvPr>
          <p:cNvCxnSpPr>
            <a:cxnSpLocks/>
          </p:cNvCxnSpPr>
          <p:nvPr/>
        </p:nvCxnSpPr>
        <p:spPr>
          <a:xfrm flipH="1">
            <a:off x="1017104" y="4756801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D6D9F3-A3F4-E44E-97B5-75338D13E5F4}"/>
              </a:ext>
            </a:extLst>
          </p:cNvPr>
          <p:cNvCxnSpPr>
            <a:cxnSpLocks/>
          </p:cNvCxnSpPr>
          <p:nvPr/>
        </p:nvCxnSpPr>
        <p:spPr>
          <a:xfrm>
            <a:off x="6491802" y="1219200"/>
            <a:ext cx="112819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258B4FB-E92A-724C-B399-37A464752FCE}"/>
              </a:ext>
            </a:extLst>
          </p:cNvPr>
          <p:cNvSpPr txBox="1"/>
          <p:nvPr/>
        </p:nvSpPr>
        <p:spPr>
          <a:xfrm>
            <a:off x="6493005" y="8779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3" name="標題 1">
            <a:extLst>
              <a:ext uri="{FF2B5EF4-FFF2-40B4-BE49-F238E27FC236}">
                <a16:creationId xmlns:a16="http://schemas.microsoft.com/office/drawing/2014/main" id="{8A8007A5-C5F4-034F-ABB5-FE899CD5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Step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3</a:t>
            </a:r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: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case 4 – P1 timeout</a:t>
            </a:r>
            <a:endParaRPr lang="zh-TW" dirty="0"/>
          </a:p>
        </p:txBody>
      </p:sp>
      <p:sp>
        <p:nvSpPr>
          <p:cNvPr id="55" name="Rectangular Callout 1">
            <a:extLst>
              <a:ext uri="{FF2B5EF4-FFF2-40B4-BE49-F238E27FC236}">
                <a16:creationId xmlns:a16="http://schemas.microsoft.com/office/drawing/2014/main" id="{E916B15B-2949-43CD-A4B7-10047E92BC72}"/>
              </a:ext>
            </a:extLst>
          </p:cNvPr>
          <p:cNvSpPr/>
          <p:nvPr/>
        </p:nvSpPr>
        <p:spPr>
          <a:xfrm>
            <a:off x="7645567" y="1538102"/>
            <a:ext cx="1525572" cy="1286958"/>
          </a:xfrm>
          <a:prstGeom prst="wedgeRectCallout">
            <a:avLst>
              <a:gd name="adj1" fmla="val -265234"/>
              <a:gd name="adj2" fmla="val -4479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running out of time quantum</a:t>
            </a:r>
          </a:p>
        </p:txBody>
      </p:sp>
    </p:spTree>
    <p:extLst>
      <p:ext uri="{BB962C8B-B14F-4D97-AF65-F5344CB8AC3E}">
        <p14:creationId xmlns:p14="http://schemas.microsoft.com/office/powerpoint/2010/main" val="3930752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88F528-74C6-C34E-871E-A2D537B10992}"/>
              </a:ext>
            </a:extLst>
          </p:cNvPr>
          <p:cNvSpPr/>
          <p:nvPr/>
        </p:nvSpPr>
        <p:spPr>
          <a:xfrm>
            <a:off x="152400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CABD70-338A-C34B-957C-53204AA57D6B}"/>
              </a:ext>
            </a:extLst>
          </p:cNvPr>
          <p:cNvCxnSpPr>
            <a:cxnSpLocks/>
          </p:cNvCxnSpPr>
          <p:nvPr/>
        </p:nvCxnSpPr>
        <p:spPr>
          <a:xfrm>
            <a:off x="1371600" y="1295400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0D2793-E9BE-6C47-8E1C-30ED20A1EEEF}"/>
              </a:ext>
            </a:extLst>
          </p:cNvPr>
          <p:cNvCxnSpPr>
            <a:cxnSpLocks/>
          </p:cNvCxnSpPr>
          <p:nvPr/>
        </p:nvCxnSpPr>
        <p:spPr>
          <a:xfrm>
            <a:off x="1371600" y="1702564"/>
            <a:ext cx="312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323B1F-9559-AF48-8784-30131C3DEAE5}"/>
              </a:ext>
            </a:extLst>
          </p:cNvPr>
          <p:cNvSpPr/>
          <p:nvPr/>
        </p:nvSpPr>
        <p:spPr>
          <a:xfrm>
            <a:off x="1996440" y="1318230"/>
            <a:ext cx="457200" cy="36906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3F34CC-A9F4-8C48-991C-E976A7A7A6ED}"/>
              </a:ext>
            </a:extLst>
          </p:cNvPr>
          <p:cNvSpPr/>
          <p:nvPr/>
        </p:nvSpPr>
        <p:spPr>
          <a:xfrm>
            <a:off x="246888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3F6C5-0C29-764F-8FC5-82283DF82301}"/>
              </a:ext>
            </a:extLst>
          </p:cNvPr>
          <p:cNvSpPr/>
          <p:nvPr/>
        </p:nvSpPr>
        <p:spPr>
          <a:xfrm>
            <a:off x="294132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264D9-BA3E-1F4D-AA1D-4585BD96CF24}"/>
              </a:ext>
            </a:extLst>
          </p:cNvPr>
          <p:cNvSpPr/>
          <p:nvPr/>
        </p:nvSpPr>
        <p:spPr>
          <a:xfrm>
            <a:off x="341376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4509BF-ADD7-0D45-BAF4-CB2A27BBF9AE}"/>
              </a:ext>
            </a:extLst>
          </p:cNvPr>
          <p:cNvSpPr/>
          <p:nvPr/>
        </p:nvSpPr>
        <p:spPr>
          <a:xfrm>
            <a:off x="3886200" y="131823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F15D8-6206-214F-AE30-F174E6306ADD}"/>
              </a:ext>
            </a:extLst>
          </p:cNvPr>
          <p:cNvSpPr txBox="1"/>
          <p:nvPr/>
        </p:nvSpPr>
        <p:spPr>
          <a:xfrm>
            <a:off x="2139305" y="87798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50D7C9-0C60-054C-8210-2630C32D4B08}"/>
              </a:ext>
            </a:extLst>
          </p:cNvPr>
          <p:cNvCxnSpPr>
            <a:cxnSpLocks/>
          </p:cNvCxnSpPr>
          <p:nvPr/>
        </p:nvCxnSpPr>
        <p:spPr>
          <a:xfrm>
            <a:off x="4394292" y="1502761"/>
            <a:ext cx="10054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BC00D1-649C-374D-910D-A0E9333F357A}"/>
              </a:ext>
            </a:extLst>
          </p:cNvPr>
          <p:cNvSpPr/>
          <p:nvPr/>
        </p:nvSpPr>
        <p:spPr>
          <a:xfrm>
            <a:off x="5486399" y="1219200"/>
            <a:ext cx="1005403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D50563-154F-C34E-8743-433C5638A9B3}"/>
              </a:ext>
            </a:extLst>
          </p:cNvPr>
          <p:cNvSpPr txBox="1"/>
          <p:nvPr/>
        </p:nvSpPr>
        <p:spPr>
          <a:xfrm>
            <a:off x="4427651" y="8779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Dispatch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6D545-FA08-104A-9D81-9AEA3A4149F4}"/>
              </a:ext>
            </a:extLst>
          </p:cNvPr>
          <p:cNvSpPr txBox="1"/>
          <p:nvPr/>
        </p:nvSpPr>
        <p:spPr>
          <a:xfrm>
            <a:off x="5450587" y="13182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2AF9AA-50CA-044B-B6F1-B4C742D7726E}"/>
              </a:ext>
            </a:extLst>
          </p:cNvPr>
          <p:cNvCxnSpPr>
            <a:cxnSpLocks/>
          </p:cNvCxnSpPr>
          <p:nvPr/>
        </p:nvCxnSpPr>
        <p:spPr>
          <a:xfrm>
            <a:off x="6491802" y="1752600"/>
            <a:ext cx="366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0E3FF3-2118-2944-A8F8-D3F6F2365CC1}"/>
              </a:ext>
            </a:extLst>
          </p:cNvPr>
          <p:cNvCxnSpPr>
            <a:cxnSpLocks/>
          </p:cNvCxnSpPr>
          <p:nvPr/>
        </p:nvCxnSpPr>
        <p:spPr>
          <a:xfrm>
            <a:off x="990600" y="2286000"/>
            <a:ext cx="586740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60F8B7-7AC3-5B40-82F6-090B45227C20}"/>
              </a:ext>
            </a:extLst>
          </p:cNvPr>
          <p:cNvCxnSpPr>
            <a:cxnSpLocks/>
          </p:cNvCxnSpPr>
          <p:nvPr/>
        </p:nvCxnSpPr>
        <p:spPr>
          <a:xfrm>
            <a:off x="6858000" y="175260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59489A-E810-084F-A5F1-676E1C0DB8D9}"/>
              </a:ext>
            </a:extLst>
          </p:cNvPr>
          <p:cNvCxnSpPr>
            <a:cxnSpLocks/>
          </p:cNvCxnSpPr>
          <p:nvPr/>
        </p:nvCxnSpPr>
        <p:spPr>
          <a:xfrm>
            <a:off x="1003852" y="1502761"/>
            <a:ext cx="0" cy="3254040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2A919A-EA84-6245-8631-AD0CD6518EC1}"/>
              </a:ext>
            </a:extLst>
          </p:cNvPr>
          <p:cNvCxnSpPr>
            <a:cxnSpLocks/>
          </p:cNvCxnSpPr>
          <p:nvPr/>
        </p:nvCxnSpPr>
        <p:spPr>
          <a:xfrm flipH="1">
            <a:off x="783265" y="1502761"/>
            <a:ext cx="727483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5DC45C-F87C-C743-83F4-12E9F7CAFC69}"/>
              </a:ext>
            </a:extLst>
          </p:cNvPr>
          <p:cNvCxnSpPr>
            <a:cxnSpLocks/>
          </p:cNvCxnSpPr>
          <p:nvPr/>
        </p:nvCxnSpPr>
        <p:spPr>
          <a:xfrm>
            <a:off x="6491802" y="1600200"/>
            <a:ext cx="594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459C7A-5668-F74C-9361-C12DBD1BDFCB}"/>
              </a:ext>
            </a:extLst>
          </p:cNvPr>
          <p:cNvCxnSpPr>
            <a:cxnSpLocks/>
          </p:cNvCxnSpPr>
          <p:nvPr/>
        </p:nvCxnSpPr>
        <p:spPr>
          <a:xfrm>
            <a:off x="7091901" y="1574358"/>
            <a:ext cx="0" cy="1473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59BA307-62AF-1142-9A0D-425DEC947250}"/>
              </a:ext>
            </a:extLst>
          </p:cNvPr>
          <p:cNvSpPr/>
          <p:nvPr/>
        </p:nvSpPr>
        <p:spPr>
          <a:xfrm>
            <a:off x="152400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2417F6-880E-3443-8173-DDD8010C0A3C}"/>
              </a:ext>
            </a:extLst>
          </p:cNvPr>
          <p:cNvCxnSpPr>
            <a:cxnSpLocks/>
          </p:cNvCxnSpPr>
          <p:nvPr/>
        </p:nvCxnSpPr>
        <p:spPr>
          <a:xfrm>
            <a:off x="1371600" y="282583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D15D7D-D993-8140-A838-FDE1CBBFE5E0}"/>
              </a:ext>
            </a:extLst>
          </p:cNvPr>
          <p:cNvCxnSpPr>
            <a:cxnSpLocks/>
          </p:cNvCxnSpPr>
          <p:nvPr/>
        </p:nvCxnSpPr>
        <p:spPr>
          <a:xfrm>
            <a:off x="1371600" y="3232995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433AE12-294F-0E48-A6E4-9D0CAB21B9B3}"/>
              </a:ext>
            </a:extLst>
          </p:cNvPr>
          <p:cNvSpPr/>
          <p:nvPr/>
        </p:nvSpPr>
        <p:spPr>
          <a:xfrm>
            <a:off x="1996440" y="2848661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B62A87-8FEE-3B44-9E31-122843608909}"/>
              </a:ext>
            </a:extLst>
          </p:cNvPr>
          <p:cNvSpPr txBox="1"/>
          <p:nvPr/>
        </p:nvSpPr>
        <p:spPr>
          <a:xfrm>
            <a:off x="1447642" y="245572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Queue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48ABEA-8B26-1A41-BCBF-CF05977076A3}"/>
              </a:ext>
            </a:extLst>
          </p:cNvPr>
          <p:cNvSpPr/>
          <p:nvPr/>
        </p:nvSpPr>
        <p:spPr>
          <a:xfrm>
            <a:off x="152400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35A5DA-CD9C-7A49-8049-AB1EE898A509}"/>
              </a:ext>
            </a:extLst>
          </p:cNvPr>
          <p:cNvCxnSpPr>
            <a:cxnSpLocks/>
          </p:cNvCxnSpPr>
          <p:nvPr/>
        </p:nvCxnSpPr>
        <p:spPr>
          <a:xfrm>
            <a:off x="1371600" y="3690137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178BCB-6D86-074D-B3F7-74B588B7783E}"/>
              </a:ext>
            </a:extLst>
          </p:cNvPr>
          <p:cNvCxnSpPr>
            <a:cxnSpLocks/>
          </p:cNvCxnSpPr>
          <p:nvPr/>
        </p:nvCxnSpPr>
        <p:spPr>
          <a:xfrm>
            <a:off x="1371600" y="4097301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F6DDA16-4658-AF43-869B-7385BF8BC284}"/>
              </a:ext>
            </a:extLst>
          </p:cNvPr>
          <p:cNvSpPr/>
          <p:nvPr/>
        </p:nvSpPr>
        <p:spPr>
          <a:xfrm>
            <a:off x="1996440" y="3712967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6784BD-9501-F54E-9C5B-DCA634B07106}"/>
              </a:ext>
            </a:extLst>
          </p:cNvPr>
          <p:cNvSpPr txBox="1"/>
          <p:nvPr/>
        </p:nvSpPr>
        <p:spPr>
          <a:xfrm>
            <a:off x="1331002" y="333521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 Queue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7D645D-D49F-204D-9A9D-AEB5516E8625}"/>
              </a:ext>
            </a:extLst>
          </p:cNvPr>
          <p:cNvSpPr/>
          <p:nvPr/>
        </p:nvSpPr>
        <p:spPr>
          <a:xfrm>
            <a:off x="152400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942441-8A87-994B-B027-61401E3FE31C}"/>
              </a:ext>
            </a:extLst>
          </p:cNvPr>
          <p:cNvCxnSpPr>
            <a:cxnSpLocks/>
          </p:cNvCxnSpPr>
          <p:nvPr/>
        </p:nvCxnSpPr>
        <p:spPr>
          <a:xfrm>
            <a:off x="1371600" y="4549440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08F488-3600-BF4D-A2FF-B762C42A46B5}"/>
              </a:ext>
            </a:extLst>
          </p:cNvPr>
          <p:cNvCxnSpPr>
            <a:cxnSpLocks/>
          </p:cNvCxnSpPr>
          <p:nvPr/>
        </p:nvCxnSpPr>
        <p:spPr>
          <a:xfrm>
            <a:off x="1371600" y="4956604"/>
            <a:ext cx="22027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140D1E-52C7-684C-99C8-2831572B6F0C}"/>
              </a:ext>
            </a:extLst>
          </p:cNvPr>
          <p:cNvSpPr/>
          <p:nvPr/>
        </p:nvSpPr>
        <p:spPr>
          <a:xfrm>
            <a:off x="1996440" y="4572270"/>
            <a:ext cx="457200" cy="36906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0ED286-3667-BB47-ABE0-8DCDF2ADB0F5}"/>
              </a:ext>
            </a:extLst>
          </p:cNvPr>
          <p:cNvSpPr txBox="1"/>
          <p:nvPr/>
        </p:nvSpPr>
        <p:spPr>
          <a:xfrm>
            <a:off x="1370698" y="4202187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MTX Queue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2652E6-6C1A-0B4C-ABA4-5787E8F650E3}"/>
              </a:ext>
            </a:extLst>
          </p:cNvPr>
          <p:cNvCxnSpPr>
            <a:cxnSpLocks/>
          </p:cNvCxnSpPr>
          <p:nvPr/>
        </p:nvCxnSpPr>
        <p:spPr>
          <a:xfrm>
            <a:off x="2453640" y="3033192"/>
            <a:ext cx="463296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673498-F4F2-A840-AE8F-401F4A1C8764}"/>
              </a:ext>
            </a:extLst>
          </p:cNvPr>
          <p:cNvCxnSpPr>
            <a:cxnSpLocks/>
          </p:cNvCxnSpPr>
          <p:nvPr/>
        </p:nvCxnSpPr>
        <p:spPr>
          <a:xfrm>
            <a:off x="6491802" y="1447800"/>
            <a:ext cx="747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41E095-940E-344E-A782-7DF94672E6C6}"/>
              </a:ext>
            </a:extLst>
          </p:cNvPr>
          <p:cNvCxnSpPr>
            <a:cxnSpLocks/>
          </p:cNvCxnSpPr>
          <p:nvPr/>
        </p:nvCxnSpPr>
        <p:spPr>
          <a:xfrm>
            <a:off x="2468880" y="3897498"/>
            <a:ext cx="47701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4C7A47-33E2-A049-A96E-8203F78CD0C6}"/>
              </a:ext>
            </a:extLst>
          </p:cNvPr>
          <p:cNvCxnSpPr>
            <a:cxnSpLocks/>
          </p:cNvCxnSpPr>
          <p:nvPr/>
        </p:nvCxnSpPr>
        <p:spPr>
          <a:xfrm>
            <a:off x="7239000" y="1447800"/>
            <a:ext cx="0" cy="2449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81A8DD1-78BA-EE4D-A9FF-69996E50E6C8}"/>
              </a:ext>
            </a:extLst>
          </p:cNvPr>
          <p:cNvCxnSpPr>
            <a:cxnSpLocks/>
          </p:cNvCxnSpPr>
          <p:nvPr/>
        </p:nvCxnSpPr>
        <p:spPr>
          <a:xfrm>
            <a:off x="2468880" y="4756801"/>
            <a:ext cx="492252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9BDD7F2-0823-B84B-918E-2296DD9B7918}"/>
              </a:ext>
            </a:extLst>
          </p:cNvPr>
          <p:cNvCxnSpPr>
            <a:cxnSpLocks/>
          </p:cNvCxnSpPr>
          <p:nvPr/>
        </p:nvCxnSpPr>
        <p:spPr>
          <a:xfrm>
            <a:off x="6491802" y="1334889"/>
            <a:ext cx="8995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7A8119-D0A3-6C43-8E94-31AEC9C94FAF}"/>
              </a:ext>
            </a:extLst>
          </p:cNvPr>
          <p:cNvCxnSpPr>
            <a:cxnSpLocks/>
          </p:cNvCxnSpPr>
          <p:nvPr/>
        </p:nvCxnSpPr>
        <p:spPr>
          <a:xfrm>
            <a:off x="7391400" y="1324950"/>
            <a:ext cx="0" cy="3431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4C9ECF-0762-214E-83F8-988C222E9D00}"/>
              </a:ext>
            </a:extLst>
          </p:cNvPr>
          <p:cNvCxnSpPr>
            <a:cxnSpLocks/>
          </p:cNvCxnSpPr>
          <p:nvPr/>
        </p:nvCxnSpPr>
        <p:spPr>
          <a:xfrm flipH="1">
            <a:off x="1003852" y="3033192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38E73E0-2800-E24E-B989-D6E461440C63}"/>
              </a:ext>
            </a:extLst>
          </p:cNvPr>
          <p:cNvCxnSpPr>
            <a:cxnSpLocks/>
          </p:cNvCxnSpPr>
          <p:nvPr/>
        </p:nvCxnSpPr>
        <p:spPr>
          <a:xfrm flipH="1">
            <a:off x="1003852" y="3897498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AAD286-2001-2D40-AF59-E97DEA5FEB9C}"/>
              </a:ext>
            </a:extLst>
          </p:cNvPr>
          <p:cNvCxnSpPr>
            <a:cxnSpLocks/>
          </p:cNvCxnSpPr>
          <p:nvPr/>
        </p:nvCxnSpPr>
        <p:spPr>
          <a:xfrm flipH="1">
            <a:off x="1017104" y="4756801"/>
            <a:ext cx="5068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D6D9F3-A3F4-E44E-97B5-75338D13E5F4}"/>
              </a:ext>
            </a:extLst>
          </p:cNvPr>
          <p:cNvCxnSpPr>
            <a:cxnSpLocks/>
          </p:cNvCxnSpPr>
          <p:nvPr/>
        </p:nvCxnSpPr>
        <p:spPr>
          <a:xfrm>
            <a:off x="6491802" y="1219200"/>
            <a:ext cx="112819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258B4FB-E92A-724C-B399-37A464752FCE}"/>
              </a:ext>
            </a:extLst>
          </p:cNvPr>
          <p:cNvSpPr txBox="1"/>
          <p:nvPr/>
        </p:nvSpPr>
        <p:spPr>
          <a:xfrm>
            <a:off x="6493005" y="8779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3" name="標題 1">
            <a:extLst>
              <a:ext uri="{FF2B5EF4-FFF2-40B4-BE49-F238E27FC236}">
                <a16:creationId xmlns:a16="http://schemas.microsoft.com/office/drawing/2014/main" id="{8A8007A5-C5F4-034F-ABB5-FE899CD5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Step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3</a:t>
            </a:r>
            <a:r>
              <a:rPr lang="zh-TW" altLang="en-US" sz="2800" dirty="0">
                <a:latin typeface="Times New Roman"/>
                <a:ea typeface="微軟正黑體"/>
                <a:cs typeface="Times New Roman"/>
              </a:rPr>
              <a:t>: </a:t>
            </a:r>
            <a:r>
              <a:rPr lang="en-US" altLang="zh-TW" sz="2800" dirty="0">
                <a:latin typeface="Times New Roman"/>
                <a:ea typeface="微軟正黑體"/>
                <a:cs typeface="Times New Roman"/>
              </a:rPr>
              <a:t>case 4 – P1 timeout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6207576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A8EE2F-2D00-4C02-B9AB-22320517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/>
              </a:rPr>
              <a:t>Notes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2208E2-0530-4E49-846E-EABD9EE29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49580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/>
                <a:cs typeface="Times New Roman"/>
              </a:rPr>
              <a:t>For simplification, this assignment </a:t>
            </a:r>
            <a:r>
              <a:rPr lang="en-US" altLang="zh-TW" b="1" dirty="0">
                <a:ea typeface="新細明體"/>
                <a:cs typeface="Times New Roman"/>
              </a:rPr>
              <a:t>assumes</a:t>
            </a:r>
            <a:r>
              <a:rPr lang="en-US" altLang="zh-TW" dirty="0">
                <a:ea typeface="新細明體"/>
                <a:cs typeface="Times New Roman"/>
              </a:rPr>
              <a:t> that handling interrupts and mutex operations require zero overhead.</a:t>
            </a:r>
          </a:p>
          <a:p>
            <a:endParaRPr lang="en-US" altLang="zh-TW" dirty="0">
              <a:ea typeface="新細明體"/>
              <a:cs typeface="Times New Roman"/>
            </a:endParaRPr>
          </a:p>
          <a:p>
            <a:r>
              <a:rPr lang="en-US" altLang="zh-TW" dirty="0">
                <a:ea typeface="新細明體"/>
                <a:cs typeface="Times New Roman"/>
              </a:rPr>
              <a:t>The demo code only contains a queue for </a:t>
            </a:r>
            <a:r>
              <a:rPr lang="en-US" altLang="zh-TW" b="1" dirty="0">
                <a:ea typeface="新細明體"/>
                <a:cs typeface="Times New Roman"/>
              </a:rPr>
              <a:t>disk I/O</a:t>
            </a:r>
            <a:r>
              <a:rPr lang="en-US" altLang="zh-TW" dirty="0">
                <a:ea typeface="新細明體"/>
                <a:cs typeface="Times New Roman"/>
              </a:rPr>
              <a:t> in </a:t>
            </a:r>
            <a:r>
              <a:rPr lang="en-US" altLang="zh-TW" b="1" dirty="0">
                <a:ea typeface="新細明體"/>
                <a:cs typeface="Times New Roman"/>
              </a:rPr>
              <a:t>FCFS</a:t>
            </a:r>
            <a:r>
              <a:rPr lang="en-US" altLang="zh-TW" dirty="0">
                <a:ea typeface="新細明體"/>
                <a:cs typeface="Times New Roman"/>
              </a:rPr>
              <a:t>. You need to add a corresponding queue for keyboard operation, and one blocked queue for the</a:t>
            </a:r>
            <a:r>
              <a:rPr lang="en-US" altLang="zh-TW" b="1" dirty="0">
                <a:ea typeface="新細明體"/>
                <a:cs typeface="Times New Roman"/>
              </a:rPr>
              <a:t> </a:t>
            </a:r>
            <a:r>
              <a:rPr lang="en-US" altLang="zh-TW" dirty="0">
                <a:ea typeface="新細明體"/>
                <a:cs typeface="Times New Roman"/>
              </a:rPr>
              <a:t>mutex (To reduce your workload, we only have one mutex).</a:t>
            </a:r>
          </a:p>
          <a:p>
            <a:endParaRPr lang="zh-TW" altLang="en-US" dirty="0">
              <a:ea typeface="新細明體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60222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A8EE2F-2D00-4C02-B9AB-22320517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/>
              </a:rPr>
              <a:t>Notes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2208E2-0530-4E49-846E-EABD9EE29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49580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/>
                <a:cs typeface="Times New Roman"/>
              </a:rPr>
              <a:t>FCFS is </a:t>
            </a:r>
            <a:r>
              <a:rPr lang="en-US" altLang="zh-TW" b="1" dirty="0">
                <a:ea typeface="新細明體"/>
                <a:cs typeface="Times New Roman"/>
              </a:rPr>
              <a:t>non-preemptive</a:t>
            </a:r>
            <a:r>
              <a:rPr lang="en-US" altLang="zh-TW" dirty="0">
                <a:ea typeface="新細明體"/>
                <a:cs typeface="Times New Roman"/>
              </a:rPr>
              <a:t>, each process will execute till the its completion, unless blocked due to some events.</a:t>
            </a:r>
          </a:p>
          <a:p>
            <a:endParaRPr lang="en-US" altLang="zh-TW" dirty="0">
              <a:ea typeface="新細明體"/>
              <a:cs typeface="Times New Roman"/>
            </a:endParaRPr>
          </a:p>
          <a:p>
            <a:r>
              <a:rPr lang="en-US" altLang="zh-TW" dirty="0">
                <a:ea typeface="新細明體"/>
                <a:cs typeface="Times New Roman"/>
              </a:rPr>
              <a:t>RR and FB are </a:t>
            </a:r>
            <a:r>
              <a:rPr lang="en-US" altLang="zh-TW" b="1" dirty="0">
                <a:ea typeface="新細明體"/>
                <a:cs typeface="Times New Roman"/>
              </a:rPr>
              <a:t>preemptive</a:t>
            </a:r>
            <a:r>
              <a:rPr lang="en-US" altLang="zh-TW" dirty="0">
                <a:ea typeface="新細明體"/>
                <a:cs typeface="Times New Roman"/>
              </a:rPr>
              <a:t>. A process will be moved from running to ready when it runs out of its time quantum. </a:t>
            </a:r>
          </a:p>
          <a:p>
            <a:endParaRPr lang="en-US" altLang="zh-TW" dirty="0">
              <a:ea typeface="新細明體"/>
              <a:cs typeface="Times New Roman"/>
            </a:endParaRPr>
          </a:p>
          <a:p>
            <a:r>
              <a:rPr lang="en-US" altLang="zh-TW" dirty="0">
                <a:ea typeface="新細明體"/>
                <a:cs typeface="Times New Roman"/>
              </a:rPr>
              <a:t>To save your implementation time, feel free to reuse/modify the sample code in your submission.</a:t>
            </a:r>
            <a:endParaRPr lang="zh-TW" altLang="en-US" dirty="0">
              <a:ea typeface="新細明體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248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1298-BA9F-4766-9BF6-FE10A30D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63ABA-2501-41A5-BC54-3C4212C1B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685800"/>
            <a:ext cx="7924800" cy="3886200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z="2800" dirty="0">
                <a:ea typeface="+mn-lt"/>
                <a:cs typeface="+mn-lt"/>
              </a:rPr>
              <a:t>In this assignment, you need implement a single-threaded program to simulate a scheduling dispatcher in a computer.</a:t>
            </a:r>
          </a:p>
          <a:p>
            <a:pPr lvl="1"/>
            <a:r>
              <a:rPr lang="en-NZ" altLang="zh-CN" sz="2400" dirty="0"/>
              <a:t>FCFS (First-Come-First-Serve)</a:t>
            </a:r>
          </a:p>
          <a:p>
            <a:pPr lvl="1"/>
            <a:r>
              <a:rPr lang="en-NZ" altLang="zh-CN" sz="2400" dirty="0"/>
              <a:t>RR (Round-Robin)</a:t>
            </a:r>
          </a:p>
          <a:p>
            <a:pPr lvl="1"/>
            <a:r>
              <a:rPr lang="en-NZ" altLang="zh-CN" sz="2400" dirty="0"/>
              <a:t>FB (Feedback)</a:t>
            </a:r>
          </a:p>
          <a:p>
            <a:pPr lvl="1"/>
            <a:endParaRPr lang="zh-TW" altLang="en-US" sz="2400" dirty="0">
              <a:ea typeface="新細明體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6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1298-BA9F-4766-9BF6-FE10A30D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63ABA-2501-41A5-BC54-3C4212C1B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z="2800" dirty="0">
                <a:ea typeface="+mn-lt"/>
                <a:cs typeface="+mn-lt"/>
              </a:rPr>
              <a:t>The scheduling system should be able to</a:t>
            </a:r>
          </a:p>
          <a:p>
            <a:pPr lvl="1"/>
            <a:r>
              <a:rPr lang="en-US" sz="2400" b="1" dirty="0">
                <a:ea typeface="+mn-lt"/>
                <a:cs typeface="+mn-lt"/>
              </a:rPr>
              <a:t>admit</a:t>
            </a:r>
            <a:r>
              <a:rPr lang="en-US" sz="2400" dirty="0">
                <a:ea typeface="+mn-lt"/>
                <a:cs typeface="+mn-lt"/>
              </a:rPr>
              <a:t> new processes to ready queues.</a:t>
            </a:r>
          </a:p>
          <a:p>
            <a:pPr lvl="1"/>
            <a:r>
              <a:rPr lang="en-US" sz="2400" b="1" dirty="0">
                <a:ea typeface="+mn-lt"/>
                <a:cs typeface="+mn-lt"/>
              </a:rPr>
              <a:t>dispatch</a:t>
            </a:r>
            <a:r>
              <a:rPr lang="en-US" sz="2400" dirty="0">
                <a:ea typeface="+mn-lt"/>
                <a:cs typeface="+mn-lt"/>
              </a:rPr>
              <a:t> processes to CPU according to scheduling algorithms. </a:t>
            </a:r>
          </a:p>
          <a:p>
            <a:pPr lvl="1"/>
            <a:r>
              <a:rPr lang="en-US" sz="2400" b="1" dirty="0">
                <a:ea typeface="+mn-lt"/>
                <a:cs typeface="+mn-lt"/>
              </a:rPr>
              <a:t>block</a:t>
            </a:r>
            <a:r>
              <a:rPr lang="en-US" sz="2400" dirty="0">
                <a:ea typeface="+mn-lt"/>
                <a:cs typeface="+mn-lt"/>
              </a:rPr>
              <a:t> the running process when it has to wait for an event like I/O completion or mutex signals and put them back to ready queues (</a:t>
            </a:r>
            <a:r>
              <a:rPr lang="en-US" sz="2400" b="1" dirty="0">
                <a:ea typeface="+mn-lt"/>
                <a:cs typeface="+mn-lt"/>
              </a:rPr>
              <a:t>unblock</a:t>
            </a:r>
            <a:r>
              <a:rPr lang="en-US" sz="2400" dirty="0">
                <a:ea typeface="+mn-lt"/>
                <a:cs typeface="+mn-lt"/>
              </a:rPr>
              <a:t>) when the corresponding event occurs.</a:t>
            </a:r>
            <a:endParaRPr lang="en-US" sz="24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516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2000" y="4589253"/>
            <a:ext cx="7543800" cy="1600200"/>
          </a:xfrm>
        </p:spPr>
        <p:txBody>
          <a:bodyPr>
            <a:normAutofit/>
          </a:bodyPr>
          <a:lstStyle/>
          <a:p>
            <a:r>
              <a:rPr lang="en-US" dirty="0"/>
              <a:t>Demo Code</a:t>
            </a:r>
            <a:endParaRPr lang="en-US" sz="32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953000"/>
          </a:xfrm>
        </p:spPr>
        <p:txBody>
          <a:bodyPr anchor="t">
            <a:no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demo.cpp</a:t>
            </a:r>
          </a:p>
          <a:p>
            <a:pPr lvl="1">
              <a:spcBef>
                <a:spcPts val="1200"/>
              </a:spcBef>
            </a:pPr>
            <a:r>
              <a:rPr lang="en-US" altLang="en-US" dirty="0"/>
              <a:t>This file emulates the FCFS scheduling algorithm with disk I/O operations</a:t>
            </a:r>
            <a:endParaRPr lang="en-US" altLang="en-US" dirty="0">
              <a:cs typeface="Times New Roman"/>
            </a:endParaRPr>
          </a:p>
          <a:p>
            <a:pPr lvl="1">
              <a:spcBef>
                <a:spcPts val="1200"/>
              </a:spcBef>
            </a:pPr>
            <a:r>
              <a:rPr lang="en-US" altLang="en-US" dirty="0">
                <a:cs typeface="Times New Roman"/>
              </a:rPr>
              <a:t>Other scheduling algorithms (RR and FB) and mutexes are NOT supported in demo.cpp</a:t>
            </a:r>
            <a:endParaRPr lang="en-US" altLang="en-US" dirty="0"/>
          </a:p>
          <a:p>
            <a:pPr>
              <a:spcBef>
                <a:spcPts val="1200"/>
              </a:spcBef>
            </a:pPr>
            <a:r>
              <a:rPr lang="en-US" dirty="0"/>
              <a:t>Compilation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To compile the program </a:t>
            </a:r>
            <a:r>
              <a:rPr lang="en-US" sz="1800" i="1" dirty="0">
                <a:cs typeface="Courier New" panose="02070309020205020404" pitchFamily="49" charset="0"/>
              </a:rPr>
              <a:t>demo.cpp 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g++ demo.cpp -o demo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dirty="0"/>
              <a:t>Run the demo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pt-BR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./demo demo_processes.txt demo_output.txt</a:t>
            </a:r>
          </a:p>
          <a:p>
            <a:pPr lvl="1">
              <a:spcBef>
                <a:spcPts val="1200"/>
              </a:spcBef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8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223E-2B40-40E6-8DE6-CA19FD46A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Description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5DD66-DEE4-4F78-9F6D-91C44BCA6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876800"/>
          </a:xfrm>
        </p:spPr>
        <p:txBody>
          <a:bodyPr>
            <a:normAutofit/>
          </a:bodyPr>
          <a:lstStyle/>
          <a:p>
            <a:r>
              <a:rPr lang="en-US" altLang="zh-CN" dirty="0"/>
              <a:t>Process description</a:t>
            </a:r>
          </a:p>
          <a:p>
            <a:pPr lvl="1"/>
            <a:r>
              <a:rPr lang="en-US" altLang="zh-CN" dirty="0"/>
              <a:t># </a:t>
            </a:r>
            <a:r>
              <a:rPr lang="en-US" altLang="zh-CN" dirty="0" err="1"/>
              <a:t>process_id</a:t>
            </a:r>
            <a:r>
              <a:rPr lang="en-US" altLang="zh-CN" dirty="0"/>
              <a:t> </a:t>
            </a:r>
            <a:r>
              <a:rPr lang="en-US" altLang="zh-CN" dirty="0" err="1"/>
              <a:t>arrival_time</a:t>
            </a:r>
            <a:r>
              <a:rPr lang="en-US" altLang="zh-CN" dirty="0"/>
              <a:t> </a:t>
            </a:r>
            <a:r>
              <a:rPr lang="en-US" altLang="zh-CN" dirty="0" err="1"/>
              <a:t>service_number</a:t>
            </a:r>
            <a:endParaRPr lang="zh-CN" altLang="zh-CN" dirty="0"/>
          </a:p>
          <a:p>
            <a:pPr lvl="1"/>
            <a:r>
              <a:rPr lang="en-US" altLang="zh-CN" dirty="0" err="1"/>
              <a:t>service_type</a:t>
            </a:r>
            <a:r>
              <a:rPr lang="en-US" altLang="zh-CN" dirty="0"/>
              <a:t> </a:t>
            </a:r>
            <a:r>
              <a:rPr lang="en-US" altLang="zh-CN" dirty="0" err="1"/>
              <a:t>service_description</a:t>
            </a:r>
            <a:endParaRPr lang="zh-CN" altLang="zh-CN" dirty="0"/>
          </a:p>
          <a:p>
            <a:pPr lvl="1"/>
            <a:r>
              <a:rPr lang="en-US" altLang="zh-CN" dirty="0" err="1"/>
              <a:t>service_type</a:t>
            </a:r>
            <a:r>
              <a:rPr lang="en-US" altLang="zh-CN" dirty="0"/>
              <a:t> </a:t>
            </a:r>
            <a:r>
              <a:rPr lang="en-US" altLang="zh-CN" dirty="0" err="1"/>
              <a:t>service_description</a:t>
            </a:r>
            <a:endParaRPr lang="zh-CN" altLang="zh-CN" dirty="0"/>
          </a:p>
          <a:p>
            <a:endParaRPr lang="en-US" altLang="zh-CN" dirty="0"/>
          </a:p>
          <a:p>
            <a:r>
              <a:rPr lang="en-US" altLang="zh-CN" dirty="0"/>
              <a:t>Service type</a:t>
            </a:r>
          </a:p>
          <a:p>
            <a:pPr lvl="1"/>
            <a:r>
              <a:rPr lang="en-US" altLang="zh-CN" dirty="0"/>
              <a:t>C: CPU</a:t>
            </a:r>
          </a:p>
          <a:p>
            <a:pPr lvl="1"/>
            <a:r>
              <a:rPr lang="en-US" altLang="zh-CN" dirty="0"/>
              <a:t>D: Disk I/O</a:t>
            </a:r>
          </a:p>
          <a:p>
            <a:pPr lvl="1"/>
            <a:r>
              <a:rPr lang="en-US" altLang="zh-CN" dirty="0"/>
              <a:t>K: Keyboard input</a:t>
            </a:r>
          </a:p>
          <a:p>
            <a:pPr lvl="1"/>
            <a:r>
              <a:rPr lang="en-US" altLang="zh-CN" dirty="0"/>
              <a:t>L </a:t>
            </a:r>
            <a:r>
              <a:rPr lang="en-US" altLang="zh-CN" dirty="0" err="1"/>
              <a:t>mtx</a:t>
            </a:r>
            <a:r>
              <a:rPr lang="en-US" altLang="zh-CN" dirty="0"/>
              <a:t>: lock the mutex </a:t>
            </a:r>
            <a:r>
              <a:rPr lang="en-US" altLang="zh-CN" dirty="0" err="1"/>
              <a:t>mtx</a:t>
            </a:r>
            <a:endParaRPr lang="en-US" altLang="zh-CN" dirty="0"/>
          </a:p>
          <a:p>
            <a:pPr lvl="1"/>
            <a:r>
              <a:rPr lang="en-US" altLang="zh-CN" dirty="0"/>
              <a:t>U </a:t>
            </a:r>
            <a:r>
              <a:rPr lang="en-US" altLang="zh-CN" dirty="0" err="1"/>
              <a:t>mtx</a:t>
            </a:r>
            <a:r>
              <a:rPr lang="en-US" altLang="zh-CN" dirty="0"/>
              <a:t>: unlock the mutex </a:t>
            </a:r>
            <a:r>
              <a:rPr lang="en-US" altLang="zh-CN" dirty="0" err="1"/>
              <a:t>mtx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23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223E-2B40-40E6-8DE6-CA19FD46A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Description Example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5DD66-DEE4-4F78-9F6D-91C44BCA6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876800"/>
          </a:xfrm>
        </p:spPr>
        <p:txBody>
          <a:bodyPr>
            <a:normAutofit/>
          </a:bodyPr>
          <a:lstStyle/>
          <a:p>
            <a:r>
              <a:rPr lang="en-US" altLang="zh-CN" dirty="0"/>
              <a:t>A process description example</a:t>
            </a:r>
          </a:p>
          <a:p>
            <a:pPr marL="777240" lvl="1" indent="-457200">
              <a:buFont typeface="+mj-ea"/>
              <a:buAutoNum type="circleNumDbPlain"/>
            </a:pPr>
            <a:r>
              <a:rPr lang="en-US" altLang="zh-CN" dirty="0"/>
              <a:t># 0 0 8</a:t>
            </a:r>
            <a:endParaRPr lang="zh-CN" altLang="zh-CN" dirty="0"/>
          </a:p>
          <a:p>
            <a:pPr marL="777240" lvl="1" indent="-457200">
              <a:buFont typeface="+mj-ea"/>
              <a:buAutoNum type="circleNumDbPlain"/>
            </a:pPr>
            <a:r>
              <a:rPr lang="en-US" altLang="zh-CN" dirty="0"/>
              <a:t>C 2</a:t>
            </a:r>
            <a:endParaRPr lang="zh-CN" altLang="zh-CN" dirty="0"/>
          </a:p>
          <a:p>
            <a:pPr marL="777240" lvl="1" indent="-457200">
              <a:buFont typeface="+mj-ea"/>
              <a:buAutoNum type="circleNumDbPlain"/>
            </a:pPr>
            <a:r>
              <a:rPr lang="en-US" altLang="zh-CN" dirty="0"/>
              <a:t>D 6</a:t>
            </a:r>
            <a:endParaRPr lang="zh-CN" altLang="zh-CN" dirty="0"/>
          </a:p>
          <a:p>
            <a:pPr marL="777240" lvl="1" indent="-457200">
              <a:buFont typeface="+mj-ea"/>
              <a:buAutoNum type="circleNumDbPlain"/>
            </a:pPr>
            <a:r>
              <a:rPr lang="en-US" altLang="zh-CN" dirty="0"/>
              <a:t>C 3</a:t>
            </a:r>
            <a:endParaRPr lang="zh-CN" altLang="zh-CN" dirty="0"/>
          </a:p>
          <a:p>
            <a:pPr marL="777240" lvl="1" indent="-457200">
              <a:buFont typeface="+mj-ea"/>
              <a:buAutoNum type="circleNumDbPlain"/>
            </a:pPr>
            <a:r>
              <a:rPr lang="en-US" altLang="zh-CN" dirty="0"/>
              <a:t>K 5</a:t>
            </a:r>
            <a:endParaRPr lang="zh-CN" altLang="zh-CN" dirty="0"/>
          </a:p>
          <a:p>
            <a:pPr marL="777240" lvl="1" indent="-457200">
              <a:buFont typeface="+mj-ea"/>
              <a:buAutoNum type="circleNumDbPlain"/>
            </a:pPr>
            <a:r>
              <a:rPr lang="en-US" altLang="zh-CN" dirty="0"/>
              <a:t>C 4</a:t>
            </a:r>
            <a:endParaRPr lang="zh-CN" altLang="zh-CN" dirty="0"/>
          </a:p>
          <a:p>
            <a:pPr marL="777240" lvl="1" indent="-457200">
              <a:buFont typeface="+mj-ea"/>
              <a:buAutoNum type="circleNumDbPlain"/>
            </a:pPr>
            <a:r>
              <a:rPr lang="en-US" altLang="zh-CN" dirty="0"/>
              <a:t>L </a:t>
            </a:r>
            <a:r>
              <a:rPr lang="en-US" altLang="zh-CN" dirty="0" err="1"/>
              <a:t>mtx</a:t>
            </a:r>
            <a:endParaRPr lang="zh-CN" altLang="zh-CN" dirty="0"/>
          </a:p>
          <a:p>
            <a:pPr marL="777240" lvl="1" indent="-457200">
              <a:buFont typeface="+mj-ea"/>
              <a:buAutoNum type="circleNumDbPlain"/>
            </a:pPr>
            <a:r>
              <a:rPr lang="en-US" altLang="zh-CN" dirty="0"/>
              <a:t>C 5</a:t>
            </a:r>
            <a:endParaRPr lang="zh-CN" altLang="zh-CN" dirty="0"/>
          </a:p>
          <a:p>
            <a:pPr marL="777240" lvl="1" indent="-457200">
              <a:buFont typeface="+mj-ea"/>
              <a:buAutoNum type="circleNumDbPlain"/>
            </a:pPr>
            <a:r>
              <a:rPr lang="en-US" altLang="zh-CN" dirty="0"/>
              <a:t>U </a:t>
            </a:r>
            <a:r>
              <a:rPr lang="en-US" altLang="zh-CN" dirty="0" err="1"/>
              <a:t>mtx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572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FF2902-99D9-4050-9628-47CF4556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/>
              </a:rPr>
              <a:t>Input </a:t>
            </a:r>
            <a:r>
              <a:rPr lang="en-US" altLang="zh-TW" dirty="0">
                <a:ea typeface="微軟正黑體"/>
              </a:rPr>
              <a:t>S</a:t>
            </a:r>
            <a:r>
              <a:rPr lang="zh-TW" altLang="en-US" dirty="0">
                <a:ea typeface="微軟正黑體"/>
              </a:rPr>
              <a:t>ample </a:t>
            </a:r>
            <a:r>
              <a:rPr lang="en-US" altLang="zh-TW" dirty="0">
                <a:ea typeface="微軟正黑體"/>
              </a:rPr>
              <a:t>in Demo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CB93B1-EFC6-44EE-A69B-913A91D11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724732"/>
          </a:xfrm>
        </p:spPr>
        <p:txBody>
          <a:bodyPr>
            <a:normAutofit fontScale="70000" lnSpcReduction="20000"/>
          </a:bodyPr>
          <a:lstStyle/>
          <a:p>
            <a:r>
              <a:rPr lang="zh-TW">
                <a:ea typeface="+mn-lt"/>
                <a:cs typeface="+mn-lt"/>
              </a:rPr>
              <a:t># 0 0 3</a:t>
            </a:r>
            <a:endParaRPr lang="zh-TW" altLang="en-US">
              <a:cs typeface="Times New Roman"/>
            </a:endParaRPr>
          </a:p>
          <a:p>
            <a:r>
              <a:rPr lang="zh-TW">
                <a:ea typeface="+mn-lt"/>
                <a:cs typeface="+mn-lt"/>
              </a:rPr>
              <a:t>C 7</a:t>
            </a:r>
            <a:endParaRPr lang="zh-TW"/>
          </a:p>
          <a:p>
            <a:r>
              <a:rPr lang="zh-TW">
                <a:ea typeface="+mn-lt"/>
                <a:cs typeface="+mn-lt"/>
              </a:rPr>
              <a:t>D 10</a:t>
            </a:r>
            <a:endParaRPr lang="zh-TW"/>
          </a:p>
          <a:p>
            <a:r>
              <a:rPr lang="zh-TW">
                <a:ea typeface="+mn-lt"/>
                <a:cs typeface="+mn-lt"/>
              </a:rPr>
              <a:t>C 9</a:t>
            </a:r>
            <a:endParaRPr lang="zh-TW"/>
          </a:p>
          <a:p>
            <a:r>
              <a:rPr lang="zh-TW">
                <a:ea typeface="+mn-lt"/>
                <a:cs typeface="+mn-lt"/>
              </a:rPr>
              <a:t># 1 2 5</a:t>
            </a:r>
            <a:endParaRPr lang="zh-TW"/>
          </a:p>
          <a:p>
            <a:r>
              <a:rPr lang="zh-TW">
                <a:ea typeface="+mn-lt"/>
                <a:cs typeface="+mn-lt"/>
              </a:rPr>
              <a:t>C 3</a:t>
            </a:r>
            <a:endParaRPr lang="zh-TW"/>
          </a:p>
          <a:p>
            <a:r>
              <a:rPr lang="zh-TW">
                <a:ea typeface="+mn-lt"/>
                <a:cs typeface="+mn-lt"/>
              </a:rPr>
              <a:t>D 8</a:t>
            </a:r>
            <a:endParaRPr lang="zh-TW"/>
          </a:p>
          <a:p>
            <a:r>
              <a:rPr lang="zh-TW">
                <a:ea typeface="+mn-lt"/>
                <a:cs typeface="+mn-lt"/>
              </a:rPr>
              <a:t>C 2</a:t>
            </a:r>
            <a:endParaRPr lang="zh-TW"/>
          </a:p>
          <a:p>
            <a:r>
              <a:rPr lang="zh-TW">
                <a:ea typeface="+mn-lt"/>
                <a:cs typeface="+mn-lt"/>
              </a:rPr>
              <a:t>D 9</a:t>
            </a:r>
            <a:endParaRPr lang="zh-TW"/>
          </a:p>
          <a:p>
            <a:r>
              <a:rPr lang="zh-TW">
                <a:ea typeface="+mn-lt"/>
                <a:cs typeface="+mn-lt"/>
              </a:rPr>
              <a:t>C 3</a:t>
            </a:r>
            <a:endParaRPr lang="zh-TW"/>
          </a:p>
          <a:p>
            <a:r>
              <a:rPr lang="zh-TW">
                <a:ea typeface="+mn-lt"/>
                <a:cs typeface="+mn-lt"/>
              </a:rPr>
              <a:t># 2 2 4</a:t>
            </a:r>
            <a:endParaRPr lang="zh-TW"/>
          </a:p>
          <a:p>
            <a:r>
              <a:rPr lang="zh-TW">
                <a:ea typeface="+mn-lt"/>
                <a:cs typeface="+mn-lt"/>
              </a:rPr>
              <a:t>C 5</a:t>
            </a:r>
            <a:endParaRPr lang="zh-TW"/>
          </a:p>
          <a:p>
            <a:r>
              <a:rPr lang="zh-TW">
                <a:ea typeface="+mn-lt"/>
                <a:cs typeface="+mn-lt"/>
              </a:rPr>
              <a:t>D 6</a:t>
            </a:r>
            <a:endParaRPr lang="zh-TW"/>
          </a:p>
          <a:p>
            <a:r>
              <a:rPr lang="zh-TW">
                <a:ea typeface="+mn-lt"/>
                <a:cs typeface="+mn-lt"/>
              </a:rPr>
              <a:t>C 5</a:t>
            </a:r>
            <a:endParaRPr lang="zh-TW"/>
          </a:p>
          <a:p>
            <a:r>
              <a:rPr lang="zh-TW">
                <a:ea typeface="+mn-lt"/>
                <a:cs typeface="+mn-lt"/>
              </a:rPr>
              <a:t>C 5</a:t>
            </a:r>
            <a:endParaRPr lang="zh-TW"/>
          </a:p>
          <a:p>
            <a:r>
              <a:rPr lang="zh-TW">
                <a:ea typeface="+mn-lt"/>
                <a:cs typeface="+mn-lt"/>
              </a:rPr>
              <a:t># 3 4 1</a:t>
            </a:r>
            <a:endParaRPr lang="zh-TW"/>
          </a:p>
          <a:p>
            <a:r>
              <a:rPr lang="zh-TW">
                <a:ea typeface="+mn-lt"/>
                <a:cs typeface="+mn-lt"/>
              </a:rPr>
              <a:t>C 15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53454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9570</TotalTime>
  <Words>1601</Words>
  <Application>Microsoft Macintosh PowerPoint</Application>
  <PresentationFormat>On-screen Show (4:3)</PresentationFormat>
  <Paragraphs>494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Arial Black</vt:lpstr>
      <vt:lpstr>Calibri</vt:lpstr>
      <vt:lpstr>Courier New</vt:lpstr>
      <vt:lpstr>Impact</vt:lpstr>
      <vt:lpstr>Times New Roman</vt:lpstr>
      <vt:lpstr>Wingdings</vt:lpstr>
      <vt:lpstr>NewsPrint</vt:lpstr>
      <vt:lpstr>CS3103  Operating System </vt:lpstr>
      <vt:lpstr>Background</vt:lpstr>
      <vt:lpstr>Background</vt:lpstr>
      <vt:lpstr>Goal</vt:lpstr>
      <vt:lpstr>Goal</vt:lpstr>
      <vt:lpstr>Demo Code</vt:lpstr>
      <vt:lpstr>Process Description</vt:lpstr>
      <vt:lpstr>Process Description Example</vt:lpstr>
      <vt:lpstr>Input Sample in Demo</vt:lpstr>
      <vt:lpstr>Output in Demo</vt:lpstr>
      <vt:lpstr>Visualization of Output</vt:lpstr>
      <vt:lpstr>Visualization of Output</vt:lpstr>
      <vt:lpstr>Visualization of Output</vt:lpstr>
      <vt:lpstr>Overall Workflow</vt:lpstr>
      <vt:lpstr>Overall Workflow</vt:lpstr>
      <vt:lpstr>Step 1: New processes arrival - P9 arrives</vt:lpstr>
      <vt:lpstr>Step 1: New processes arrival - P9 arrives</vt:lpstr>
      <vt:lpstr>Overall Workflow</vt:lpstr>
      <vt:lpstr>Step 2: Unblock P6</vt:lpstr>
      <vt:lpstr>Step 2: Unblock P6</vt:lpstr>
      <vt:lpstr>Step 2: Unblock P6</vt:lpstr>
      <vt:lpstr>Overall Workflow</vt:lpstr>
      <vt:lpstr>Step 3: dispatch P1 to CPU</vt:lpstr>
      <vt:lpstr>Step 3: check P1’s future description</vt:lpstr>
      <vt:lpstr>Step 3: case 0 – P1 is still running</vt:lpstr>
      <vt:lpstr>Step 3: look ahead</vt:lpstr>
      <vt:lpstr>Step 3: case 1 – P1 gets blocked by Disk operation</vt:lpstr>
      <vt:lpstr>Step 3: case 1 – P1 gets blocked by Disk operation</vt:lpstr>
      <vt:lpstr>Step 3: case 2 – P1 has mutex lock</vt:lpstr>
      <vt:lpstr>Step 3: case 2 – P1 has mutex lock</vt:lpstr>
      <vt:lpstr>Step 3: case 3 – P1 has mutex unlock</vt:lpstr>
      <vt:lpstr>Step 3: case 3 – P1 has mutex unlock</vt:lpstr>
      <vt:lpstr>Step 3: case 3 – P1 has mutex unlock</vt:lpstr>
      <vt:lpstr>Step 3: case 3 – P1 has mutex unlock</vt:lpstr>
      <vt:lpstr>Step 3: case 4 – P1 timeout</vt:lpstr>
      <vt:lpstr>Step 3: case 4 – P1 timeout</vt:lpstr>
      <vt:lpstr>Notes</vt:lpstr>
      <vt:lpstr>Notes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CS3103</dc:title>
  <dc:creator>WANG Jiying</dc:creator>
  <cp:lastModifiedBy>nevermore requiem</cp:lastModifiedBy>
  <cp:revision>1599</cp:revision>
  <cp:lastPrinted>2021-03-26T08:11:24Z</cp:lastPrinted>
  <dcterms:created xsi:type="dcterms:W3CDTF">2014-09-04T11:36:52Z</dcterms:created>
  <dcterms:modified xsi:type="dcterms:W3CDTF">2021-03-26T11:57:43Z</dcterms:modified>
</cp:coreProperties>
</file>