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75" r:id="rId3"/>
    <p:sldId id="257" r:id="rId4"/>
    <p:sldId id="258" r:id="rId5"/>
    <p:sldId id="281" r:id="rId6"/>
    <p:sldId id="282" r:id="rId7"/>
    <p:sldId id="266" r:id="rId8"/>
    <p:sldId id="260" r:id="rId9"/>
    <p:sldId id="261" r:id="rId10"/>
    <p:sldId id="286" r:id="rId11"/>
    <p:sldId id="285" r:id="rId12"/>
    <p:sldId id="264" r:id="rId13"/>
    <p:sldId id="276" r:id="rId14"/>
    <p:sldId id="273" r:id="rId15"/>
    <p:sldId id="283" r:id="rId16"/>
    <p:sldId id="284" r:id="rId17"/>
    <p:sldId id="293" r:id="rId18"/>
    <p:sldId id="287" r:id="rId19"/>
    <p:sldId id="288" r:id="rId20"/>
    <p:sldId id="289" r:id="rId21"/>
    <p:sldId id="290" r:id="rId22"/>
    <p:sldId id="291" r:id="rId23"/>
    <p:sldId id="292" r:id="rId24"/>
    <p:sldId id="294" r:id="rId25"/>
    <p:sldId id="271" r:id="rId26"/>
  </p:sldIdLst>
  <p:sldSz cx="10680700" cy="7569200"/>
  <p:notesSz cx="10234613" cy="7099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98" autoAdjust="0"/>
    <p:restoredTop sz="82719" autoAdjust="0"/>
  </p:normalViewPr>
  <p:slideViewPr>
    <p:cSldViewPr>
      <p:cViewPr varScale="1">
        <p:scale>
          <a:sx n="71" d="100"/>
          <a:sy n="71" d="100"/>
        </p:scale>
        <p:origin x="126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434290" cy="354369"/>
          </a:xfrm>
          <a:prstGeom prst="rect">
            <a:avLst/>
          </a:prstGeom>
        </p:spPr>
        <p:txBody>
          <a:bodyPr vert="horz" lIns="86850" tIns="43425" rIns="86850" bIns="43425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7282" y="1"/>
            <a:ext cx="4434289" cy="354369"/>
          </a:xfrm>
          <a:prstGeom prst="rect">
            <a:avLst/>
          </a:prstGeom>
        </p:spPr>
        <p:txBody>
          <a:bodyPr vert="horz" lIns="86850" tIns="43425" rIns="86850" bIns="43425" rtlCol="0"/>
          <a:lstStyle>
            <a:lvl1pPr algn="r">
              <a:defRPr sz="1100"/>
            </a:lvl1pPr>
          </a:lstStyle>
          <a:p>
            <a:fld id="{1E86298C-783A-4565-86C5-39F0550D1E71}" type="datetimeFigureOut">
              <a:rPr lang="en-US" smtClean="0"/>
              <a:pPr/>
              <a:t>1/25/2022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38500" y="533400"/>
            <a:ext cx="3757613" cy="2662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6850" tIns="43425" rIns="86850" bIns="4342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766" y="3372466"/>
            <a:ext cx="8187082" cy="3193791"/>
          </a:xfrm>
          <a:prstGeom prst="rect">
            <a:avLst/>
          </a:prstGeom>
        </p:spPr>
        <p:txBody>
          <a:bodyPr vert="horz" lIns="86850" tIns="43425" rIns="86850" bIns="4342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3443"/>
            <a:ext cx="4434290" cy="354369"/>
          </a:xfrm>
          <a:prstGeom prst="rect">
            <a:avLst/>
          </a:prstGeom>
        </p:spPr>
        <p:txBody>
          <a:bodyPr vert="horz" lIns="86850" tIns="43425" rIns="86850" bIns="43425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7282" y="6743443"/>
            <a:ext cx="4434289" cy="354369"/>
          </a:xfrm>
          <a:prstGeom prst="rect">
            <a:avLst/>
          </a:prstGeom>
        </p:spPr>
        <p:txBody>
          <a:bodyPr vert="horz" lIns="86850" tIns="43425" rIns="86850" bIns="43425" rtlCol="0" anchor="b"/>
          <a:lstStyle>
            <a:lvl1pPr algn="r">
              <a:defRPr sz="1100"/>
            </a:lvl1pPr>
          </a:lstStyle>
          <a:p>
            <a:fld id="{053C9B76-DD42-4F98-A0CF-F844D3E0C5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42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C9B76-DD42-4F98-A0CF-F844D3E0C57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137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3C9B76-DD42-4F98-A0CF-F844D3E0C57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156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C9B76-DD42-4F98-A0CF-F844D3E0C57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41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</a:t>
            </a:r>
            <a:r>
              <a:rPr lang="en-US" baseline="0" dirty="0"/>
              <a:t>  also can download SSH Secure Shell Client to your PC or laptop, and use it  to remote access Linux server. </a:t>
            </a:r>
          </a:p>
          <a:p>
            <a:r>
              <a:rPr lang="en-US" dirty="0"/>
              <a:t>SSH clients are available for a wide variety of operating systems including Linux, Mac OS and Windows.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C9B76-DD42-4F98-A0CF-F844D3E0C57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94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C9B76-DD42-4F98-A0CF-F844D3E0C57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19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C9B76-DD42-4F98-A0CF-F844D3E0C57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39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C9B76-DD42-4F98-A0CF-F844D3E0C57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39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C9B76-DD42-4F98-A0CF-F844D3E0C57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94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68497">
              <a:defRPr/>
            </a:pPr>
            <a:r>
              <a:rPr lang="en-US" sz="1100" dirty="0">
                <a:solidFill>
                  <a:srgbClr val="2F2F2F"/>
                </a:solidFill>
                <a:latin typeface="Times New Roman"/>
                <a:cs typeface="Times New Roman"/>
              </a:rPr>
              <a:t>What if you have more source files? </a:t>
            </a:r>
            <a:r>
              <a:rPr lang="en-US" sz="1100" spc="-19" dirty="0" err="1">
                <a:solidFill>
                  <a:srgbClr val="2F2F2F"/>
                </a:solidFill>
                <a:latin typeface="Times New Roman"/>
                <a:cs typeface="Times New Roman"/>
              </a:rPr>
              <a:t>Makefile</a:t>
            </a:r>
            <a:r>
              <a:rPr lang="en-US" sz="1100" spc="-19" dirty="0">
                <a:solidFill>
                  <a:srgbClr val="2F2F2F"/>
                </a:solidFill>
                <a:latin typeface="Times New Roman"/>
                <a:cs typeface="Times New Roman"/>
              </a:rPr>
              <a:t> for multiple source files.</a:t>
            </a:r>
          </a:p>
          <a:p>
            <a:pPr defTabSz="868497">
              <a:defRPr/>
            </a:pPr>
            <a:r>
              <a:rPr lang="en-US" dirty="0"/>
              <a:t>There</a:t>
            </a:r>
            <a:r>
              <a:rPr lang="en-US" baseline="0" dirty="0"/>
              <a:t> is not enough time to introduce </a:t>
            </a:r>
            <a:r>
              <a:rPr lang="en-US" baseline="0" dirty="0" err="1"/>
              <a:t>Makefile</a:t>
            </a:r>
            <a:r>
              <a:rPr lang="en-US" baseline="0" dirty="0"/>
              <a:t> in details in this workshop. You can study online tutorials (on the final page) if you need to use it for your assignments.</a:t>
            </a:r>
          </a:p>
          <a:p>
            <a:pPr defTabSz="868497">
              <a:defRPr/>
            </a:pPr>
            <a:endParaRPr lang="en-US" baseline="0" dirty="0"/>
          </a:p>
          <a:p>
            <a:pPr defTabSz="868497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C9B76-DD42-4F98-A0CF-F844D3E0C57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24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3C9B76-DD42-4F98-A0CF-F844D3E0C57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043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1909" y="2346452"/>
            <a:ext cx="9088310" cy="158953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3819" y="4238752"/>
            <a:ext cx="7484490" cy="18923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68095" y="348995"/>
            <a:ext cx="9143999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45336" y="348995"/>
            <a:ext cx="7543799" cy="380999"/>
          </a:xfrm>
          <a:custGeom>
            <a:avLst/>
            <a:gdLst/>
            <a:ahLst/>
            <a:cxnLst/>
            <a:rect l="l" t="t" r="r" b="b"/>
            <a:pathLst>
              <a:path w="7543799" h="380999">
                <a:moveTo>
                  <a:pt x="0" y="0"/>
                </a:moveTo>
                <a:lnTo>
                  <a:pt x="0" y="380999"/>
                </a:lnTo>
                <a:lnTo>
                  <a:pt x="7543799" y="380999"/>
                </a:lnTo>
                <a:lnTo>
                  <a:pt x="7543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AC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45336" y="6534911"/>
            <a:ext cx="7543799" cy="0"/>
          </a:xfrm>
          <a:custGeom>
            <a:avLst/>
            <a:gdLst/>
            <a:ahLst/>
            <a:cxnLst/>
            <a:rect l="l" t="t" r="r" b="b"/>
            <a:pathLst>
              <a:path w="7543799">
                <a:moveTo>
                  <a:pt x="7543799" y="0"/>
                </a:moveTo>
                <a:lnTo>
                  <a:pt x="0" y="0"/>
                </a:lnTo>
              </a:path>
            </a:pathLst>
          </a:custGeom>
          <a:ln w="28701">
            <a:solidFill>
              <a:srgbClr val="AC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06" y="1740916"/>
            <a:ext cx="4651076" cy="499567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6446" y="1740916"/>
            <a:ext cx="4651076" cy="499567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68095" y="348995"/>
            <a:ext cx="9143999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69121" y="1053083"/>
            <a:ext cx="7753886" cy="74838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74346" y="1783587"/>
            <a:ext cx="7543436" cy="202834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324" y="7039356"/>
            <a:ext cx="3421481" cy="37846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06" y="7039356"/>
            <a:ext cx="2459189" cy="37846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8333" y="7039356"/>
            <a:ext cx="2459189" cy="37846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programming.com/tutorial/makefiles.html" TargetMode="External"/><Relationship Id="rId3" Type="http://schemas.openxmlformats.org/officeDocument/2006/relationships/hyperlink" Target="http://www.cprogrammingexpert.com/C/" TargetMode="External"/><Relationship Id="rId7" Type="http://schemas.openxmlformats.org/officeDocument/2006/relationships/hyperlink" Target="http://mrbook.org/blog/tutorials/make/" TargetMode="External"/><Relationship Id="rId2" Type="http://schemas.openxmlformats.org/officeDocument/2006/relationships/hyperlink" Target="http://www.cprogramming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ourceware.org/gdb/current/onlinedocs/gdb/" TargetMode="External"/><Relationship Id="rId5" Type="http://schemas.openxmlformats.org/officeDocument/2006/relationships/hyperlink" Target="https://help.ubuntu.com/community/UsingTheTerminal#File_.26_Directory_Commands" TargetMode="External"/><Relationship Id="rId4" Type="http://schemas.openxmlformats.org/officeDocument/2006/relationships/hyperlink" Target="http://cslab.cs.cityu.edu.hk/supports/unix-startup-guid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ubuntu.com/community/Nano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45336" y="348995"/>
            <a:ext cx="7543799" cy="3047999"/>
          </a:xfrm>
          <a:custGeom>
            <a:avLst/>
            <a:gdLst/>
            <a:ahLst/>
            <a:cxnLst/>
            <a:rect l="l" t="t" r="r" b="b"/>
            <a:pathLst>
              <a:path w="7543799" h="3047999">
                <a:moveTo>
                  <a:pt x="0" y="0"/>
                </a:moveTo>
                <a:lnTo>
                  <a:pt x="0" y="3047999"/>
                </a:lnTo>
                <a:lnTo>
                  <a:pt x="7543799" y="3047999"/>
                </a:lnTo>
                <a:lnTo>
                  <a:pt x="7543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AC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45336" y="6534911"/>
            <a:ext cx="7543799" cy="0"/>
          </a:xfrm>
          <a:custGeom>
            <a:avLst/>
            <a:gdLst/>
            <a:ahLst/>
            <a:cxnLst/>
            <a:rect l="l" t="t" r="r" b="b"/>
            <a:pathLst>
              <a:path w="7543799">
                <a:moveTo>
                  <a:pt x="7543799" y="0"/>
                </a:moveTo>
                <a:lnTo>
                  <a:pt x="0" y="0"/>
                </a:lnTo>
              </a:path>
            </a:pathLst>
          </a:custGeom>
          <a:ln w="28701">
            <a:solidFill>
              <a:srgbClr val="AC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10359" y="3517390"/>
            <a:ext cx="3340735" cy="10979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spc="-25" dirty="0">
                <a:solidFill>
                  <a:srgbClr val="252525"/>
                </a:solidFill>
                <a:latin typeface="Impact"/>
                <a:cs typeface="Impact"/>
              </a:rPr>
              <a:t>C</a:t>
            </a:r>
            <a:r>
              <a:rPr sz="3600" spc="-5" dirty="0">
                <a:solidFill>
                  <a:srgbClr val="252525"/>
                </a:solidFill>
                <a:latin typeface="Impact"/>
                <a:cs typeface="Impact"/>
              </a:rPr>
              <a:t>S3</a:t>
            </a:r>
            <a:r>
              <a:rPr sz="3600" spc="-20" dirty="0">
                <a:solidFill>
                  <a:srgbClr val="252525"/>
                </a:solidFill>
                <a:latin typeface="Impact"/>
                <a:cs typeface="Impact"/>
              </a:rPr>
              <a:t>1</a:t>
            </a:r>
            <a:r>
              <a:rPr sz="3600" spc="0" dirty="0">
                <a:solidFill>
                  <a:srgbClr val="252525"/>
                </a:solidFill>
                <a:latin typeface="Impact"/>
                <a:cs typeface="Impact"/>
              </a:rPr>
              <a:t>03</a:t>
            </a:r>
            <a:endParaRPr sz="3600" dirty="0">
              <a:latin typeface="Impact"/>
              <a:cs typeface="Impact"/>
            </a:endParaRPr>
          </a:p>
          <a:p>
            <a:pPr marL="12700">
              <a:lnSpc>
                <a:spcPct val="100000"/>
              </a:lnSpc>
            </a:pPr>
            <a:r>
              <a:rPr sz="3600" spc="-5" dirty="0">
                <a:solidFill>
                  <a:srgbClr val="252525"/>
                </a:solidFill>
                <a:latin typeface="Impact"/>
                <a:cs typeface="Impact"/>
              </a:rPr>
              <a:t>O</a:t>
            </a:r>
            <a:r>
              <a:rPr sz="3600" spc="0" dirty="0">
                <a:solidFill>
                  <a:srgbClr val="252525"/>
                </a:solidFill>
                <a:latin typeface="Impact"/>
                <a:cs typeface="Impact"/>
              </a:rPr>
              <a:t>p</a:t>
            </a:r>
            <a:r>
              <a:rPr sz="3600" spc="-10" dirty="0">
                <a:solidFill>
                  <a:srgbClr val="252525"/>
                </a:solidFill>
                <a:latin typeface="Impact"/>
                <a:cs typeface="Impact"/>
              </a:rPr>
              <a:t>e</a:t>
            </a:r>
            <a:r>
              <a:rPr sz="3600" spc="-20" dirty="0">
                <a:solidFill>
                  <a:srgbClr val="252525"/>
                </a:solidFill>
                <a:latin typeface="Impact"/>
                <a:cs typeface="Impact"/>
              </a:rPr>
              <a:t>r</a:t>
            </a:r>
            <a:r>
              <a:rPr sz="3600" spc="-25" dirty="0">
                <a:solidFill>
                  <a:srgbClr val="252525"/>
                </a:solidFill>
                <a:latin typeface="Impact"/>
                <a:cs typeface="Impact"/>
              </a:rPr>
              <a:t>a</a:t>
            </a:r>
            <a:r>
              <a:rPr sz="3600" spc="-20" dirty="0">
                <a:solidFill>
                  <a:srgbClr val="252525"/>
                </a:solidFill>
                <a:latin typeface="Impact"/>
                <a:cs typeface="Impact"/>
              </a:rPr>
              <a:t>t</a:t>
            </a:r>
            <a:r>
              <a:rPr sz="3600" spc="-15" dirty="0">
                <a:solidFill>
                  <a:srgbClr val="252525"/>
                </a:solidFill>
                <a:latin typeface="Impact"/>
                <a:cs typeface="Impact"/>
              </a:rPr>
              <a:t>i</a:t>
            </a:r>
            <a:r>
              <a:rPr sz="3600" spc="-20" dirty="0">
                <a:solidFill>
                  <a:srgbClr val="252525"/>
                </a:solidFill>
                <a:latin typeface="Impact"/>
                <a:cs typeface="Impact"/>
              </a:rPr>
              <a:t>ng</a:t>
            </a:r>
            <a:r>
              <a:rPr sz="3600" spc="5" dirty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600" spc="-5" dirty="0">
                <a:solidFill>
                  <a:srgbClr val="252525"/>
                </a:solidFill>
                <a:latin typeface="Impact"/>
                <a:cs typeface="Impact"/>
              </a:rPr>
              <a:t>Sy</a:t>
            </a:r>
            <a:r>
              <a:rPr sz="3600" spc="-25" dirty="0">
                <a:solidFill>
                  <a:srgbClr val="252525"/>
                </a:solidFill>
                <a:latin typeface="Impact"/>
                <a:cs typeface="Impact"/>
              </a:rPr>
              <a:t>s</a:t>
            </a:r>
            <a:r>
              <a:rPr sz="3600" spc="-20" dirty="0">
                <a:solidFill>
                  <a:srgbClr val="252525"/>
                </a:solidFill>
                <a:latin typeface="Impact"/>
                <a:cs typeface="Impact"/>
              </a:rPr>
              <a:t>t</a:t>
            </a:r>
            <a:r>
              <a:rPr sz="3600" spc="-10" dirty="0">
                <a:solidFill>
                  <a:srgbClr val="252525"/>
                </a:solidFill>
                <a:latin typeface="Impact"/>
                <a:cs typeface="Impact"/>
              </a:rPr>
              <a:t>e</a:t>
            </a:r>
            <a:r>
              <a:rPr sz="3600" spc="-30" dirty="0">
                <a:solidFill>
                  <a:srgbClr val="252525"/>
                </a:solidFill>
                <a:latin typeface="Impact"/>
                <a:cs typeface="Impact"/>
              </a:rPr>
              <a:t>m</a:t>
            </a:r>
            <a:endParaRPr sz="3600" dirty="0">
              <a:latin typeface="Impact"/>
              <a:cs typeface="Impac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10359" y="5107429"/>
            <a:ext cx="7006591" cy="49910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3200" spc="-5" dirty="0">
                <a:solidFill>
                  <a:srgbClr val="2F2F2F"/>
                </a:solidFill>
                <a:latin typeface="Times New Roman"/>
                <a:cs typeface="Times New Roman"/>
              </a:rPr>
              <a:t>Workshop 1</a:t>
            </a:r>
          </a:p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2F2F2F"/>
                </a:solidFill>
                <a:latin typeface="Times New Roman"/>
                <a:cs typeface="Times New Roman"/>
              </a:rPr>
              <a:t>C</a:t>
            </a:r>
            <a:r>
              <a:rPr sz="3200" spc="5" dirty="0">
                <a:solidFill>
                  <a:srgbClr val="2F2F2F"/>
                </a:solidFill>
                <a:latin typeface="Times New Roman"/>
                <a:cs typeface="Times New Roman"/>
              </a:rPr>
              <a:t>+</a:t>
            </a:r>
            <a:r>
              <a:rPr sz="3200" spc="0" dirty="0">
                <a:solidFill>
                  <a:srgbClr val="2F2F2F"/>
                </a:solidFill>
                <a:latin typeface="Times New Roman"/>
                <a:cs typeface="Times New Roman"/>
              </a:rPr>
              <a:t>+</a:t>
            </a:r>
            <a:r>
              <a:rPr sz="3200" spc="-1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2F2F2F"/>
                </a:solidFill>
                <a:latin typeface="Times New Roman"/>
                <a:cs typeface="Times New Roman"/>
              </a:rPr>
              <a:t>P</a:t>
            </a:r>
            <a:r>
              <a:rPr sz="3200" spc="0" dirty="0">
                <a:solidFill>
                  <a:srgbClr val="2F2F2F"/>
                </a:solidFill>
                <a:latin typeface="Times New Roman"/>
                <a:cs typeface="Times New Roman"/>
              </a:rPr>
              <a:t>r</a:t>
            </a:r>
            <a:r>
              <a:rPr sz="3200" spc="5" dirty="0">
                <a:solidFill>
                  <a:srgbClr val="2F2F2F"/>
                </a:solidFill>
                <a:latin typeface="Times New Roman"/>
                <a:cs typeface="Times New Roman"/>
              </a:rPr>
              <a:t>og</a:t>
            </a:r>
            <a:r>
              <a:rPr sz="3200" spc="0" dirty="0">
                <a:solidFill>
                  <a:srgbClr val="2F2F2F"/>
                </a:solidFill>
                <a:latin typeface="Times New Roman"/>
                <a:cs typeface="Times New Roman"/>
              </a:rPr>
              <a:t>r</a:t>
            </a:r>
            <a:r>
              <a:rPr sz="3200" spc="5" dirty="0">
                <a:solidFill>
                  <a:srgbClr val="2F2F2F"/>
                </a:solidFill>
                <a:latin typeface="Times New Roman"/>
                <a:cs typeface="Times New Roman"/>
              </a:rPr>
              <a:t>a</a:t>
            </a:r>
            <a:r>
              <a:rPr sz="3200" spc="0" dirty="0">
                <a:solidFill>
                  <a:srgbClr val="2F2F2F"/>
                </a:solidFill>
                <a:latin typeface="Times New Roman"/>
                <a:cs typeface="Times New Roman"/>
              </a:rPr>
              <a:t>m</a:t>
            </a:r>
            <a:r>
              <a:rPr sz="3200" spc="-10" dirty="0">
                <a:solidFill>
                  <a:srgbClr val="2F2F2F"/>
                </a:solidFill>
                <a:latin typeface="Times New Roman"/>
                <a:cs typeface="Times New Roman"/>
              </a:rPr>
              <a:t>m</a:t>
            </a:r>
            <a:r>
              <a:rPr sz="3200" spc="-5" dirty="0">
                <a:solidFill>
                  <a:srgbClr val="2F2F2F"/>
                </a:solidFill>
                <a:latin typeface="Times New Roman"/>
                <a:cs typeface="Times New Roman"/>
              </a:rPr>
              <a:t>i</a:t>
            </a:r>
            <a:r>
              <a:rPr sz="3200" spc="-10" dirty="0">
                <a:solidFill>
                  <a:srgbClr val="2F2F2F"/>
                </a:solidFill>
                <a:latin typeface="Times New Roman"/>
                <a:cs typeface="Times New Roman"/>
              </a:rPr>
              <a:t>n</a:t>
            </a:r>
            <a:r>
              <a:rPr sz="3200" spc="0" dirty="0">
                <a:solidFill>
                  <a:srgbClr val="2F2F2F"/>
                </a:solidFill>
                <a:latin typeface="Times New Roman"/>
                <a:cs typeface="Times New Roman"/>
              </a:rPr>
              <a:t>g</a:t>
            </a:r>
            <a:r>
              <a:rPr sz="3200" spc="-4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lang="en-US" sz="3200" spc="-40" dirty="0">
                <a:solidFill>
                  <a:srgbClr val="2F2F2F"/>
                </a:solidFill>
                <a:latin typeface="Times New Roman"/>
                <a:cs typeface="Times New Roman"/>
              </a:rPr>
              <a:t>and System Calls </a:t>
            </a:r>
          </a:p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2F2F2F"/>
                </a:solidFill>
                <a:latin typeface="Times New Roman"/>
                <a:cs typeface="Times New Roman"/>
              </a:rPr>
              <a:t>i</a:t>
            </a:r>
            <a:r>
              <a:rPr sz="3200" spc="0" dirty="0">
                <a:solidFill>
                  <a:srgbClr val="2F2F2F"/>
                </a:solidFill>
                <a:latin typeface="Times New Roman"/>
                <a:cs typeface="Times New Roman"/>
              </a:rPr>
              <a:t>n</a:t>
            </a:r>
            <a:r>
              <a:rPr lang="en-US" sz="3200" spc="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2F2F2F"/>
                </a:solidFill>
                <a:latin typeface="Times New Roman"/>
                <a:cs typeface="Times New Roman"/>
              </a:rPr>
              <a:t>U</a:t>
            </a:r>
            <a:r>
              <a:rPr sz="3200" spc="5" dirty="0">
                <a:solidFill>
                  <a:srgbClr val="2F2F2F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2F2F2F"/>
                </a:solidFill>
                <a:latin typeface="Times New Roman"/>
                <a:cs typeface="Times New Roman"/>
              </a:rPr>
              <a:t>i</a:t>
            </a:r>
            <a:r>
              <a:rPr sz="3200" spc="5" dirty="0">
                <a:solidFill>
                  <a:srgbClr val="2F2F2F"/>
                </a:solidFill>
                <a:latin typeface="Times New Roman"/>
                <a:cs typeface="Times New Roman"/>
              </a:rPr>
              <a:t>x</a:t>
            </a:r>
            <a:r>
              <a:rPr sz="3200" spc="-5" dirty="0">
                <a:solidFill>
                  <a:srgbClr val="2F2F2F"/>
                </a:solidFill>
                <a:latin typeface="Times New Roman"/>
                <a:cs typeface="Times New Roman"/>
              </a:rPr>
              <a:t>/Li</a:t>
            </a:r>
            <a:r>
              <a:rPr sz="3200" spc="5" dirty="0">
                <a:solidFill>
                  <a:srgbClr val="2F2F2F"/>
                </a:solidFill>
                <a:latin typeface="Times New Roman"/>
                <a:cs typeface="Times New Roman"/>
              </a:rPr>
              <a:t>n</a:t>
            </a:r>
            <a:r>
              <a:rPr sz="3200" spc="-10" dirty="0">
                <a:solidFill>
                  <a:srgbClr val="2F2F2F"/>
                </a:solidFill>
                <a:latin typeface="Times New Roman"/>
                <a:cs typeface="Times New Roman"/>
              </a:rPr>
              <a:t>u</a:t>
            </a:r>
            <a:r>
              <a:rPr sz="3200" spc="0" dirty="0">
                <a:solidFill>
                  <a:srgbClr val="2F2F2F"/>
                </a:solidFill>
                <a:latin typeface="Times New Roman"/>
                <a:cs typeface="Times New Roman"/>
              </a:rPr>
              <a:t>x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10358" y="1071371"/>
            <a:ext cx="7235191" cy="377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87020" indent="-274320">
              <a:lnSpc>
                <a:spcPct val="100000"/>
              </a:lnSpc>
              <a:buClr>
                <a:srgbClr val="AD0101"/>
              </a:buClr>
              <a:buFont typeface="Arial"/>
              <a:buChar char="•"/>
              <a:tabLst>
                <a:tab pos="286385" algn="l"/>
              </a:tabLst>
            </a:pPr>
            <a:r>
              <a:rPr sz="2400" spc="-25" dirty="0">
                <a:solidFill>
                  <a:srgbClr val="2F2F2F"/>
                </a:solidFill>
                <a:latin typeface="Times New Roman"/>
                <a:cs typeface="Times New Roman"/>
              </a:rPr>
              <a:t>C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r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ea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e</a:t>
            </a:r>
            <a:r>
              <a:rPr sz="2400" spc="-2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an execu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able </a:t>
            </a:r>
            <a:r>
              <a:rPr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f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il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e</a:t>
            </a:r>
            <a:r>
              <a:rPr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hat</a:t>
            </a:r>
            <a:r>
              <a:rPr sz="2400" spc="-2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a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ll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o</a:t>
            </a:r>
            <a:r>
              <a:rPr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w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s</a:t>
            </a:r>
            <a:r>
              <a:rPr sz="2400" spc="-2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debugg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ng.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10358" y="1478787"/>
            <a:ext cx="7774432" cy="1139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607060" indent="-274320">
              <a:lnSpc>
                <a:spcPct val="100000"/>
              </a:lnSpc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&gt;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 g+</a:t>
            </a:r>
            <a:r>
              <a:rPr sz="2000" b="1" spc="0" dirty="0">
                <a:solidFill>
                  <a:srgbClr val="2F2F2F"/>
                </a:solidFill>
                <a:latin typeface="Courier New"/>
                <a:cs typeface="Courier New"/>
              </a:rPr>
              <a:t>+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lang="en-US" sz="2000" b="1" spc="-5" dirty="0">
                <a:latin typeface="Courier New"/>
                <a:cs typeface="Courier New"/>
              </a:rPr>
              <a:t>counter.cp</a:t>
            </a:r>
            <a:r>
              <a:rPr lang="en-US" sz="2000" b="1" dirty="0">
                <a:latin typeface="Courier New"/>
                <a:cs typeface="Courier New"/>
              </a:rPr>
              <a:t>p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 -</a:t>
            </a:r>
            <a:r>
              <a:rPr sz="2000" b="1" spc="0" dirty="0">
                <a:solidFill>
                  <a:srgbClr val="2F2F2F"/>
                </a:solidFill>
                <a:latin typeface="Courier New"/>
                <a:cs typeface="Courier New"/>
              </a:rPr>
              <a:t>o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lang="en-US"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counter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 –</a:t>
            </a:r>
            <a:r>
              <a:rPr sz="2000" b="1" spc="0" dirty="0">
                <a:solidFill>
                  <a:srgbClr val="2F2F2F"/>
                </a:solidFill>
                <a:latin typeface="Courier New"/>
                <a:cs typeface="Courier New"/>
              </a:rPr>
              <a:t>g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ts val="700"/>
              </a:lnSpc>
              <a:spcBef>
                <a:spcPts val="27"/>
              </a:spcBef>
            </a:pPr>
            <a:endParaRPr sz="700" dirty="0"/>
          </a:p>
          <a:p>
            <a:pPr marL="287020" indent="-274320">
              <a:lnSpc>
                <a:spcPct val="100000"/>
              </a:lnSpc>
              <a:buClr>
                <a:srgbClr val="AD0101"/>
              </a:buClr>
              <a:buFont typeface="Arial"/>
              <a:buChar char="•"/>
              <a:tabLst>
                <a:tab pos="286385" algn="l"/>
              </a:tabLst>
            </a:pPr>
            <a:r>
              <a:rPr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D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ebug 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he</a:t>
            </a:r>
            <a:r>
              <a:rPr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 f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il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e.</a:t>
            </a:r>
            <a:endParaRPr sz="2400" dirty="0">
              <a:latin typeface="Times New Roman"/>
              <a:cs typeface="Times New Roman"/>
            </a:endParaRPr>
          </a:p>
          <a:p>
            <a:pPr marL="561340" lvl="1" indent="-228600">
              <a:lnSpc>
                <a:spcPct val="100000"/>
              </a:lnSpc>
              <a:spcBef>
                <a:spcPts val="325"/>
              </a:spcBef>
              <a:buClr>
                <a:srgbClr val="AD0101"/>
              </a:buClr>
              <a:buFont typeface="Arial"/>
              <a:buChar char="•"/>
              <a:tabLst>
                <a:tab pos="560705" algn="l"/>
              </a:tabLst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&gt;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 err="1">
                <a:solidFill>
                  <a:srgbClr val="2F2F2F"/>
                </a:solidFill>
                <a:latin typeface="Courier New"/>
                <a:cs typeface="Courier New"/>
              </a:rPr>
              <a:t>gdb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lang="en-US"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counter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6523" y="2782823"/>
            <a:ext cx="7478267" cy="2903219"/>
          </a:xfrm>
          <a:custGeom>
            <a:avLst/>
            <a:gdLst/>
            <a:ahLst/>
            <a:cxnLst/>
            <a:rect l="l" t="t" r="r" b="b"/>
            <a:pathLst>
              <a:path w="7478267" h="2903219">
                <a:moveTo>
                  <a:pt x="7478267" y="2901695"/>
                </a:moveTo>
                <a:lnTo>
                  <a:pt x="7478267" y="3047"/>
                </a:lnTo>
                <a:lnTo>
                  <a:pt x="7475219" y="0"/>
                </a:lnTo>
                <a:lnTo>
                  <a:pt x="3047" y="0"/>
                </a:lnTo>
                <a:lnTo>
                  <a:pt x="0" y="3047"/>
                </a:lnTo>
                <a:lnTo>
                  <a:pt x="0" y="2901695"/>
                </a:lnTo>
                <a:lnTo>
                  <a:pt x="3047" y="2903219"/>
                </a:lnTo>
                <a:lnTo>
                  <a:pt x="4571" y="2903219"/>
                </a:lnTo>
                <a:lnTo>
                  <a:pt x="4571" y="10667"/>
                </a:lnTo>
                <a:lnTo>
                  <a:pt x="10667" y="4571"/>
                </a:lnTo>
                <a:lnTo>
                  <a:pt x="10667" y="10667"/>
                </a:lnTo>
                <a:lnTo>
                  <a:pt x="7467599" y="10667"/>
                </a:lnTo>
                <a:lnTo>
                  <a:pt x="7467599" y="4571"/>
                </a:lnTo>
                <a:lnTo>
                  <a:pt x="7472171" y="10667"/>
                </a:lnTo>
                <a:lnTo>
                  <a:pt x="7472171" y="2903219"/>
                </a:lnTo>
                <a:lnTo>
                  <a:pt x="7475219" y="2903219"/>
                </a:lnTo>
                <a:lnTo>
                  <a:pt x="7478267" y="2901695"/>
                </a:lnTo>
                <a:close/>
              </a:path>
              <a:path w="7478267" h="2903219">
                <a:moveTo>
                  <a:pt x="10667" y="10667"/>
                </a:moveTo>
                <a:lnTo>
                  <a:pt x="10667" y="4571"/>
                </a:lnTo>
                <a:lnTo>
                  <a:pt x="4571" y="10667"/>
                </a:lnTo>
                <a:lnTo>
                  <a:pt x="10667" y="10667"/>
                </a:lnTo>
                <a:close/>
              </a:path>
              <a:path w="7478267" h="2903219">
                <a:moveTo>
                  <a:pt x="10667" y="2894075"/>
                </a:moveTo>
                <a:lnTo>
                  <a:pt x="10667" y="10667"/>
                </a:lnTo>
                <a:lnTo>
                  <a:pt x="4571" y="10667"/>
                </a:lnTo>
                <a:lnTo>
                  <a:pt x="4571" y="2894075"/>
                </a:lnTo>
                <a:lnTo>
                  <a:pt x="10667" y="2894075"/>
                </a:lnTo>
                <a:close/>
              </a:path>
              <a:path w="7478267" h="2903219">
                <a:moveTo>
                  <a:pt x="7472171" y="2894075"/>
                </a:moveTo>
                <a:lnTo>
                  <a:pt x="4571" y="2894075"/>
                </a:lnTo>
                <a:lnTo>
                  <a:pt x="10667" y="2898647"/>
                </a:lnTo>
                <a:lnTo>
                  <a:pt x="10667" y="2903219"/>
                </a:lnTo>
                <a:lnTo>
                  <a:pt x="7467599" y="2903219"/>
                </a:lnTo>
                <a:lnTo>
                  <a:pt x="7467599" y="2898647"/>
                </a:lnTo>
                <a:lnTo>
                  <a:pt x="7472171" y="2894075"/>
                </a:lnTo>
                <a:close/>
              </a:path>
              <a:path w="7478267" h="2903219">
                <a:moveTo>
                  <a:pt x="10667" y="2903219"/>
                </a:moveTo>
                <a:lnTo>
                  <a:pt x="10667" y="2898647"/>
                </a:lnTo>
                <a:lnTo>
                  <a:pt x="4571" y="2894075"/>
                </a:lnTo>
                <a:lnTo>
                  <a:pt x="4571" y="2903219"/>
                </a:lnTo>
                <a:lnTo>
                  <a:pt x="10667" y="2903219"/>
                </a:lnTo>
                <a:close/>
              </a:path>
              <a:path w="7478267" h="2903219">
                <a:moveTo>
                  <a:pt x="7472171" y="10667"/>
                </a:moveTo>
                <a:lnTo>
                  <a:pt x="7467599" y="4571"/>
                </a:lnTo>
                <a:lnTo>
                  <a:pt x="7467599" y="10667"/>
                </a:lnTo>
                <a:lnTo>
                  <a:pt x="7472171" y="10667"/>
                </a:lnTo>
                <a:close/>
              </a:path>
              <a:path w="7478267" h="2903219">
                <a:moveTo>
                  <a:pt x="7472171" y="2894075"/>
                </a:moveTo>
                <a:lnTo>
                  <a:pt x="7472171" y="10667"/>
                </a:lnTo>
                <a:lnTo>
                  <a:pt x="7467599" y="10667"/>
                </a:lnTo>
                <a:lnTo>
                  <a:pt x="7467599" y="2894075"/>
                </a:lnTo>
                <a:lnTo>
                  <a:pt x="7472171" y="2894075"/>
                </a:lnTo>
                <a:close/>
              </a:path>
              <a:path w="7478267" h="2903219">
                <a:moveTo>
                  <a:pt x="7472171" y="2903219"/>
                </a:moveTo>
                <a:lnTo>
                  <a:pt x="7472171" y="2894075"/>
                </a:lnTo>
                <a:lnTo>
                  <a:pt x="7467599" y="2898647"/>
                </a:lnTo>
                <a:lnTo>
                  <a:pt x="7467599" y="2903219"/>
                </a:lnTo>
                <a:lnTo>
                  <a:pt x="7472171" y="29032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911350" y="2794000"/>
            <a:ext cx="7391400" cy="274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600" b="1" dirty="0">
                <a:latin typeface="Courier New"/>
                <a:cs typeface="Courier New"/>
              </a:rPr>
              <a:t>Gdb64 counter</a:t>
            </a:r>
          </a:p>
          <a:p>
            <a:pPr marL="12700">
              <a:lnSpc>
                <a:spcPct val="100000"/>
              </a:lnSpc>
            </a:pP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gdb</a:t>
            </a:r>
            <a:r>
              <a:rPr lang="en-US" sz="1600" dirty="0">
                <a:latin typeface="Courier New"/>
                <a:cs typeface="Courier New"/>
              </a:rPr>
              <a:t>) </a:t>
            </a:r>
            <a:r>
              <a:rPr lang="en-US" sz="1600" b="1" dirty="0">
                <a:latin typeface="Courier New"/>
                <a:cs typeface="Courier New"/>
              </a:rPr>
              <a:t>break 17</a:t>
            </a:r>
          </a:p>
          <a:p>
            <a:pPr marL="12700">
              <a:lnSpc>
                <a:spcPct val="100000"/>
              </a:lnSpc>
            </a:pPr>
            <a:r>
              <a:rPr lang="en-US" sz="1600" dirty="0">
                <a:latin typeface="Courier New"/>
                <a:cs typeface="Courier New"/>
              </a:rPr>
              <a:t>Breakpoint 1 at 0x4007d4: file </a:t>
            </a:r>
            <a:r>
              <a:rPr lang="en-US" sz="1600" dirty="0" err="1">
                <a:latin typeface="Courier New"/>
                <a:cs typeface="Courier New"/>
              </a:rPr>
              <a:t>counter.cpp</a:t>
            </a:r>
            <a:r>
              <a:rPr lang="en-US" sz="1600" dirty="0">
                <a:latin typeface="Courier New"/>
                <a:cs typeface="Courier New"/>
              </a:rPr>
              <a:t>, line 17.</a:t>
            </a:r>
          </a:p>
          <a:p>
            <a:pPr marL="12700">
              <a:lnSpc>
                <a:spcPct val="100000"/>
              </a:lnSpc>
            </a:pP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gdb</a:t>
            </a:r>
            <a:r>
              <a:rPr lang="en-US" sz="1600" dirty="0">
                <a:latin typeface="Courier New"/>
                <a:cs typeface="Courier New"/>
              </a:rPr>
              <a:t>) </a:t>
            </a:r>
            <a:r>
              <a:rPr lang="en-US" sz="1600" b="1" dirty="0">
                <a:latin typeface="Courier New"/>
                <a:cs typeface="Courier New"/>
              </a:rPr>
              <a:t>run</a:t>
            </a:r>
          </a:p>
          <a:p>
            <a:pPr marL="12700">
              <a:lnSpc>
                <a:spcPct val="100000"/>
              </a:lnSpc>
            </a:pPr>
            <a:r>
              <a:rPr lang="en-US" sz="1600" dirty="0">
                <a:latin typeface="Courier New"/>
                <a:cs typeface="Courier New"/>
              </a:rPr>
              <a:t>Starting program: /home/grads/yliang22/cs3103/ws1/counter </a:t>
            </a:r>
          </a:p>
          <a:p>
            <a:pPr marL="12700">
              <a:lnSpc>
                <a:spcPct val="100000"/>
              </a:lnSpc>
            </a:pPr>
            <a:r>
              <a:rPr lang="en-US" sz="1600" dirty="0">
                <a:latin typeface="Courier New"/>
                <a:cs typeface="Courier New"/>
              </a:rPr>
              <a:t>warning: the debug information found in "/lib64/ld-2.19.so" does not match "/lib64/ld-linux-x86-64.so.2" (CRC mismatch).</a:t>
            </a:r>
          </a:p>
          <a:p>
            <a:pPr marL="12700">
              <a:lnSpc>
                <a:spcPct val="100000"/>
              </a:lnSpc>
            </a:pPr>
            <a:r>
              <a:rPr lang="en-US" sz="1600" dirty="0">
                <a:latin typeface="Courier New"/>
                <a:cs typeface="Courier New"/>
              </a:rPr>
              <a:t> </a:t>
            </a:r>
          </a:p>
          <a:p>
            <a:pPr marL="12700"/>
            <a:r>
              <a:rPr lang="en-US" sz="1600" dirty="0">
                <a:latin typeface="Courier New"/>
                <a:cs typeface="Courier New"/>
              </a:rPr>
              <a:t>--- Process 8151 is running</a:t>
            </a:r>
          </a:p>
          <a:p>
            <a:pPr marL="12700">
              <a:lnSpc>
                <a:spcPct val="100000"/>
              </a:lnSpc>
            </a:pPr>
            <a:r>
              <a:rPr lang="en-US" sz="1600" dirty="0">
                <a:latin typeface="Courier New"/>
                <a:cs typeface="Courier New"/>
              </a:rPr>
              <a:t>Enter a number: 3</a:t>
            </a:r>
          </a:p>
          <a:p>
            <a:pPr marL="12700">
              <a:lnSpc>
                <a:spcPct val="100000"/>
              </a:lnSpc>
            </a:pPr>
            <a:r>
              <a:rPr lang="en-US" sz="1600" dirty="0">
                <a:latin typeface="Courier New"/>
                <a:cs typeface="Courier New"/>
              </a:rPr>
              <a:t>Breakpoint 1, main (</a:t>
            </a:r>
            <a:r>
              <a:rPr lang="en-US" sz="1600" dirty="0" err="1">
                <a:latin typeface="Courier New"/>
                <a:cs typeface="Courier New"/>
              </a:rPr>
              <a:t>argc</a:t>
            </a:r>
            <a:r>
              <a:rPr lang="en-US" sz="1600" dirty="0">
                <a:latin typeface="Courier New"/>
                <a:cs typeface="Courier New"/>
              </a:rPr>
              <a:t>=1, </a:t>
            </a:r>
            <a:r>
              <a:rPr lang="en-US" sz="1600" dirty="0" err="1">
                <a:latin typeface="Courier New"/>
                <a:cs typeface="Courier New"/>
              </a:rPr>
              <a:t>argv</a:t>
            </a:r>
            <a:r>
              <a:rPr lang="en-US" sz="1600" dirty="0">
                <a:latin typeface="Courier New"/>
                <a:cs typeface="Courier New"/>
              </a:rPr>
              <a:t>=0x7fffffffe9f8) at counter.cpp:17</a:t>
            </a:r>
          </a:p>
        </p:txBody>
      </p:sp>
      <p:sp>
        <p:nvSpPr>
          <p:cNvPr id="10" name="object 10"/>
          <p:cNvSpPr/>
          <p:nvPr/>
        </p:nvSpPr>
        <p:spPr>
          <a:xfrm>
            <a:off x="4479291" y="2794000"/>
            <a:ext cx="2766059" cy="374903"/>
          </a:xfrm>
          <a:custGeom>
            <a:avLst/>
            <a:gdLst/>
            <a:ahLst/>
            <a:cxnLst/>
            <a:rect l="l" t="t" r="r" b="b"/>
            <a:pathLst>
              <a:path w="2918459" h="374903">
                <a:moveTo>
                  <a:pt x="2918459" y="370331"/>
                </a:moveTo>
                <a:lnTo>
                  <a:pt x="2918459" y="4571"/>
                </a:lnTo>
                <a:lnTo>
                  <a:pt x="2912363" y="0"/>
                </a:lnTo>
                <a:lnTo>
                  <a:pt x="4571" y="0"/>
                </a:lnTo>
                <a:lnTo>
                  <a:pt x="0" y="4571"/>
                </a:lnTo>
                <a:lnTo>
                  <a:pt x="0" y="370331"/>
                </a:lnTo>
                <a:lnTo>
                  <a:pt x="4571" y="374903"/>
                </a:lnTo>
                <a:lnTo>
                  <a:pt x="10667" y="374903"/>
                </a:lnTo>
                <a:lnTo>
                  <a:pt x="10667" y="22859"/>
                </a:lnTo>
                <a:lnTo>
                  <a:pt x="22859" y="10667"/>
                </a:lnTo>
                <a:lnTo>
                  <a:pt x="22859" y="22859"/>
                </a:lnTo>
                <a:lnTo>
                  <a:pt x="2895599" y="22859"/>
                </a:lnTo>
                <a:lnTo>
                  <a:pt x="2895599" y="10667"/>
                </a:lnTo>
                <a:lnTo>
                  <a:pt x="2906267" y="22859"/>
                </a:lnTo>
                <a:lnTo>
                  <a:pt x="2906267" y="374903"/>
                </a:lnTo>
                <a:lnTo>
                  <a:pt x="2912363" y="374903"/>
                </a:lnTo>
                <a:lnTo>
                  <a:pt x="2918459" y="370331"/>
                </a:lnTo>
                <a:close/>
              </a:path>
              <a:path w="2918459" h="374903">
                <a:moveTo>
                  <a:pt x="22859" y="22859"/>
                </a:moveTo>
                <a:lnTo>
                  <a:pt x="22859" y="10667"/>
                </a:lnTo>
                <a:lnTo>
                  <a:pt x="10667" y="22859"/>
                </a:lnTo>
                <a:lnTo>
                  <a:pt x="22859" y="22859"/>
                </a:lnTo>
                <a:close/>
              </a:path>
              <a:path w="2918459" h="374903">
                <a:moveTo>
                  <a:pt x="22859" y="352043"/>
                </a:moveTo>
                <a:lnTo>
                  <a:pt x="22859" y="22859"/>
                </a:lnTo>
                <a:lnTo>
                  <a:pt x="10667" y="22859"/>
                </a:lnTo>
                <a:lnTo>
                  <a:pt x="10667" y="352043"/>
                </a:lnTo>
                <a:lnTo>
                  <a:pt x="22859" y="352043"/>
                </a:lnTo>
                <a:close/>
              </a:path>
              <a:path w="2918459" h="374903">
                <a:moveTo>
                  <a:pt x="2906267" y="352043"/>
                </a:moveTo>
                <a:lnTo>
                  <a:pt x="10667" y="352043"/>
                </a:lnTo>
                <a:lnTo>
                  <a:pt x="22859" y="364235"/>
                </a:lnTo>
                <a:lnTo>
                  <a:pt x="22859" y="374903"/>
                </a:lnTo>
                <a:lnTo>
                  <a:pt x="2895599" y="374903"/>
                </a:lnTo>
                <a:lnTo>
                  <a:pt x="2895599" y="364235"/>
                </a:lnTo>
                <a:lnTo>
                  <a:pt x="2906267" y="352043"/>
                </a:lnTo>
                <a:close/>
              </a:path>
              <a:path w="2918459" h="374903">
                <a:moveTo>
                  <a:pt x="22859" y="374903"/>
                </a:moveTo>
                <a:lnTo>
                  <a:pt x="22859" y="364235"/>
                </a:lnTo>
                <a:lnTo>
                  <a:pt x="10667" y="352043"/>
                </a:lnTo>
                <a:lnTo>
                  <a:pt x="10667" y="374903"/>
                </a:lnTo>
                <a:lnTo>
                  <a:pt x="22859" y="374903"/>
                </a:lnTo>
                <a:close/>
              </a:path>
              <a:path w="2918459" h="374903">
                <a:moveTo>
                  <a:pt x="2906267" y="22859"/>
                </a:moveTo>
                <a:lnTo>
                  <a:pt x="2895599" y="10667"/>
                </a:lnTo>
                <a:lnTo>
                  <a:pt x="2895599" y="22859"/>
                </a:lnTo>
                <a:lnTo>
                  <a:pt x="2906267" y="22859"/>
                </a:lnTo>
                <a:close/>
              </a:path>
              <a:path w="2918459" h="374903">
                <a:moveTo>
                  <a:pt x="2906267" y="352043"/>
                </a:moveTo>
                <a:lnTo>
                  <a:pt x="2906267" y="22859"/>
                </a:lnTo>
                <a:lnTo>
                  <a:pt x="2895599" y="22859"/>
                </a:lnTo>
                <a:lnTo>
                  <a:pt x="2895599" y="352043"/>
                </a:lnTo>
                <a:lnTo>
                  <a:pt x="2906267" y="352043"/>
                </a:lnTo>
                <a:close/>
              </a:path>
              <a:path w="2918459" h="374903">
                <a:moveTo>
                  <a:pt x="2906267" y="374903"/>
                </a:moveTo>
                <a:lnTo>
                  <a:pt x="2906267" y="352043"/>
                </a:lnTo>
                <a:lnTo>
                  <a:pt x="2895599" y="364235"/>
                </a:lnTo>
                <a:lnTo>
                  <a:pt x="2895599" y="374903"/>
                </a:lnTo>
                <a:lnTo>
                  <a:pt x="2906267" y="374903"/>
                </a:lnTo>
                <a:close/>
              </a:path>
            </a:pathLst>
          </a:custGeom>
          <a:solidFill>
            <a:srgbClr val="7E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671060" y="2837625"/>
            <a:ext cx="2382520" cy="2863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set </a:t>
            </a: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0" dirty="0">
                <a:solidFill>
                  <a:srgbClr val="001F5F"/>
                </a:solidFill>
                <a:latin typeface="Times New Roman"/>
                <a:cs typeface="Times New Roman"/>
              </a:rPr>
              <a:t>br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eak</a:t>
            </a:r>
            <a:r>
              <a:rPr sz="1800" spc="0" dirty="0">
                <a:solidFill>
                  <a:srgbClr val="001F5F"/>
                </a:solidFill>
                <a:latin typeface="Times New Roman"/>
                <a:cs typeface="Times New Roman"/>
              </a:rPr>
              <a:t>p</a:t>
            </a: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oint</a:t>
            </a:r>
            <a:r>
              <a:rPr sz="18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at </a:t>
            </a: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line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0" dirty="0">
                <a:solidFill>
                  <a:srgbClr val="001F5F"/>
                </a:solidFill>
                <a:latin typeface="Times New Roman"/>
                <a:cs typeface="Times New Roman"/>
              </a:rPr>
              <a:t>1</a:t>
            </a:r>
            <a:r>
              <a:rPr lang="en-US" dirty="0">
                <a:solidFill>
                  <a:srgbClr val="001F5F"/>
                </a:solidFill>
                <a:latin typeface="Times New Roman"/>
                <a:cs typeface="Times New Roman"/>
              </a:rPr>
              <a:t>7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121150" y="3479801"/>
            <a:ext cx="1775459" cy="304800"/>
          </a:xfrm>
          <a:custGeom>
            <a:avLst/>
            <a:gdLst/>
            <a:ahLst/>
            <a:cxnLst/>
            <a:rect l="l" t="t" r="r" b="b"/>
            <a:pathLst>
              <a:path w="1775459" h="402335">
                <a:moveTo>
                  <a:pt x="1775459" y="397763"/>
                </a:moveTo>
                <a:lnTo>
                  <a:pt x="1775459" y="4571"/>
                </a:lnTo>
                <a:lnTo>
                  <a:pt x="1769363" y="0"/>
                </a:lnTo>
                <a:lnTo>
                  <a:pt x="4571" y="0"/>
                </a:lnTo>
                <a:lnTo>
                  <a:pt x="0" y="4571"/>
                </a:lnTo>
                <a:lnTo>
                  <a:pt x="0" y="397763"/>
                </a:lnTo>
                <a:lnTo>
                  <a:pt x="4571" y="402335"/>
                </a:lnTo>
                <a:lnTo>
                  <a:pt x="10667" y="402335"/>
                </a:lnTo>
                <a:lnTo>
                  <a:pt x="10667" y="21335"/>
                </a:lnTo>
                <a:lnTo>
                  <a:pt x="22859" y="10667"/>
                </a:lnTo>
                <a:lnTo>
                  <a:pt x="22859" y="21335"/>
                </a:lnTo>
                <a:lnTo>
                  <a:pt x="1752599" y="21335"/>
                </a:lnTo>
                <a:lnTo>
                  <a:pt x="1752599" y="10667"/>
                </a:lnTo>
                <a:lnTo>
                  <a:pt x="1763267" y="21335"/>
                </a:lnTo>
                <a:lnTo>
                  <a:pt x="1763267" y="402335"/>
                </a:lnTo>
                <a:lnTo>
                  <a:pt x="1769363" y="402335"/>
                </a:lnTo>
                <a:lnTo>
                  <a:pt x="1775459" y="397763"/>
                </a:lnTo>
                <a:close/>
              </a:path>
              <a:path w="1775459" h="402335">
                <a:moveTo>
                  <a:pt x="22859" y="21335"/>
                </a:moveTo>
                <a:lnTo>
                  <a:pt x="22859" y="10667"/>
                </a:lnTo>
                <a:lnTo>
                  <a:pt x="10667" y="21335"/>
                </a:lnTo>
                <a:lnTo>
                  <a:pt x="22859" y="21335"/>
                </a:lnTo>
                <a:close/>
              </a:path>
              <a:path w="1775459" h="402335">
                <a:moveTo>
                  <a:pt x="22859" y="380999"/>
                </a:moveTo>
                <a:lnTo>
                  <a:pt x="22859" y="21335"/>
                </a:lnTo>
                <a:lnTo>
                  <a:pt x="10667" y="21335"/>
                </a:lnTo>
                <a:lnTo>
                  <a:pt x="10667" y="380999"/>
                </a:lnTo>
                <a:lnTo>
                  <a:pt x="22859" y="380999"/>
                </a:lnTo>
                <a:close/>
              </a:path>
              <a:path w="1775459" h="402335">
                <a:moveTo>
                  <a:pt x="1763267" y="380999"/>
                </a:moveTo>
                <a:lnTo>
                  <a:pt x="10667" y="380999"/>
                </a:lnTo>
                <a:lnTo>
                  <a:pt x="22859" y="391667"/>
                </a:lnTo>
                <a:lnTo>
                  <a:pt x="22859" y="402335"/>
                </a:lnTo>
                <a:lnTo>
                  <a:pt x="1752599" y="402335"/>
                </a:lnTo>
                <a:lnTo>
                  <a:pt x="1752599" y="391667"/>
                </a:lnTo>
                <a:lnTo>
                  <a:pt x="1763267" y="380999"/>
                </a:lnTo>
                <a:close/>
              </a:path>
              <a:path w="1775459" h="402335">
                <a:moveTo>
                  <a:pt x="22859" y="402335"/>
                </a:moveTo>
                <a:lnTo>
                  <a:pt x="22859" y="391667"/>
                </a:lnTo>
                <a:lnTo>
                  <a:pt x="10667" y="380999"/>
                </a:lnTo>
                <a:lnTo>
                  <a:pt x="10667" y="402335"/>
                </a:lnTo>
                <a:lnTo>
                  <a:pt x="22859" y="402335"/>
                </a:lnTo>
                <a:close/>
              </a:path>
              <a:path w="1775459" h="402335">
                <a:moveTo>
                  <a:pt x="1763267" y="21335"/>
                </a:moveTo>
                <a:lnTo>
                  <a:pt x="1752599" y="10667"/>
                </a:lnTo>
                <a:lnTo>
                  <a:pt x="1752599" y="21335"/>
                </a:lnTo>
                <a:lnTo>
                  <a:pt x="1763267" y="21335"/>
                </a:lnTo>
                <a:close/>
              </a:path>
              <a:path w="1775459" h="402335">
                <a:moveTo>
                  <a:pt x="1763267" y="380999"/>
                </a:moveTo>
                <a:lnTo>
                  <a:pt x="1763267" y="21335"/>
                </a:lnTo>
                <a:lnTo>
                  <a:pt x="1752599" y="21335"/>
                </a:lnTo>
                <a:lnTo>
                  <a:pt x="1752599" y="380999"/>
                </a:lnTo>
                <a:lnTo>
                  <a:pt x="1763267" y="380999"/>
                </a:lnTo>
                <a:close/>
              </a:path>
              <a:path w="1775459" h="402335">
                <a:moveTo>
                  <a:pt x="1763267" y="402335"/>
                </a:moveTo>
                <a:lnTo>
                  <a:pt x="1763267" y="380999"/>
                </a:lnTo>
                <a:lnTo>
                  <a:pt x="1752599" y="391667"/>
                </a:lnTo>
                <a:lnTo>
                  <a:pt x="1752599" y="402335"/>
                </a:lnTo>
                <a:lnTo>
                  <a:pt x="1763267" y="402335"/>
                </a:lnTo>
                <a:close/>
              </a:path>
            </a:pathLst>
          </a:custGeom>
          <a:solidFill>
            <a:srgbClr val="7E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197350" y="3498215"/>
            <a:ext cx="1588770" cy="2863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sta</a:t>
            </a:r>
            <a:r>
              <a:rPr sz="1800" spc="0" dirty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t </a:t>
            </a: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0" dirty="0">
                <a:solidFill>
                  <a:srgbClr val="001F5F"/>
                </a:solidFill>
                <a:latin typeface="Times New Roman"/>
                <a:cs typeface="Times New Roman"/>
              </a:rPr>
              <a:t>progr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800" spc="-15" dirty="0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10358" y="5986777"/>
            <a:ext cx="6320791" cy="4895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G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D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B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–</a:t>
            </a:r>
            <a:r>
              <a:rPr lang="en-US" sz="3200" spc="0" dirty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G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N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U</a:t>
            </a:r>
            <a:r>
              <a:rPr sz="3200" spc="-15" dirty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D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e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b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u</a:t>
            </a: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gg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e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r</a:t>
            </a:r>
            <a:endParaRPr sz="3200" dirty="0">
              <a:latin typeface="Impact"/>
              <a:cs typeface="Impact"/>
            </a:endParaRPr>
          </a:p>
        </p:txBody>
      </p:sp>
      <p:cxnSp>
        <p:nvCxnSpPr>
          <p:cNvPr id="18" name="直接连接符 17"/>
          <p:cNvCxnSpPr/>
          <p:nvPr/>
        </p:nvCxnSpPr>
        <p:spPr>
          <a:xfrm flipV="1">
            <a:off x="3587750" y="2946400"/>
            <a:ext cx="914400" cy="2286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2978150" y="3632200"/>
            <a:ext cx="1143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45336" y="348995"/>
            <a:ext cx="7543799" cy="380999"/>
          </a:xfrm>
          <a:custGeom>
            <a:avLst/>
            <a:gdLst/>
            <a:ahLst/>
            <a:cxnLst/>
            <a:rect l="l" t="t" r="r" b="b"/>
            <a:pathLst>
              <a:path w="7543799" h="380999">
                <a:moveTo>
                  <a:pt x="0" y="0"/>
                </a:moveTo>
                <a:lnTo>
                  <a:pt x="0" y="380999"/>
                </a:lnTo>
                <a:lnTo>
                  <a:pt x="7543799" y="380999"/>
                </a:lnTo>
                <a:lnTo>
                  <a:pt x="7543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AC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45336" y="6534911"/>
            <a:ext cx="7543799" cy="0"/>
          </a:xfrm>
          <a:custGeom>
            <a:avLst/>
            <a:gdLst/>
            <a:ahLst/>
            <a:cxnLst/>
            <a:rect l="l" t="t" r="r" b="b"/>
            <a:pathLst>
              <a:path w="7543799">
                <a:moveTo>
                  <a:pt x="7543799" y="0"/>
                </a:moveTo>
                <a:lnTo>
                  <a:pt x="0" y="0"/>
                </a:lnTo>
              </a:path>
            </a:pathLst>
          </a:custGeom>
          <a:ln w="28701">
            <a:solidFill>
              <a:srgbClr val="AC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82723" y="1211450"/>
            <a:ext cx="7097267" cy="4173350"/>
          </a:xfrm>
          <a:custGeom>
            <a:avLst/>
            <a:gdLst/>
            <a:ahLst/>
            <a:cxnLst/>
            <a:rect l="l" t="t" r="r" b="b"/>
            <a:pathLst>
              <a:path w="7097267" h="5058155">
                <a:moveTo>
                  <a:pt x="7097267" y="5055107"/>
                </a:moveTo>
                <a:lnTo>
                  <a:pt x="7097267" y="3047"/>
                </a:lnTo>
                <a:lnTo>
                  <a:pt x="7094219" y="0"/>
                </a:lnTo>
                <a:lnTo>
                  <a:pt x="3047" y="0"/>
                </a:lnTo>
                <a:lnTo>
                  <a:pt x="0" y="3047"/>
                </a:lnTo>
                <a:lnTo>
                  <a:pt x="0" y="5055107"/>
                </a:lnTo>
                <a:lnTo>
                  <a:pt x="3047" y="5058155"/>
                </a:lnTo>
                <a:lnTo>
                  <a:pt x="4571" y="5058155"/>
                </a:lnTo>
                <a:lnTo>
                  <a:pt x="4571" y="10667"/>
                </a:lnTo>
                <a:lnTo>
                  <a:pt x="10667" y="4571"/>
                </a:lnTo>
                <a:lnTo>
                  <a:pt x="10667" y="10667"/>
                </a:lnTo>
                <a:lnTo>
                  <a:pt x="7086599" y="10667"/>
                </a:lnTo>
                <a:lnTo>
                  <a:pt x="7086599" y="4571"/>
                </a:lnTo>
                <a:lnTo>
                  <a:pt x="7091171" y="10667"/>
                </a:lnTo>
                <a:lnTo>
                  <a:pt x="7091171" y="5058155"/>
                </a:lnTo>
                <a:lnTo>
                  <a:pt x="7094219" y="5058155"/>
                </a:lnTo>
                <a:lnTo>
                  <a:pt x="7097267" y="5055107"/>
                </a:lnTo>
                <a:close/>
              </a:path>
              <a:path w="7097267" h="5058155">
                <a:moveTo>
                  <a:pt x="10667" y="10667"/>
                </a:moveTo>
                <a:lnTo>
                  <a:pt x="10667" y="4571"/>
                </a:lnTo>
                <a:lnTo>
                  <a:pt x="4571" y="10667"/>
                </a:lnTo>
                <a:lnTo>
                  <a:pt x="10667" y="10667"/>
                </a:lnTo>
                <a:close/>
              </a:path>
              <a:path w="7097267" h="5058155">
                <a:moveTo>
                  <a:pt x="10667" y="5047487"/>
                </a:moveTo>
                <a:lnTo>
                  <a:pt x="10667" y="10667"/>
                </a:lnTo>
                <a:lnTo>
                  <a:pt x="4571" y="10667"/>
                </a:lnTo>
                <a:lnTo>
                  <a:pt x="4571" y="5047487"/>
                </a:lnTo>
                <a:lnTo>
                  <a:pt x="10667" y="5047487"/>
                </a:lnTo>
                <a:close/>
              </a:path>
              <a:path w="7097267" h="5058155">
                <a:moveTo>
                  <a:pt x="7091171" y="5047487"/>
                </a:moveTo>
                <a:lnTo>
                  <a:pt x="4571" y="5047487"/>
                </a:lnTo>
                <a:lnTo>
                  <a:pt x="10667" y="5052059"/>
                </a:lnTo>
                <a:lnTo>
                  <a:pt x="10667" y="5058155"/>
                </a:lnTo>
                <a:lnTo>
                  <a:pt x="7086599" y="5058155"/>
                </a:lnTo>
                <a:lnTo>
                  <a:pt x="7086599" y="5052059"/>
                </a:lnTo>
                <a:lnTo>
                  <a:pt x="7091171" y="5047487"/>
                </a:lnTo>
                <a:close/>
              </a:path>
              <a:path w="7097267" h="5058155">
                <a:moveTo>
                  <a:pt x="10667" y="5058155"/>
                </a:moveTo>
                <a:lnTo>
                  <a:pt x="10667" y="5052059"/>
                </a:lnTo>
                <a:lnTo>
                  <a:pt x="4571" y="5047487"/>
                </a:lnTo>
                <a:lnTo>
                  <a:pt x="4571" y="5058155"/>
                </a:lnTo>
                <a:lnTo>
                  <a:pt x="10667" y="5058155"/>
                </a:lnTo>
                <a:close/>
              </a:path>
              <a:path w="7097267" h="5058155">
                <a:moveTo>
                  <a:pt x="7091171" y="10667"/>
                </a:moveTo>
                <a:lnTo>
                  <a:pt x="7086599" y="4571"/>
                </a:lnTo>
                <a:lnTo>
                  <a:pt x="7086599" y="10667"/>
                </a:lnTo>
                <a:lnTo>
                  <a:pt x="7091171" y="10667"/>
                </a:lnTo>
                <a:close/>
              </a:path>
              <a:path w="7097267" h="5058155">
                <a:moveTo>
                  <a:pt x="7091171" y="5047487"/>
                </a:moveTo>
                <a:lnTo>
                  <a:pt x="7091171" y="10667"/>
                </a:lnTo>
                <a:lnTo>
                  <a:pt x="7086599" y="10667"/>
                </a:lnTo>
                <a:lnTo>
                  <a:pt x="7086599" y="5047487"/>
                </a:lnTo>
                <a:lnTo>
                  <a:pt x="7091171" y="5047487"/>
                </a:lnTo>
                <a:close/>
              </a:path>
              <a:path w="7097267" h="5058155">
                <a:moveTo>
                  <a:pt x="7091171" y="5058155"/>
                </a:moveTo>
                <a:lnTo>
                  <a:pt x="7091171" y="5047487"/>
                </a:lnTo>
                <a:lnTo>
                  <a:pt x="7086599" y="5052059"/>
                </a:lnTo>
                <a:lnTo>
                  <a:pt x="7086599" y="5058155"/>
                </a:lnTo>
                <a:lnTo>
                  <a:pt x="7091171" y="50581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610358" y="5986777"/>
            <a:ext cx="6930391" cy="4895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G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D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B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–</a:t>
            </a:r>
            <a:r>
              <a:rPr lang="en-US" sz="3200" spc="0" dirty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G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N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U</a:t>
            </a:r>
            <a:r>
              <a:rPr sz="3200" spc="-15" dirty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D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e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b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u</a:t>
            </a: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gg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e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r</a:t>
            </a:r>
            <a:endParaRPr sz="3200" dirty="0">
              <a:latin typeface="Impact"/>
              <a:cs typeface="Impac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911350" y="1270000"/>
            <a:ext cx="7242649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/>
            <a:r>
              <a:rPr lang="en-US" sz="1600" dirty="0">
                <a:latin typeface="Courier New"/>
                <a:cs typeface="Courier New"/>
              </a:rPr>
              <a:t>17              pid=fork();</a:t>
            </a:r>
          </a:p>
          <a:p>
            <a:pPr marL="12700"/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gdb</a:t>
            </a:r>
            <a:r>
              <a:rPr lang="en-US" sz="1600" dirty="0">
                <a:latin typeface="Courier New"/>
                <a:cs typeface="Courier New"/>
              </a:rPr>
              <a:t>) </a:t>
            </a:r>
            <a:r>
              <a:rPr lang="en-US" sz="1600" b="1" dirty="0">
                <a:latin typeface="Courier New"/>
                <a:cs typeface="Courier New"/>
              </a:rPr>
              <a:t>print pid</a:t>
            </a:r>
          </a:p>
          <a:p>
            <a:pPr marL="12700"/>
            <a:r>
              <a:rPr lang="en-US" sz="1600" dirty="0">
                <a:latin typeface="Courier New"/>
                <a:cs typeface="Courier New"/>
              </a:rPr>
              <a:t>$1 = 0</a:t>
            </a:r>
          </a:p>
          <a:p>
            <a:pPr marL="12700"/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gdb</a:t>
            </a:r>
            <a:r>
              <a:rPr lang="en-US" sz="1600" dirty="0">
                <a:latin typeface="Courier New"/>
                <a:cs typeface="Courier New"/>
              </a:rPr>
              <a:t>) </a:t>
            </a:r>
            <a:r>
              <a:rPr lang="en-US" sz="1600" b="1" dirty="0">
                <a:latin typeface="Courier New"/>
                <a:cs typeface="Courier New"/>
              </a:rPr>
              <a:t>next</a:t>
            </a:r>
          </a:p>
          <a:p>
            <a:pPr marL="12700"/>
            <a:r>
              <a:rPr lang="en-US" sz="1600" dirty="0">
                <a:latin typeface="Courier New"/>
                <a:cs typeface="Courier New"/>
              </a:rPr>
              <a:t>Child Process 8174: counter=1</a:t>
            </a:r>
          </a:p>
          <a:p>
            <a:pPr marL="12700"/>
            <a:r>
              <a:rPr lang="en-US" sz="1600" dirty="0">
                <a:latin typeface="Courier New"/>
                <a:cs typeface="Courier New"/>
              </a:rPr>
              <a:t>Child Process 8174: counter=2</a:t>
            </a:r>
          </a:p>
          <a:p>
            <a:pPr marL="12700"/>
            <a:r>
              <a:rPr lang="en-US" sz="1600" dirty="0">
                <a:latin typeface="Courier New"/>
                <a:cs typeface="Courier New"/>
              </a:rPr>
              <a:t>Child Process 8174: counter=3</a:t>
            </a:r>
          </a:p>
          <a:p>
            <a:pPr marL="12700"/>
            <a:r>
              <a:rPr lang="en-US" sz="1600" dirty="0">
                <a:latin typeface="Courier New"/>
                <a:cs typeface="Courier New"/>
              </a:rPr>
              <a:t>18              if (pid &gt; 0)</a:t>
            </a:r>
          </a:p>
          <a:p>
            <a:pPr marL="12700"/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gdb</a:t>
            </a:r>
            <a:r>
              <a:rPr lang="en-US" sz="1600" dirty="0">
                <a:latin typeface="Courier New"/>
                <a:cs typeface="Courier New"/>
              </a:rPr>
              <a:t>) </a:t>
            </a:r>
            <a:r>
              <a:rPr lang="en-US" sz="1600" b="1" dirty="0">
                <a:latin typeface="Courier New"/>
                <a:cs typeface="Courier New"/>
              </a:rPr>
              <a:t>next</a:t>
            </a:r>
          </a:p>
          <a:p>
            <a:pPr marL="12700"/>
            <a:r>
              <a:rPr lang="en-US" sz="1600" dirty="0">
                <a:latin typeface="Courier New"/>
                <a:cs typeface="Courier New"/>
              </a:rPr>
              <a:t>20                      pid = wait(&amp;status);</a:t>
            </a:r>
          </a:p>
          <a:p>
            <a:pPr marL="12700"/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gdb</a:t>
            </a:r>
            <a:r>
              <a:rPr lang="en-US" sz="1600" dirty="0">
                <a:latin typeface="Courier New"/>
                <a:cs typeface="Courier New"/>
              </a:rPr>
              <a:t>) </a:t>
            </a:r>
            <a:r>
              <a:rPr lang="en-US" sz="1600" b="1" dirty="0">
                <a:latin typeface="Courier New"/>
                <a:cs typeface="Courier New"/>
              </a:rPr>
              <a:t>c</a:t>
            </a:r>
          </a:p>
          <a:p>
            <a:pPr marL="12700"/>
            <a:r>
              <a:rPr lang="en-US" sz="1600" dirty="0">
                <a:latin typeface="Courier New"/>
                <a:cs typeface="Courier New"/>
              </a:rPr>
              <a:t>Continuing.</a:t>
            </a:r>
          </a:p>
          <a:p>
            <a:pPr marL="12700"/>
            <a:r>
              <a:rPr lang="en-US" sz="1600" dirty="0">
                <a:latin typeface="Courier New"/>
                <a:cs typeface="Courier New"/>
              </a:rPr>
              <a:t>--- End of Parent Process 8151</a:t>
            </a:r>
          </a:p>
          <a:p>
            <a:pPr marL="12700"/>
            <a:r>
              <a:rPr lang="en-US" sz="1600" dirty="0">
                <a:latin typeface="Courier New"/>
                <a:cs typeface="Courier New"/>
              </a:rPr>
              <a:t>[Inferior 1 (process 8151) exited normally]</a:t>
            </a:r>
          </a:p>
          <a:p>
            <a:pPr marL="12700"/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gdb</a:t>
            </a:r>
            <a:r>
              <a:rPr lang="en-US" sz="1600" dirty="0">
                <a:latin typeface="Courier New"/>
                <a:cs typeface="Courier New"/>
              </a:rPr>
              <a:t>) </a:t>
            </a:r>
            <a:r>
              <a:rPr lang="en-US" sz="1600" b="1" dirty="0">
                <a:latin typeface="Courier New"/>
                <a:cs typeface="Courier New"/>
              </a:rPr>
              <a:t>quit</a:t>
            </a:r>
          </a:p>
          <a:p>
            <a:pPr marL="12700"/>
            <a:r>
              <a:rPr lang="en-US" sz="1600" b="1" dirty="0">
                <a:latin typeface="Courier New"/>
                <a:cs typeface="Courier New"/>
              </a:rPr>
              <a:t>cs3103-01:/home/grads/yliang22/cs3103/ws1&gt;</a:t>
            </a:r>
          </a:p>
          <a:p>
            <a:pPr marL="12700"/>
            <a:endParaRPr lang="en-US" sz="1600" b="1" dirty="0">
              <a:latin typeface="Courier New"/>
              <a:cs typeface="Courier New"/>
            </a:endParaRPr>
          </a:p>
          <a:p>
            <a:pPr marL="355600" indent="-342900"/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38" name="object 26"/>
          <p:cNvSpPr/>
          <p:nvPr/>
        </p:nvSpPr>
        <p:spPr>
          <a:xfrm>
            <a:off x="4883150" y="1498600"/>
            <a:ext cx="3299459" cy="403859"/>
          </a:xfrm>
          <a:custGeom>
            <a:avLst/>
            <a:gdLst/>
            <a:ahLst/>
            <a:cxnLst/>
            <a:rect l="l" t="t" r="r" b="b"/>
            <a:pathLst>
              <a:path w="3299459" h="403859">
                <a:moveTo>
                  <a:pt x="3299459" y="397763"/>
                </a:moveTo>
                <a:lnTo>
                  <a:pt x="3299459" y="4571"/>
                </a:lnTo>
                <a:lnTo>
                  <a:pt x="3293363" y="0"/>
                </a:lnTo>
                <a:lnTo>
                  <a:pt x="4571" y="0"/>
                </a:lnTo>
                <a:lnTo>
                  <a:pt x="0" y="4571"/>
                </a:lnTo>
                <a:lnTo>
                  <a:pt x="0" y="397763"/>
                </a:lnTo>
                <a:lnTo>
                  <a:pt x="4571" y="403859"/>
                </a:lnTo>
                <a:lnTo>
                  <a:pt x="10667" y="403859"/>
                </a:lnTo>
                <a:lnTo>
                  <a:pt x="10667" y="22859"/>
                </a:lnTo>
                <a:lnTo>
                  <a:pt x="22859" y="10667"/>
                </a:lnTo>
                <a:lnTo>
                  <a:pt x="22859" y="22859"/>
                </a:lnTo>
                <a:lnTo>
                  <a:pt x="3276599" y="22859"/>
                </a:lnTo>
                <a:lnTo>
                  <a:pt x="3276599" y="10667"/>
                </a:lnTo>
                <a:lnTo>
                  <a:pt x="3287267" y="22859"/>
                </a:lnTo>
                <a:lnTo>
                  <a:pt x="3287267" y="403859"/>
                </a:lnTo>
                <a:lnTo>
                  <a:pt x="3293363" y="403859"/>
                </a:lnTo>
                <a:lnTo>
                  <a:pt x="3299459" y="397763"/>
                </a:lnTo>
                <a:close/>
              </a:path>
              <a:path w="3299459" h="403859">
                <a:moveTo>
                  <a:pt x="22859" y="22859"/>
                </a:moveTo>
                <a:lnTo>
                  <a:pt x="22859" y="10667"/>
                </a:lnTo>
                <a:lnTo>
                  <a:pt x="10667" y="22859"/>
                </a:lnTo>
                <a:lnTo>
                  <a:pt x="22859" y="22859"/>
                </a:lnTo>
                <a:close/>
              </a:path>
              <a:path w="3299459" h="403859">
                <a:moveTo>
                  <a:pt x="22859" y="380999"/>
                </a:moveTo>
                <a:lnTo>
                  <a:pt x="22859" y="22859"/>
                </a:lnTo>
                <a:lnTo>
                  <a:pt x="10667" y="22859"/>
                </a:lnTo>
                <a:lnTo>
                  <a:pt x="10667" y="380999"/>
                </a:lnTo>
                <a:lnTo>
                  <a:pt x="22859" y="380999"/>
                </a:lnTo>
                <a:close/>
              </a:path>
              <a:path w="3299459" h="403859">
                <a:moveTo>
                  <a:pt x="3287267" y="380999"/>
                </a:moveTo>
                <a:lnTo>
                  <a:pt x="10667" y="380999"/>
                </a:lnTo>
                <a:lnTo>
                  <a:pt x="22859" y="391667"/>
                </a:lnTo>
                <a:lnTo>
                  <a:pt x="22859" y="403859"/>
                </a:lnTo>
                <a:lnTo>
                  <a:pt x="3276599" y="403859"/>
                </a:lnTo>
                <a:lnTo>
                  <a:pt x="3276599" y="391667"/>
                </a:lnTo>
                <a:lnTo>
                  <a:pt x="3287267" y="380999"/>
                </a:lnTo>
                <a:close/>
              </a:path>
              <a:path w="3299459" h="403859">
                <a:moveTo>
                  <a:pt x="22859" y="403859"/>
                </a:moveTo>
                <a:lnTo>
                  <a:pt x="22859" y="391667"/>
                </a:lnTo>
                <a:lnTo>
                  <a:pt x="10667" y="380999"/>
                </a:lnTo>
                <a:lnTo>
                  <a:pt x="10667" y="403859"/>
                </a:lnTo>
                <a:lnTo>
                  <a:pt x="22859" y="403859"/>
                </a:lnTo>
                <a:close/>
              </a:path>
              <a:path w="3299459" h="403859">
                <a:moveTo>
                  <a:pt x="3287267" y="22859"/>
                </a:moveTo>
                <a:lnTo>
                  <a:pt x="3276599" y="10667"/>
                </a:lnTo>
                <a:lnTo>
                  <a:pt x="3276599" y="22859"/>
                </a:lnTo>
                <a:lnTo>
                  <a:pt x="3287267" y="22859"/>
                </a:lnTo>
                <a:close/>
              </a:path>
              <a:path w="3299459" h="403859">
                <a:moveTo>
                  <a:pt x="3287267" y="380999"/>
                </a:moveTo>
                <a:lnTo>
                  <a:pt x="3287267" y="22859"/>
                </a:lnTo>
                <a:lnTo>
                  <a:pt x="3276599" y="22859"/>
                </a:lnTo>
                <a:lnTo>
                  <a:pt x="3276599" y="380999"/>
                </a:lnTo>
                <a:lnTo>
                  <a:pt x="3287267" y="380999"/>
                </a:lnTo>
                <a:close/>
              </a:path>
              <a:path w="3299459" h="403859">
                <a:moveTo>
                  <a:pt x="3287267" y="403859"/>
                </a:moveTo>
                <a:lnTo>
                  <a:pt x="3287267" y="380999"/>
                </a:lnTo>
                <a:lnTo>
                  <a:pt x="3276599" y="391667"/>
                </a:lnTo>
                <a:lnTo>
                  <a:pt x="3276599" y="403859"/>
                </a:lnTo>
                <a:lnTo>
                  <a:pt x="3287267" y="403859"/>
                </a:lnTo>
                <a:close/>
              </a:path>
            </a:pathLst>
          </a:custGeom>
          <a:solidFill>
            <a:srgbClr val="7E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28"/>
          <p:cNvSpPr txBox="1"/>
          <p:nvPr/>
        </p:nvSpPr>
        <p:spPr>
          <a:xfrm>
            <a:off x="5111750" y="1517015"/>
            <a:ext cx="2778125" cy="2863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dis</a:t>
            </a:r>
            <a:r>
              <a:rPr sz="1800" spc="0" dirty="0">
                <a:solidFill>
                  <a:srgbClr val="001F5F"/>
                </a:solidFill>
                <a:latin typeface="Times New Roman"/>
                <a:cs typeface="Times New Roman"/>
              </a:rPr>
              <a:t>p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la</a:t>
            </a:r>
            <a:r>
              <a:rPr sz="1800" spc="0" dirty="0">
                <a:solidFill>
                  <a:srgbClr val="001F5F"/>
                </a:solidFill>
                <a:latin typeface="Times New Roman"/>
                <a:cs typeface="Times New Roman"/>
              </a:rPr>
              <a:t>y</a:t>
            </a: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 the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v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lue</a:t>
            </a:r>
            <a:r>
              <a:rPr sz="18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0" dirty="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18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v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800" spc="0" dirty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iable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46" name="object 29"/>
          <p:cNvSpPr/>
          <p:nvPr/>
        </p:nvSpPr>
        <p:spPr>
          <a:xfrm>
            <a:off x="3740150" y="1955800"/>
            <a:ext cx="1775459" cy="381000"/>
          </a:xfrm>
          <a:custGeom>
            <a:avLst/>
            <a:gdLst/>
            <a:ahLst/>
            <a:cxnLst/>
            <a:rect l="l" t="t" r="r" b="b"/>
            <a:pathLst>
              <a:path w="1775459" h="441959">
                <a:moveTo>
                  <a:pt x="1775459" y="435863"/>
                </a:moveTo>
                <a:lnTo>
                  <a:pt x="1775459" y="4571"/>
                </a:lnTo>
                <a:lnTo>
                  <a:pt x="1769363" y="0"/>
                </a:lnTo>
                <a:lnTo>
                  <a:pt x="4571" y="0"/>
                </a:lnTo>
                <a:lnTo>
                  <a:pt x="0" y="4571"/>
                </a:lnTo>
                <a:lnTo>
                  <a:pt x="0" y="435863"/>
                </a:lnTo>
                <a:lnTo>
                  <a:pt x="4571" y="441959"/>
                </a:lnTo>
                <a:lnTo>
                  <a:pt x="10667" y="441959"/>
                </a:lnTo>
                <a:lnTo>
                  <a:pt x="10667" y="22859"/>
                </a:lnTo>
                <a:lnTo>
                  <a:pt x="22859" y="10667"/>
                </a:lnTo>
                <a:lnTo>
                  <a:pt x="22859" y="22859"/>
                </a:lnTo>
                <a:lnTo>
                  <a:pt x="1752599" y="22859"/>
                </a:lnTo>
                <a:lnTo>
                  <a:pt x="1752599" y="10667"/>
                </a:lnTo>
                <a:lnTo>
                  <a:pt x="1763267" y="22859"/>
                </a:lnTo>
                <a:lnTo>
                  <a:pt x="1763267" y="441959"/>
                </a:lnTo>
                <a:lnTo>
                  <a:pt x="1769363" y="441959"/>
                </a:lnTo>
                <a:lnTo>
                  <a:pt x="1775459" y="435863"/>
                </a:lnTo>
                <a:close/>
              </a:path>
              <a:path w="1775459" h="441959">
                <a:moveTo>
                  <a:pt x="22859" y="22859"/>
                </a:moveTo>
                <a:lnTo>
                  <a:pt x="22859" y="10667"/>
                </a:lnTo>
                <a:lnTo>
                  <a:pt x="10667" y="22859"/>
                </a:lnTo>
                <a:lnTo>
                  <a:pt x="22859" y="22859"/>
                </a:lnTo>
                <a:close/>
              </a:path>
              <a:path w="1775459" h="441959">
                <a:moveTo>
                  <a:pt x="22859" y="419099"/>
                </a:moveTo>
                <a:lnTo>
                  <a:pt x="22859" y="22859"/>
                </a:lnTo>
                <a:lnTo>
                  <a:pt x="10667" y="22859"/>
                </a:lnTo>
                <a:lnTo>
                  <a:pt x="10667" y="419099"/>
                </a:lnTo>
                <a:lnTo>
                  <a:pt x="22859" y="419099"/>
                </a:lnTo>
                <a:close/>
              </a:path>
              <a:path w="1775459" h="441959">
                <a:moveTo>
                  <a:pt x="1763267" y="419099"/>
                </a:moveTo>
                <a:lnTo>
                  <a:pt x="10667" y="419099"/>
                </a:lnTo>
                <a:lnTo>
                  <a:pt x="22859" y="429767"/>
                </a:lnTo>
                <a:lnTo>
                  <a:pt x="22859" y="441959"/>
                </a:lnTo>
                <a:lnTo>
                  <a:pt x="1752599" y="441959"/>
                </a:lnTo>
                <a:lnTo>
                  <a:pt x="1752599" y="429767"/>
                </a:lnTo>
                <a:lnTo>
                  <a:pt x="1763267" y="419099"/>
                </a:lnTo>
                <a:close/>
              </a:path>
              <a:path w="1775459" h="441959">
                <a:moveTo>
                  <a:pt x="22859" y="441959"/>
                </a:moveTo>
                <a:lnTo>
                  <a:pt x="22859" y="429767"/>
                </a:lnTo>
                <a:lnTo>
                  <a:pt x="10667" y="419099"/>
                </a:lnTo>
                <a:lnTo>
                  <a:pt x="10667" y="441959"/>
                </a:lnTo>
                <a:lnTo>
                  <a:pt x="22859" y="441959"/>
                </a:lnTo>
                <a:close/>
              </a:path>
              <a:path w="1775459" h="441959">
                <a:moveTo>
                  <a:pt x="1763267" y="22859"/>
                </a:moveTo>
                <a:lnTo>
                  <a:pt x="1752599" y="10667"/>
                </a:lnTo>
                <a:lnTo>
                  <a:pt x="1752599" y="22859"/>
                </a:lnTo>
                <a:lnTo>
                  <a:pt x="1763267" y="22859"/>
                </a:lnTo>
                <a:close/>
              </a:path>
              <a:path w="1775459" h="441959">
                <a:moveTo>
                  <a:pt x="1763267" y="419099"/>
                </a:moveTo>
                <a:lnTo>
                  <a:pt x="1763267" y="22859"/>
                </a:lnTo>
                <a:lnTo>
                  <a:pt x="1752599" y="22859"/>
                </a:lnTo>
                <a:lnTo>
                  <a:pt x="1752599" y="419099"/>
                </a:lnTo>
                <a:lnTo>
                  <a:pt x="1763267" y="419099"/>
                </a:lnTo>
                <a:close/>
              </a:path>
              <a:path w="1775459" h="441959">
                <a:moveTo>
                  <a:pt x="1763267" y="441959"/>
                </a:moveTo>
                <a:lnTo>
                  <a:pt x="1763267" y="419099"/>
                </a:lnTo>
                <a:lnTo>
                  <a:pt x="1752599" y="429767"/>
                </a:lnTo>
                <a:lnTo>
                  <a:pt x="1752599" y="441959"/>
                </a:lnTo>
                <a:lnTo>
                  <a:pt x="1763267" y="441959"/>
                </a:lnTo>
                <a:close/>
              </a:path>
            </a:pathLst>
          </a:custGeom>
          <a:solidFill>
            <a:srgbClr val="7E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31"/>
          <p:cNvSpPr txBox="1"/>
          <p:nvPr/>
        </p:nvSpPr>
        <p:spPr>
          <a:xfrm>
            <a:off x="3815841" y="1955800"/>
            <a:ext cx="1576705" cy="2863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x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ec</a:t>
            </a: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ute</a:t>
            </a:r>
            <a:r>
              <a:rPr sz="18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xt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line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50" name="object 32"/>
          <p:cNvSpPr/>
          <p:nvPr/>
        </p:nvSpPr>
        <p:spPr>
          <a:xfrm>
            <a:off x="3511550" y="3761741"/>
            <a:ext cx="2994659" cy="403859"/>
          </a:xfrm>
          <a:custGeom>
            <a:avLst/>
            <a:gdLst/>
            <a:ahLst/>
            <a:cxnLst/>
            <a:rect l="l" t="t" r="r" b="b"/>
            <a:pathLst>
              <a:path w="2994659" h="403859">
                <a:moveTo>
                  <a:pt x="2994659" y="397763"/>
                </a:moveTo>
                <a:lnTo>
                  <a:pt x="2994659" y="4571"/>
                </a:lnTo>
                <a:lnTo>
                  <a:pt x="2988563" y="0"/>
                </a:lnTo>
                <a:lnTo>
                  <a:pt x="4571" y="0"/>
                </a:lnTo>
                <a:lnTo>
                  <a:pt x="0" y="4571"/>
                </a:lnTo>
                <a:lnTo>
                  <a:pt x="0" y="397763"/>
                </a:lnTo>
                <a:lnTo>
                  <a:pt x="4571" y="403859"/>
                </a:lnTo>
                <a:lnTo>
                  <a:pt x="10667" y="403859"/>
                </a:lnTo>
                <a:lnTo>
                  <a:pt x="10667" y="22859"/>
                </a:lnTo>
                <a:lnTo>
                  <a:pt x="22859" y="10667"/>
                </a:lnTo>
                <a:lnTo>
                  <a:pt x="22859" y="22859"/>
                </a:lnTo>
                <a:lnTo>
                  <a:pt x="2971799" y="22859"/>
                </a:lnTo>
                <a:lnTo>
                  <a:pt x="2971799" y="10667"/>
                </a:lnTo>
                <a:lnTo>
                  <a:pt x="2982467" y="22859"/>
                </a:lnTo>
                <a:lnTo>
                  <a:pt x="2982467" y="403859"/>
                </a:lnTo>
                <a:lnTo>
                  <a:pt x="2988563" y="403859"/>
                </a:lnTo>
                <a:lnTo>
                  <a:pt x="2994659" y="397763"/>
                </a:lnTo>
                <a:close/>
              </a:path>
              <a:path w="2994659" h="403859">
                <a:moveTo>
                  <a:pt x="22859" y="22859"/>
                </a:moveTo>
                <a:lnTo>
                  <a:pt x="22859" y="10667"/>
                </a:lnTo>
                <a:lnTo>
                  <a:pt x="10667" y="22859"/>
                </a:lnTo>
                <a:lnTo>
                  <a:pt x="22859" y="22859"/>
                </a:lnTo>
                <a:close/>
              </a:path>
              <a:path w="2994659" h="403859">
                <a:moveTo>
                  <a:pt x="22859" y="380999"/>
                </a:moveTo>
                <a:lnTo>
                  <a:pt x="22859" y="22859"/>
                </a:lnTo>
                <a:lnTo>
                  <a:pt x="10667" y="22859"/>
                </a:lnTo>
                <a:lnTo>
                  <a:pt x="10667" y="380999"/>
                </a:lnTo>
                <a:lnTo>
                  <a:pt x="22859" y="380999"/>
                </a:lnTo>
                <a:close/>
              </a:path>
              <a:path w="2994659" h="403859">
                <a:moveTo>
                  <a:pt x="2982467" y="380999"/>
                </a:moveTo>
                <a:lnTo>
                  <a:pt x="10667" y="380999"/>
                </a:lnTo>
                <a:lnTo>
                  <a:pt x="22859" y="391667"/>
                </a:lnTo>
                <a:lnTo>
                  <a:pt x="22859" y="403859"/>
                </a:lnTo>
                <a:lnTo>
                  <a:pt x="2971799" y="403859"/>
                </a:lnTo>
                <a:lnTo>
                  <a:pt x="2971799" y="391667"/>
                </a:lnTo>
                <a:lnTo>
                  <a:pt x="2982467" y="380999"/>
                </a:lnTo>
                <a:close/>
              </a:path>
              <a:path w="2994659" h="403859">
                <a:moveTo>
                  <a:pt x="22859" y="403859"/>
                </a:moveTo>
                <a:lnTo>
                  <a:pt x="22859" y="391667"/>
                </a:lnTo>
                <a:lnTo>
                  <a:pt x="10667" y="380999"/>
                </a:lnTo>
                <a:lnTo>
                  <a:pt x="10667" y="403859"/>
                </a:lnTo>
                <a:lnTo>
                  <a:pt x="22859" y="403859"/>
                </a:lnTo>
                <a:close/>
              </a:path>
              <a:path w="2994659" h="403859">
                <a:moveTo>
                  <a:pt x="2982467" y="22859"/>
                </a:moveTo>
                <a:lnTo>
                  <a:pt x="2971799" y="10667"/>
                </a:lnTo>
                <a:lnTo>
                  <a:pt x="2971799" y="22859"/>
                </a:lnTo>
                <a:lnTo>
                  <a:pt x="2982467" y="22859"/>
                </a:lnTo>
                <a:close/>
              </a:path>
              <a:path w="2994659" h="403859">
                <a:moveTo>
                  <a:pt x="2982467" y="380999"/>
                </a:moveTo>
                <a:lnTo>
                  <a:pt x="2982467" y="22859"/>
                </a:lnTo>
                <a:lnTo>
                  <a:pt x="2971799" y="22859"/>
                </a:lnTo>
                <a:lnTo>
                  <a:pt x="2971799" y="380999"/>
                </a:lnTo>
                <a:lnTo>
                  <a:pt x="2982467" y="380999"/>
                </a:lnTo>
                <a:close/>
              </a:path>
              <a:path w="2994659" h="403859">
                <a:moveTo>
                  <a:pt x="2982467" y="403859"/>
                </a:moveTo>
                <a:lnTo>
                  <a:pt x="2982467" y="380999"/>
                </a:lnTo>
                <a:lnTo>
                  <a:pt x="2971799" y="391667"/>
                </a:lnTo>
                <a:lnTo>
                  <a:pt x="2971799" y="403859"/>
                </a:lnTo>
                <a:lnTo>
                  <a:pt x="2982467" y="403859"/>
                </a:lnTo>
                <a:close/>
              </a:path>
            </a:pathLst>
          </a:custGeom>
          <a:solidFill>
            <a:srgbClr val="7E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TextBox 51"/>
          <p:cNvSpPr txBox="1"/>
          <p:nvPr/>
        </p:nvSpPr>
        <p:spPr>
          <a:xfrm>
            <a:off x="3522473" y="3784600"/>
            <a:ext cx="2907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pc="-5" dirty="0">
                <a:solidFill>
                  <a:srgbClr val="001F5F"/>
                </a:solidFill>
                <a:latin typeface="Times New Roman"/>
                <a:cs typeface="Times New Roman"/>
              </a:rPr>
              <a:t>c</a:t>
            </a:r>
            <a:r>
              <a:rPr lang="en-US" altLang="zh-CN" spc="-10" dirty="0">
                <a:solidFill>
                  <a:srgbClr val="001F5F"/>
                </a:solidFill>
                <a:latin typeface="Times New Roman"/>
                <a:cs typeface="Times New Roman"/>
              </a:rPr>
              <a:t>ontinue</a:t>
            </a:r>
            <a:r>
              <a:rPr lang="en-US" altLang="zh-CN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lang="en-US" altLang="zh-CN" spc="-10" dirty="0">
                <a:solidFill>
                  <a:srgbClr val="001F5F"/>
                </a:solidFill>
                <a:latin typeface="Times New Roman"/>
                <a:cs typeface="Times New Roman"/>
              </a:rPr>
              <a:t>unning the</a:t>
            </a:r>
            <a:r>
              <a:rPr lang="en-US" altLang="zh-CN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>
                <a:solidFill>
                  <a:srgbClr val="001F5F"/>
                </a:solidFill>
                <a:latin typeface="Times New Roman"/>
                <a:cs typeface="Times New Roman"/>
              </a:rPr>
              <a:t>progr</a:t>
            </a:r>
            <a:r>
              <a:rPr lang="en-US" altLang="zh-CN" spc="-5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lang="en-US" altLang="zh-CN" spc="-15" dirty="0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endParaRPr lang="en-US" altLang="zh-CN" dirty="0">
              <a:latin typeface="Times New Roman"/>
              <a:cs typeface="Times New Roman"/>
            </a:endParaRPr>
          </a:p>
        </p:txBody>
      </p:sp>
      <p:sp>
        <p:nvSpPr>
          <p:cNvPr id="54" name="object 34"/>
          <p:cNvSpPr/>
          <p:nvPr/>
        </p:nvSpPr>
        <p:spPr>
          <a:xfrm>
            <a:off x="3892550" y="4699000"/>
            <a:ext cx="1775459" cy="327659"/>
          </a:xfrm>
          <a:custGeom>
            <a:avLst/>
            <a:gdLst/>
            <a:ahLst/>
            <a:cxnLst/>
            <a:rect l="l" t="t" r="r" b="b"/>
            <a:pathLst>
              <a:path w="1775459" h="403859">
                <a:moveTo>
                  <a:pt x="1775459" y="397763"/>
                </a:moveTo>
                <a:lnTo>
                  <a:pt x="1775459" y="4571"/>
                </a:lnTo>
                <a:lnTo>
                  <a:pt x="1769363" y="0"/>
                </a:lnTo>
                <a:lnTo>
                  <a:pt x="4571" y="0"/>
                </a:lnTo>
                <a:lnTo>
                  <a:pt x="0" y="4571"/>
                </a:lnTo>
                <a:lnTo>
                  <a:pt x="0" y="397763"/>
                </a:lnTo>
                <a:lnTo>
                  <a:pt x="4571" y="403859"/>
                </a:lnTo>
                <a:lnTo>
                  <a:pt x="10667" y="403859"/>
                </a:lnTo>
                <a:lnTo>
                  <a:pt x="10667" y="22859"/>
                </a:lnTo>
                <a:lnTo>
                  <a:pt x="22859" y="10667"/>
                </a:lnTo>
                <a:lnTo>
                  <a:pt x="22859" y="22859"/>
                </a:lnTo>
                <a:lnTo>
                  <a:pt x="1752599" y="22859"/>
                </a:lnTo>
                <a:lnTo>
                  <a:pt x="1752599" y="10667"/>
                </a:lnTo>
                <a:lnTo>
                  <a:pt x="1763267" y="22859"/>
                </a:lnTo>
                <a:lnTo>
                  <a:pt x="1763267" y="403859"/>
                </a:lnTo>
                <a:lnTo>
                  <a:pt x="1769363" y="403859"/>
                </a:lnTo>
                <a:lnTo>
                  <a:pt x="1775459" y="397763"/>
                </a:lnTo>
                <a:close/>
              </a:path>
              <a:path w="1775459" h="403859">
                <a:moveTo>
                  <a:pt x="22859" y="22859"/>
                </a:moveTo>
                <a:lnTo>
                  <a:pt x="22859" y="10667"/>
                </a:lnTo>
                <a:lnTo>
                  <a:pt x="10667" y="22859"/>
                </a:lnTo>
                <a:lnTo>
                  <a:pt x="22859" y="22859"/>
                </a:lnTo>
                <a:close/>
              </a:path>
              <a:path w="1775459" h="403859">
                <a:moveTo>
                  <a:pt x="22859" y="380999"/>
                </a:moveTo>
                <a:lnTo>
                  <a:pt x="22859" y="22859"/>
                </a:lnTo>
                <a:lnTo>
                  <a:pt x="10667" y="22859"/>
                </a:lnTo>
                <a:lnTo>
                  <a:pt x="10667" y="380999"/>
                </a:lnTo>
                <a:lnTo>
                  <a:pt x="22859" y="380999"/>
                </a:lnTo>
                <a:close/>
              </a:path>
              <a:path w="1775459" h="403859">
                <a:moveTo>
                  <a:pt x="1763267" y="380999"/>
                </a:moveTo>
                <a:lnTo>
                  <a:pt x="10667" y="380999"/>
                </a:lnTo>
                <a:lnTo>
                  <a:pt x="22859" y="391667"/>
                </a:lnTo>
                <a:lnTo>
                  <a:pt x="22859" y="403859"/>
                </a:lnTo>
                <a:lnTo>
                  <a:pt x="1752599" y="403859"/>
                </a:lnTo>
                <a:lnTo>
                  <a:pt x="1752599" y="391667"/>
                </a:lnTo>
                <a:lnTo>
                  <a:pt x="1763267" y="380999"/>
                </a:lnTo>
                <a:close/>
              </a:path>
              <a:path w="1775459" h="403859">
                <a:moveTo>
                  <a:pt x="22859" y="403859"/>
                </a:moveTo>
                <a:lnTo>
                  <a:pt x="22859" y="391667"/>
                </a:lnTo>
                <a:lnTo>
                  <a:pt x="10667" y="380999"/>
                </a:lnTo>
                <a:lnTo>
                  <a:pt x="10667" y="403859"/>
                </a:lnTo>
                <a:lnTo>
                  <a:pt x="22859" y="403859"/>
                </a:lnTo>
                <a:close/>
              </a:path>
              <a:path w="1775459" h="403859">
                <a:moveTo>
                  <a:pt x="1763267" y="22859"/>
                </a:moveTo>
                <a:lnTo>
                  <a:pt x="1752599" y="10667"/>
                </a:lnTo>
                <a:lnTo>
                  <a:pt x="1752599" y="22859"/>
                </a:lnTo>
                <a:lnTo>
                  <a:pt x="1763267" y="22859"/>
                </a:lnTo>
                <a:close/>
              </a:path>
              <a:path w="1775459" h="403859">
                <a:moveTo>
                  <a:pt x="1763267" y="380999"/>
                </a:moveTo>
                <a:lnTo>
                  <a:pt x="1763267" y="22859"/>
                </a:lnTo>
                <a:lnTo>
                  <a:pt x="1752599" y="22859"/>
                </a:lnTo>
                <a:lnTo>
                  <a:pt x="1752599" y="380999"/>
                </a:lnTo>
                <a:lnTo>
                  <a:pt x="1763267" y="380999"/>
                </a:lnTo>
                <a:close/>
              </a:path>
              <a:path w="1775459" h="403859">
                <a:moveTo>
                  <a:pt x="1763267" y="403859"/>
                </a:moveTo>
                <a:lnTo>
                  <a:pt x="1763267" y="380999"/>
                </a:lnTo>
                <a:lnTo>
                  <a:pt x="1752599" y="391667"/>
                </a:lnTo>
                <a:lnTo>
                  <a:pt x="1752599" y="403859"/>
                </a:lnTo>
                <a:lnTo>
                  <a:pt x="1763267" y="403859"/>
                </a:lnTo>
                <a:close/>
              </a:path>
            </a:pathLst>
          </a:custGeom>
          <a:solidFill>
            <a:srgbClr val="7E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35"/>
          <p:cNvSpPr/>
          <p:nvPr/>
        </p:nvSpPr>
        <p:spPr>
          <a:xfrm>
            <a:off x="3282951" y="4824985"/>
            <a:ext cx="609600" cy="45719"/>
          </a:xfrm>
          <a:custGeom>
            <a:avLst/>
            <a:gdLst/>
            <a:ahLst/>
            <a:cxnLst/>
            <a:rect l="l" t="t" r="r" b="b"/>
            <a:pathLst>
              <a:path w="3119627" h="86867">
                <a:moveTo>
                  <a:pt x="3119627" y="86867"/>
                </a:moveTo>
                <a:lnTo>
                  <a:pt x="3119627" y="64007"/>
                </a:lnTo>
                <a:lnTo>
                  <a:pt x="0" y="0"/>
                </a:lnTo>
                <a:lnTo>
                  <a:pt x="0" y="21335"/>
                </a:lnTo>
                <a:lnTo>
                  <a:pt x="3119627" y="86867"/>
                </a:lnTo>
                <a:close/>
              </a:path>
            </a:pathLst>
          </a:custGeom>
          <a:solidFill>
            <a:srgbClr val="7E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36"/>
          <p:cNvSpPr txBox="1"/>
          <p:nvPr/>
        </p:nvSpPr>
        <p:spPr>
          <a:xfrm>
            <a:off x="4074920" y="4680710"/>
            <a:ext cx="1409700" cy="2863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xit</a:t>
            </a:r>
            <a:r>
              <a:rPr sz="18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0" dirty="0">
                <a:solidFill>
                  <a:srgbClr val="001F5F"/>
                </a:solidFill>
                <a:latin typeface="Times New Roman"/>
                <a:cs typeface="Times New Roman"/>
              </a:rPr>
              <a:t>fr</a:t>
            </a:r>
            <a:r>
              <a:rPr sz="1800" spc="-15" dirty="0">
                <a:solidFill>
                  <a:srgbClr val="001F5F"/>
                </a:solidFill>
                <a:latin typeface="Times New Roman"/>
                <a:cs typeface="Times New Roman"/>
              </a:rPr>
              <a:t>om</a:t>
            </a:r>
            <a:r>
              <a:rPr sz="1800" spc="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GD</a:t>
            </a:r>
            <a:r>
              <a:rPr sz="1800" spc="-15" dirty="0">
                <a:solidFill>
                  <a:srgbClr val="001F5F"/>
                </a:solidFill>
                <a:latin typeface="Times New Roman"/>
                <a:cs typeface="Times New Roman"/>
              </a:rPr>
              <a:t>B</a:t>
            </a:r>
            <a:endParaRPr sz="1800" dirty="0">
              <a:latin typeface="Times New Roman"/>
              <a:cs typeface="Times New Roman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3892550" y="1727200"/>
            <a:ext cx="990600" cy="0"/>
          </a:xfrm>
          <a:prstGeom prst="line">
            <a:avLst/>
          </a:prstGeom>
          <a:solidFill>
            <a:srgbClr val="7E0000"/>
          </a:solidFill>
          <a:ln>
            <a:solidFill>
              <a:srgbClr val="C00000"/>
            </a:solidFill>
          </a:ln>
        </p:spPr>
      </p:cxnSp>
      <p:cxnSp>
        <p:nvCxnSpPr>
          <p:cNvPr id="61" name="直接连接符 60"/>
          <p:cNvCxnSpPr/>
          <p:nvPr/>
        </p:nvCxnSpPr>
        <p:spPr>
          <a:xfrm>
            <a:off x="3206750" y="2184400"/>
            <a:ext cx="5334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endCxn id="52" idx="1"/>
          </p:cNvCxnSpPr>
          <p:nvPr/>
        </p:nvCxnSpPr>
        <p:spPr>
          <a:xfrm>
            <a:off x="2901950" y="3860800"/>
            <a:ext cx="620523" cy="10846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10359" y="1071371"/>
            <a:ext cx="3887470" cy="377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87020" indent="-274320">
              <a:lnSpc>
                <a:spcPct val="100000"/>
              </a:lnSpc>
              <a:buClr>
                <a:srgbClr val="AD0101"/>
              </a:buClr>
              <a:buFont typeface="Arial"/>
              <a:buChar char="•"/>
              <a:tabLst>
                <a:tab pos="286385" algn="l"/>
              </a:tabLst>
            </a:pP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S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how</a:t>
            </a:r>
            <a:r>
              <a:rPr sz="2400" spc="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2F2F2F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or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e</a:t>
            </a:r>
            <a:r>
              <a:rPr sz="2400" spc="1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GD</a:t>
            </a:r>
            <a:r>
              <a:rPr sz="2400" spc="-20" dirty="0">
                <a:solidFill>
                  <a:srgbClr val="2F2F2F"/>
                </a:solidFill>
                <a:latin typeface="Times New Roman"/>
                <a:cs typeface="Times New Roman"/>
              </a:rPr>
              <a:t>B</a:t>
            </a:r>
            <a:r>
              <a:rPr sz="2400" spc="1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co</a:t>
            </a:r>
            <a:r>
              <a:rPr sz="2400" spc="-40" dirty="0">
                <a:solidFill>
                  <a:srgbClr val="2F2F2F"/>
                </a:solidFill>
                <a:latin typeface="Times New Roman"/>
                <a:cs typeface="Times New Roman"/>
              </a:rPr>
              <a:t>mm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ands.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0399" y="1478787"/>
            <a:ext cx="1671320" cy="3346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87020" indent="-274320">
              <a:lnSpc>
                <a:spcPct val="100000"/>
              </a:lnSpc>
              <a:buClr>
                <a:srgbClr val="AD0101"/>
              </a:buClr>
              <a:buFont typeface="Arial"/>
              <a:buChar char="•"/>
              <a:tabLst>
                <a:tab pos="286385" algn="l"/>
              </a:tabLst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&gt;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 ma</a:t>
            </a:r>
            <a:r>
              <a:rPr sz="2000" b="1" spc="0" dirty="0">
                <a:solidFill>
                  <a:srgbClr val="2F2F2F"/>
                </a:solidFill>
                <a:latin typeface="Courier New"/>
                <a:cs typeface="Courier New"/>
              </a:rPr>
              <a:t>n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 gd</a:t>
            </a:r>
            <a:r>
              <a:rPr sz="2000" b="1" spc="0" dirty="0">
                <a:solidFill>
                  <a:srgbClr val="2F2F2F"/>
                </a:solidFill>
                <a:latin typeface="Courier New"/>
                <a:cs typeface="Courier New"/>
              </a:rPr>
              <a:t>b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10359" y="5314185"/>
            <a:ext cx="6844665" cy="7429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87020" marR="12700" indent="-274320">
              <a:lnSpc>
                <a:spcPct val="100000"/>
              </a:lnSpc>
              <a:buClr>
                <a:srgbClr val="AD0101"/>
              </a:buClr>
              <a:buFont typeface="Arial"/>
              <a:buChar char="•"/>
              <a:tabLst>
                <a:tab pos="286385" algn="l"/>
              </a:tabLst>
            </a:pPr>
            <a:r>
              <a:rPr sz="2400" spc="-20" dirty="0">
                <a:solidFill>
                  <a:srgbClr val="2F2F2F"/>
                </a:solidFill>
                <a:latin typeface="Times New Roman"/>
                <a:cs typeface="Times New Roman"/>
              </a:rPr>
              <a:t>E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d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it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,</a:t>
            </a:r>
            <a:r>
              <a:rPr sz="2400" spc="-2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co</a:t>
            </a:r>
            <a:r>
              <a:rPr sz="2400" spc="-40" dirty="0">
                <a:solidFill>
                  <a:srgbClr val="2F2F2F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p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il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e</a:t>
            </a:r>
            <a:r>
              <a:rPr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and run 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he</a:t>
            </a:r>
            <a:r>
              <a:rPr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progr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am</a:t>
            </a:r>
            <a:r>
              <a:rPr sz="2400" spc="-2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aga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n</a:t>
            </a:r>
            <a:r>
              <a:rPr sz="2400" spc="-2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un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ti</a:t>
            </a:r>
            <a:r>
              <a:rPr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l</a:t>
            </a:r>
            <a:r>
              <a:rPr sz="2400" spc="-2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you 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are</a:t>
            </a:r>
            <a:r>
              <a:rPr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 happy w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it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h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i</a:t>
            </a:r>
            <a:r>
              <a:rPr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-2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445" dirty="0">
                <a:solidFill>
                  <a:srgbClr val="2F2F2F"/>
                </a:solidFill>
                <a:latin typeface="Arial"/>
                <a:cs typeface="Arial"/>
              </a:rPr>
              <a:t>☺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10358" y="5986777"/>
            <a:ext cx="6930391" cy="4895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G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D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B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–</a:t>
            </a:r>
            <a:r>
              <a:rPr lang="en-US" sz="3200" spc="0" dirty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G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N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U</a:t>
            </a:r>
            <a:r>
              <a:rPr sz="3200" spc="-15" dirty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D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e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b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u</a:t>
            </a: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gg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e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r</a:t>
            </a:r>
            <a:endParaRPr sz="3200" dirty="0">
              <a:latin typeface="Impact"/>
              <a:cs typeface="Impac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951" y="1813432"/>
            <a:ext cx="4343400" cy="3500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8350" y="1041400"/>
            <a:ext cx="9073879" cy="372923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64260" marR="269240" lvl="1" indent="-274320">
              <a:spcBef>
                <a:spcPts val="30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Kernel interfaces: deliver services provided by the OS kernel.</a:t>
            </a:r>
          </a:p>
          <a:p>
            <a:pPr marL="1064260" marR="269240" lvl="1" indent="-274320">
              <a:spcBef>
                <a:spcPts val="30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System call wrapper functions: functions in the standard C library that are used to invoke system calls.</a:t>
            </a:r>
          </a:p>
          <a:p>
            <a:pPr marL="1064260" marR="269240" lvl="1" indent="-274320">
              <a:spcBef>
                <a:spcPts val="30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To use system calls like library functions, include necessary header ﬁles (e.g., </a:t>
            </a:r>
            <a:r>
              <a:rPr lang="en-US" sz="24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b="1" spc="-5" dirty="0" err="1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unistd.h</a:t>
            </a:r>
            <a:r>
              <a:rPr lang="en-US" sz="24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).</a:t>
            </a:r>
          </a:p>
        </p:txBody>
      </p:sp>
      <p:sp>
        <p:nvSpPr>
          <p:cNvPr id="7" name="object 4"/>
          <p:cNvSpPr txBox="1"/>
          <p:nvPr/>
        </p:nvSpPr>
        <p:spPr>
          <a:xfrm>
            <a:off x="1610359" y="5986777"/>
            <a:ext cx="4770120" cy="4895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3200" spc="-5" dirty="0">
                <a:solidFill>
                  <a:srgbClr val="252525"/>
                </a:solidFill>
                <a:latin typeface="Impact"/>
                <a:cs typeface="Impact"/>
              </a:rPr>
              <a:t>System Calls</a:t>
            </a:r>
            <a:endParaRPr sz="3200" dirty="0">
              <a:latin typeface="Impact"/>
              <a:cs typeface="Impact"/>
            </a:endParaRPr>
          </a:p>
        </p:txBody>
      </p:sp>
      <p:sp>
        <p:nvSpPr>
          <p:cNvPr id="9" name="object 4"/>
          <p:cNvSpPr/>
          <p:nvPr/>
        </p:nvSpPr>
        <p:spPr>
          <a:xfrm>
            <a:off x="1610359" y="3098800"/>
            <a:ext cx="7743505" cy="27376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0898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4550" y="1117600"/>
            <a:ext cx="8915400" cy="372923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64260" marR="269240" lvl="1" indent="-274320">
              <a:spcBef>
                <a:spcPts val="120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sz="24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fork()</a:t>
            </a:r>
            <a:r>
              <a:rPr sz="2400" spc="-5" dirty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create a new (child) process</a:t>
            </a:r>
          </a:p>
          <a:p>
            <a:pPr marL="1064260" marR="269240" lvl="1" indent="-274320">
              <a:spcBef>
                <a:spcPts val="120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sz="24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getpid()</a:t>
            </a:r>
            <a:r>
              <a:rPr sz="2400" spc="-5" dirty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return the id of current process</a:t>
            </a:r>
            <a:endParaRPr lang="en-US" sz="2400" spc="-5" dirty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4260" marR="269240" lvl="1" indent="-274320">
              <a:spcBef>
                <a:spcPts val="120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400" b="1" spc="-5" dirty="0" err="1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getppid</a:t>
            </a:r>
            <a:r>
              <a:rPr lang="en-US" sz="24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spc="-5" dirty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return the id of current process’s parent</a:t>
            </a:r>
          </a:p>
          <a:p>
            <a:pPr marL="1064260" marR="269240" lvl="1" indent="-274320">
              <a:spcBef>
                <a:spcPts val="120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4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exec*()</a:t>
            </a:r>
            <a:r>
              <a:rPr lang="en-US" sz="2400" spc="-5" dirty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family of functions: execute other programs from a process</a:t>
            </a:r>
          </a:p>
          <a:p>
            <a:pPr marL="1064260" marR="269240" lvl="1" indent="-274320">
              <a:spcBef>
                <a:spcPts val="120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4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wait()</a:t>
            </a:r>
            <a:r>
              <a:rPr lang="en-US" sz="2400" spc="-5" dirty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sz="2400" b="1" spc="-5" dirty="0" err="1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waitpid</a:t>
            </a:r>
            <a:r>
              <a:rPr lang="en-US" sz="24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spc="-5" dirty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wait for a (child) process to change state</a:t>
            </a:r>
          </a:p>
          <a:p>
            <a:pPr marL="1064260" marR="269240" lvl="1" indent="-274320">
              <a:spcBef>
                <a:spcPts val="120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sz="2400" spc="-5" dirty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sz="24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</a:t>
            </a:r>
            <a:r>
              <a:rPr sz="2400" spc="-5" dirty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check the details</a:t>
            </a:r>
          </a:p>
        </p:txBody>
      </p:sp>
      <p:sp>
        <p:nvSpPr>
          <p:cNvPr id="7" name="object 4"/>
          <p:cNvSpPr txBox="1"/>
          <p:nvPr/>
        </p:nvSpPr>
        <p:spPr>
          <a:xfrm>
            <a:off x="1610358" y="5986777"/>
            <a:ext cx="7768592" cy="4895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3200" spc="-5" dirty="0">
                <a:solidFill>
                  <a:srgbClr val="252525"/>
                </a:solidFill>
                <a:latin typeface="Impact"/>
                <a:cs typeface="Impact"/>
              </a:rPr>
              <a:t>System Calls – Process Management</a:t>
            </a:r>
            <a:endParaRPr sz="3200" dirty="0"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45577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8350" y="889000"/>
            <a:ext cx="9337454" cy="372923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64260" marR="269240" lvl="1" indent="-274320"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By calling </a:t>
            </a:r>
            <a:r>
              <a:rPr lang="en-US" sz="24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fork()</a:t>
            </a: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, a process can spawn a child process. </a:t>
            </a:r>
          </a:p>
          <a:p>
            <a:pPr marL="1064260" marR="269240" lvl="1" indent="-274320"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The child duplicates the parent process, so it is almost identical to the parent (except PID).</a:t>
            </a:r>
          </a:p>
          <a:p>
            <a:pPr marL="1064260" marR="269240" lvl="1" indent="-274320"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After </a:t>
            </a:r>
            <a:r>
              <a:rPr lang="en-US" sz="24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fork()</a:t>
            </a: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, both the parent and child execute the same program.</a:t>
            </a:r>
          </a:p>
          <a:p>
            <a:pPr marL="1064260" marR="269240" lvl="1" indent="-274320"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Prototype: </a:t>
            </a:r>
          </a:p>
          <a:p>
            <a:pPr marL="1521460" marR="269240" lvl="2" indent="-274320"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000" b="1" spc="-5" dirty="0" err="1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pid_t</a:t>
            </a:r>
            <a:r>
              <a:rPr lang="en-US" sz="20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pid = fork(); </a:t>
            </a:r>
            <a:r>
              <a:rPr lang="en-US" sz="2000" spc="-5" dirty="0">
                <a:solidFill>
                  <a:srgbClr val="2F2F2F"/>
                </a:solidFill>
                <a:latin typeface="Times New Roman"/>
                <a:cs typeface="Times New Roman"/>
              </a:rPr>
              <a:t>(</a:t>
            </a:r>
            <a:r>
              <a:rPr lang="en-US" sz="20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pid_t</a:t>
            </a:r>
            <a:r>
              <a:rPr lang="en-US" sz="2000" spc="-5" dirty="0">
                <a:solidFill>
                  <a:srgbClr val="2F2F2F"/>
                </a:solidFill>
                <a:latin typeface="Times New Roman"/>
                <a:cs typeface="Times New Roman"/>
              </a:rPr>
              <a:t> is an alias to an integer type)</a:t>
            </a:r>
          </a:p>
          <a:p>
            <a:pPr marL="1064260" marR="269240" lvl="1" indent="-274320"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Header files: </a:t>
            </a:r>
          </a:p>
          <a:p>
            <a:pPr marL="1521460" marR="269240" lvl="2" indent="-274320"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0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b="1" spc="-5" dirty="0" err="1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unistd.h</a:t>
            </a:r>
            <a:r>
              <a:rPr lang="en-US" sz="20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521460" marR="269240" lvl="2" indent="-274320"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000" b="1" spc="-5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&lt;sys/</a:t>
            </a:r>
            <a:r>
              <a:rPr lang="en-US" sz="2000" b="1" spc="-5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types.h</a:t>
            </a:r>
            <a:r>
              <a:rPr lang="en-US" sz="2000" b="1" spc="-5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064260" marR="269240" lvl="1" indent="-274320"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 Return values: </a:t>
            </a:r>
          </a:p>
          <a:p>
            <a:pPr marL="1521460" marR="269240" lvl="2" indent="-274320"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0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pid &gt; 0</a:t>
            </a:r>
            <a:r>
              <a:rPr lang="en-US" sz="2000" spc="-5" dirty="0">
                <a:solidFill>
                  <a:srgbClr val="2F2F2F"/>
                </a:solidFill>
                <a:latin typeface="Times New Roman"/>
                <a:cs typeface="Times New Roman"/>
              </a:rPr>
              <a:t>: succeed, in parent process </a:t>
            </a:r>
          </a:p>
          <a:p>
            <a:pPr marL="1521460" marR="269240" lvl="2" indent="-274320"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0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pid == 0</a:t>
            </a:r>
            <a:r>
              <a:rPr lang="en-US" sz="2000" spc="-5" dirty="0">
                <a:solidFill>
                  <a:srgbClr val="2F2F2F"/>
                </a:solidFill>
                <a:latin typeface="Times New Roman"/>
                <a:cs typeface="Times New Roman"/>
              </a:rPr>
              <a:t>: succeed, in child process </a:t>
            </a:r>
          </a:p>
          <a:p>
            <a:pPr marL="1521460" marR="269240" lvl="2" indent="-274320"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0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pid &lt; 0</a:t>
            </a:r>
            <a:r>
              <a:rPr lang="en-US" sz="2000" spc="-5" dirty="0">
                <a:solidFill>
                  <a:srgbClr val="2F2F2F"/>
                </a:solidFill>
                <a:latin typeface="Times New Roman"/>
                <a:cs typeface="Times New Roman"/>
              </a:rPr>
              <a:t>: fail. </a:t>
            </a:r>
          </a:p>
        </p:txBody>
      </p:sp>
      <p:sp>
        <p:nvSpPr>
          <p:cNvPr id="7" name="object 4"/>
          <p:cNvSpPr txBox="1"/>
          <p:nvPr/>
        </p:nvSpPr>
        <p:spPr>
          <a:xfrm>
            <a:off x="1610358" y="5986777"/>
            <a:ext cx="5482592" cy="4895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3200" spc="-5" dirty="0">
                <a:solidFill>
                  <a:srgbClr val="252525"/>
                </a:solidFill>
                <a:latin typeface="Impact"/>
                <a:cs typeface="Impact"/>
              </a:rPr>
              <a:t>System Call: fork ()</a:t>
            </a:r>
            <a:endParaRPr sz="3200" dirty="0"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3267691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8350" y="889000"/>
            <a:ext cx="8915400" cy="44119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64260" marR="269240" lvl="1" indent="-274320"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Forces the parent to suspend execution and wait for its children or a specific child to change states/state. </a:t>
            </a:r>
          </a:p>
          <a:p>
            <a:pPr marL="1064260" marR="269240" lvl="1" indent="-274320"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Two forms: </a:t>
            </a:r>
          </a:p>
          <a:p>
            <a:pPr marL="1521460" marR="269240" lvl="2" indent="-274320"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0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wait()</a:t>
            </a:r>
            <a:r>
              <a:rPr lang="en-US" sz="2000" b="1" spc="-5" dirty="0">
                <a:solidFill>
                  <a:srgbClr val="2F2F2F"/>
                </a:solidFill>
                <a:latin typeface="Times New Roman"/>
                <a:cs typeface="Times New Roman"/>
              </a:rPr>
              <a:t>: </a:t>
            </a:r>
            <a:r>
              <a:rPr lang="en-US" sz="2000" spc="-5" dirty="0">
                <a:solidFill>
                  <a:srgbClr val="2F2F2F"/>
                </a:solidFill>
                <a:latin typeface="Times New Roman"/>
                <a:cs typeface="Times New Roman"/>
              </a:rPr>
              <a:t>parent waits for any child process </a:t>
            </a:r>
          </a:p>
          <a:p>
            <a:pPr marL="1521460" marR="269240" lvl="2" indent="-274320"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000" b="1" spc="-5" dirty="0" err="1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waitpid</a:t>
            </a:r>
            <a:r>
              <a:rPr lang="en-US" sz="20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b="1" spc="-5" dirty="0">
                <a:solidFill>
                  <a:srgbClr val="2F2F2F"/>
                </a:solidFill>
                <a:latin typeface="Times New Roman"/>
                <a:cs typeface="Times New Roman"/>
              </a:rPr>
              <a:t>: </a:t>
            </a:r>
            <a:r>
              <a:rPr lang="en-US" sz="2000" spc="-5" dirty="0">
                <a:solidFill>
                  <a:srgbClr val="2F2F2F"/>
                </a:solidFill>
                <a:latin typeface="Times New Roman"/>
                <a:cs typeface="Times New Roman"/>
              </a:rPr>
              <a:t>parent waits for the child with a specific PID </a:t>
            </a:r>
          </a:p>
          <a:p>
            <a:pPr marL="1064260" marR="269240" lvl="1" indent="-274320"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Prototype: </a:t>
            </a:r>
          </a:p>
          <a:p>
            <a:pPr marL="1521460" marR="269240" lvl="2" indent="-274320"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0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pid_t wait(int *status); </a:t>
            </a:r>
          </a:p>
          <a:p>
            <a:pPr marL="1521460" marR="269240" lvl="2" indent="-274320"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0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pid_t </a:t>
            </a:r>
            <a:r>
              <a:rPr lang="en-US" sz="2000" b="1" spc="-5" dirty="0" err="1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waitpid</a:t>
            </a:r>
            <a:r>
              <a:rPr lang="en-US" sz="20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(pid_t pid, int *status, int options); </a:t>
            </a:r>
          </a:p>
          <a:p>
            <a:pPr marL="1064260" marR="269240" lvl="1" indent="-274320"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Header file:</a:t>
            </a:r>
            <a:r>
              <a:rPr lang="en-US" sz="2400" b="1" spc="-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</a:p>
          <a:p>
            <a:pPr marL="1521460" marR="269240" lvl="2" indent="-274320"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0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&lt;sys/</a:t>
            </a:r>
            <a:r>
              <a:rPr lang="en-US" sz="2000" b="1" spc="-5" dirty="0" err="1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types.h</a:t>
            </a:r>
            <a:r>
              <a:rPr lang="en-US" sz="20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b="1" spc="-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</a:p>
          <a:p>
            <a:pPr marL="1521460" marR="269240" lvl="2" indent="-274320"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0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&lt;sys/</a:t>
            </a:r>
            <a:r>
              <a:rPr lang="en-US" sz="2000" b="1" spc="-5" dirty="0" err="1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wait.h</a:t>
            </a:r>
            <a:r>
              <a:rPr lang="en-US" sz="20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400" b="1" spc="-5" dirty="0">
              <a:solidFill>
                <a:srgbClr val="2F2F2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64260" marR="269240" lvl="1" indent="-274320"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Return values: </a:t>
            </a:r>
          </a:p>
          <a:p>
            <a:pPr marL="1521460" marR="269240" lvl="2" indent="-274320"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On success: PID of the exited process </a:t>
            </a:r>
          </a:p>
          <a:p>
            <a:pPr marL="1521460" marR="269240" lvl="2" indent="-274320"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On error: -1</a:t>
            </a:r>
            <a:endParaRPr sz="2400" spc="-5" dirty="0">
              <a:solidFill>
                <a:srgbClr val="2F2F2F"/>
              </a:solidFill>
              <a:latin typeface="Times New Roman"/>
              <a:cs typeface="Times New Roman"/>
            </a:endParaRPr>
          </a:p>
        </p:txBody>
      </p:sp>
      <p:sp>
        <p:nvSpPr>
          <p:cNvPr id="7" name="object 4"/>
          <p:cNvSpPr txBox="1"/>
          <p:nvPr/>
        </p:nvSpPr>
        <p:spPr>
          <a:xfrm>
            <a:off x="1610359" y="5986777"/>
            <a:ext cx="4770120" cy="4895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3200" spc="-5" dirty="0">
                <a:solidFill>
                  <a:srgbClr val="252525"/>
                </a:solidFill>
                <a:latin typeface="Impact"/>
                <a:cs typeface="Impact"/>
              </a:rPr>
              <a:t>System Call: Wait ()</a:t>
            </a:r>
            <a:endParaRPr sz="3200" dirty="0"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3770902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8350" y="889000"/>
            <a:ext cx="8991600" cy="44119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64260" marR="269240" lvl="1" indent="-274320">
              <a:spcBef>
                <a:spcPts val="30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You have seen the use of some of the system calls such as </a:t>
            </a:r>
            <a:r>
              <a:rPr lang="en-US" sz="20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fork()</a:t>
            </a: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 and </a:t>
            </a:r>
            <a:r>
              <a:rPr lang="en-US" sz="20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wait()</a:t>
            </a:r>
            <a:r>
              <a:rPr lang="en-US" sz="2400" b="1" spc="-5" dirty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in the given program </a:t>
            </a:r>
            <a:r>
              <a:rPr lang="en-US" sz="20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counter.cpp</a:t>
            </a: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.</a:t>
            </a:r>
          </a:p>
          <a:p>
            <a:pPr marL="1064260" marR="269240" lvl="1" indent="-274320">
              <a:spcBef>
                <a:spcPts val="30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Try to take the following challenge to practice another common system call </a:t>
            </a:r>
            <a:r>
              <a:rPr lang="en-US" sz="2000" b="1" spc="-5" dirty="0" err="1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execvp</a:t>
            </a:r>
            <a:r>
              <a:rPr lang="en-US" sz="20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.</a:t>
            </a:r>
          </a:p>
          <a:p>
            <a:pPr marL="1521460" marR="269240" lvl="2" indent="-274320">
              <a:spcBef>
                <a:spcPts val="30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Modify </a:t>
            </a:r>
            <a:r>
              <a:rPr lang="en-US" sz="20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counter.cpp </a:t>
            </a: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such that the counting step is done by another program executed from the child process.</a:t>
            </a:r>
          </a:p>
          <a:p>
            <a:pPr marL="1064260" marR="269240" lvl="1" indent="-274320">
              <a:spcBef>
                <a:spcPts val="30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Hints:</a:t>
            </a:r>
          </a:p>
          <a:p>
            <a:pPr marL="1521460" marR="269240" lvl="2" indent="-274320">
              <a:spcBef>
                <a:spcPts val="30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You need to create another program such as </a:t>
            </a:r>
            <a:r>
              <a:rPr lang="en-US" sz="20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counting.cpp</a:t>
            </a: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, compile it to generate an executable file such as </a:t>
            </a:r>
            <a:r>
              <a:rPr lang="en-US" sz="20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counting</a:t>
            </a: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.</a:t>
            </a:r>
          </a:p>
          <a:p>
            <a:pPr marL="1521460" marR="269240" lvl="2" indent="-274320">
              <a:spcBef>
                <a:spcPts val="30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Modify the child process to execute </a:t>
            </a:r>
            <a:r>
              <a:rPr lang="en-US" sz="20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counting</a:t>
            </a: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 using the system call </a:t>
            </a:r>
            <a:r>
              <a:rPr lang="en-US" sz="2000" b="1" spc="-5" dirty="0" err="1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execvp</a:t>
            </a: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.</a:t>
            </a:r>
          </a:p>
          <a:p>
            <a:pPr marL="1521460" marR="269240" lvl="2" indent="-274320">
              <a:spcBef>
                <a:spcPts val="30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Use </a:t>
            </a:r>
            <a:r>
              <a:rPr lang="en-US" sz="20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 </a:t>
            </a:r>
            <a:r>
              <a:rPr lang="en-US" sz="2000" b="1" spc="-5" dirty="0" err="1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execvp</a:t>
            </a:r>
            <a:r>
              <a:rPr lang="en-US" sz="20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to check the details of the system call.</a:t>
            </a:r>
          </a:p>
          <a:p>
            <a:pPr marL="789940" marR="269240" lvl="1">
              <a:spcBef>
                <a:spcPts val="300"/>
              </a:spcBef>
              <a:buClr>
                <a:srgbClr val="AD0101"/>
              </a:buClr>
              <a:tabLst>
                <a:tab pos="606425" algn="l"/>
              </a:tabLst>
            </a:pPr>
            <a:endParaRPr lang="en-US" sz="2400" spc="-5" dirty="0">
              <a:solidFill>
                <a:srgbClr val="2F2F2F"/>
              </a:solidFill>
              <a:latin typeface="Times New Roman"/>
              <a:cs typeface="Times New Roman"/>
            </a:endParaRPr>
          </a:p>
          <a:p>
            <a:pPr marL="1064260" marR="269240" lvl="1" indent="-274320">
              <a:spcBef>
                <a:spcPts val="30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endParaRPr sz="2400" spc="-5" dirty="0">
              <a:solidFill>
                <a:srgbClr val="2F2F2F"/>
              </a:solidFill>
              <a:latin typeface="Times New Roman"/>
              <a:cs typeface="Times New Roman"/>
            </a:endParaRPr>
          </a:p>
        </p:txBody>
      </p:sp>
      <p:sp>
        <p:nvSpPr>
          <p:cNvPr id="7" name="object 4"/>
          <p:cNvSpPr txBox="1"/>
          <p:nvPr/>
        </p:nvSpPr>
        <p:spPr>
          <a:xfrm>
            <a:off x="1610359" y="5986777"/>
            <a:ext cx="4770120" cy="4895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3200" spc="-5" dirty="0">
                <a:solidFill>
                  <a:srgbClr val="252525"/>
                </a:solidFill>
                <a:latin typeface="Impact"/>
                <a:cs typeface="Impact"/>
              </a:rPr>
              <a:t>Challenge 1</a:t>
            </a:r>
            <a:endParaRPr sz="3200" dirty="0"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4210876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58CEA-9009-9343-8EE3-AF00134B7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8632" y="965200"/>
            <a:ext cx="7543436" cy="2028345"/>
          </a:xfrm>
        </p:spPr>
        <p:txBody>
          <a:bodyPr/>
          <a:lstStyle/>
          <a:p>
            <a:pPr>
              <a:buClr>
                <a:srgbClr val="C00000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signal is a small message that notiﬁes a process that an event of some type has occurred in the system.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E4DFF48-83A6-4B91-96DC-04D94F858D43}"/>
              </a:ext>
            </a:extLst>
          </p:cNvPr>
          <p:cNvSpPr txBox="1"/>
          <p:nvPr/>
        </p:nvSpPr>
        <p:spPr>
          <a:xfrm>
            <a:off x="1610359" y="5986777"/>
            <a:ext cx="4770120" cy="4895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3200" spc="-5" dirty="0">
                <a:solidFill>
                  <a:srgbClr val="252525"/>
                </a:solidFill>
                <a:latin typeface="Impact"/>
                <a:cs typeface="Impact"/>
              </a:rPr>
              <a:t>Signal </a:t>
            </a:r>
            <a:endParaRPr sz="3200" dirty="0"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3265680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901B2EA8-A2F9-A343-9E76-EBF3A8A59D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050" y="812800"/>
            <a:ext cx="6324600" cy="5107412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F5A4E948-3BC2-4785-ADBF-31552EA0E082}"/>
              </a:ext>
            </a:extLst>
          </p:cNvPr>
          <p:cNvSpPr txBox="1"/>
          <p:nvPr/>
        </p:nvSpPr>
        <p:spPr>
          <a:xfrm>
            <a:off x="1610359" y="5986777"/>
            <a:ext cx="4770120" cy="4895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3200" spc="-5" dirty="0">
                <a:solidFill>
                  <a:srgbClr val="252525"/>
                </a:solidFill>
                <a:latin typeface="Impact"/>
                <a:cs typeface="Impact"/>
              </a:rPr>
              <a:t>Signal List </a:t>
            </a:r>
            <a:endParaRPr sz="3200" dirty="0"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2796052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6202" y="1117600"/>
            <a:ext cx="7543436" cy="3124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  <a:buClr>
                <a:srgbClr val="C00000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 with Linux via command-line terminal </a:t>
            </a:r>
          </a:p>
          <a:p>
            <a:pPr>
              <a:lnSpc>
                <a:spcPct val="100000"/>
              </a:lnSpc>
              <a:spcBef>
                <a:spcPts val="1800"/>
              </a:spcBef>
              <a:buClr>
                <a:srgbClr val="C00000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program in Linux</a:t>
            </a:r>
          </a:p>
          <a:p>
            <a:pPr>
              <a:lnSpc>
                <a:spcPct val="100000"/>
              </a:lnSpc>
              <a:spcBef>
                <a:spcPts val="1800"/>
              </a:spcBef>
              <a:buClr>
                <a:srgbClr val="C00000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system calls which involve process management</a:t>
            </a:r>
          </a:p>
          <a:p>
            <a:pPr>
              <a:lnSpc>
                <a:spcPct val="100000"/>
              </a:lnSpc>
              <a:spcBef>
                <a:spcPts val="1800"/>
              </a:spcBef>
              <a:buClr>
                <a:srgbClr val="C00000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and receive Linux signals</a:t>
            </a:r>
          </a:p>
          <a:p>
            <a:pPr>
              <a:lnSpc>
                <a:spcPct val="100000"/>
              </a:lnSpc>
              <a:spcBef>
                <a:spcPts val="1800"/>
              </a:spcBef>
              <a:buClr>
                <a:srgbClr val="C00000"/>
              </a:buClr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10359" y="5986777"/>
            <a:ext cx="4770120" cy="4895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3200" spc="-5" dirty="0">
                <a:solidFill>
                  <a:srgbClr val="252525"/>
                </a:solidFill>
                <a:latin typeface="Impact"/>
                <a:cs typeface="Impact"/>
              </a:rPr>
              <a:t>Learning Outcomes</a:t>
            </a:r>
            <a:endParaRPr sz="3200" dirty="0"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674183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D074F-577B-974C-9986-A6B20A57E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0448" y="1092839"/>
            <a:ext cx="7499804" cy="459181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  <a:buClr>
                <a:srgbClr val="C00000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signal is sent for one of two reasons: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Clr>
                <a:srgbClr val="C00000"/>
              </a:buClr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 1: the kernel has detected a system event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Clr>
                <a:srgbClr val="C00000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</a:p>
          <a:p>
            <a:pPr lvl="2">
              <a:lnSpc>
                <a:spcPct val="100000"/>
              </a:lnSpc>
              <a:spcBef>
                <a:spcPts val="1200"/>
              </a:spcBef>
              <a:buClr>
                <a:srgbClr val="C00000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Ctrl+C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the keyboard causes the kernel to send a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SIGINT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signal to every process in the foreground process group;</a:t>
            </a:r>
          </a:p>
          <a:p>
            <a:pPr lvl="2">
              <a:lnSpc>
                <a:spcPct val="100000"/>
              </a:lnSpc>
              <a:spcBef>
                <a:spcPts val="1200"/>
              </a:spcBef>
              <a:buClr>
                <a:srgbClr val="C00000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Ctrl+Z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causes the kernel to send a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SIGTSTP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signal to every process in the foreground process group;</a:t>
            </a:r>
          </a:p>
          <a:p>
            <a:pPr lvl="2">
              <a:lnSpc>
                <a:spcPct val="100000"/>
              </a:lnSpc>
              <a:spcBef>
                <a:spcPts val="1200"/>
              </a:spcBef>
              <a:buClr>
                <a:srgbClr val="C00000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child process terminates or stops, the kernel sends a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SIGCHLD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signal to the parent;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87D777C6-EA61-42A1-902B-E21F56BA21E6}"/>
              </a:ext>
            </a:extLst>
          </p:cNvPr>
          <p:cNvSpPr txBox="1"/>
          <p:nvPr/>
        </p:nvSpPr>
        <p:spPr>
          <a:xfrm>
            <a:off x="1610359" y="5986777"/>
            <a:ext cx="4770120" cy="4895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3200" spc="-5" dirty="0">
                <a:solidFill>
                  <a:srgbClr val="252525"/>
                </a:solidFill>
                <a:latin typeface="Impact"/>
                <a:cs typeface="Impact"/>
              </a:rPr>
              <a:t>Sending Signals</a:t>
            </a:r>
            <a:endParaRPr sz="3200" dirty="0"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1731242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D074F-577B-974C-9986-A6B20A57E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1056" y="1142949"/>
            <a:ext cx="7499804" cy="4591813"/>
          </a:xfrm>
        </p:spPr>
        <p:txBody>
          <a:bodyPr wrap="square"/>
          <a:lstStyle/>
          <a:p>
            <a:pPr>
              <a:lnSpc>
                <a:spcPct val="100000"/>
              </a:lnSpc>
              <a:spcBef>
                <a:spcPts val="1200"/>
              </a:spcBef>
              <a:buClr>
                <a:srgbClr val="C00000"/>
              </a:buClr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 2: a process has invoked the kill function</a:t>
            </a:r>
          </a:p>
          <a:p>
            <a:pPr marL="0" indent="0" algn="ctr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2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 kill(pid_t pid, int sig)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Clr>
                <a:srgbClr val="C00000"/>
              </a:buClr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 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send signal number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process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Clr>
                <a:srgbClr val="C00000"/>
              </a:buClr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send signal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every process in the process group of the calling process, including the calling process itself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Clr>
                <a:srgbClr val="C00000"/>
              </a:buClr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send signal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every process in process group |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(the absolute value of pid).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rgbClr val="C00000"/>
              </a:buCl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</a:p>
          <a:p>
            <a:pPr marL="457200" lvl="1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 send SIGTERM to process 4096 as well as all child processes that process 4096 forked */</a:t>
            </a:r>
          </a:p>
          <a:p>
            <a:pPr marL="457200" lvl="1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kill(-4096, SIGTERM);  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2419E1E9-BCCD-44DB-B126-BF94E3823EE7}"/>
              </a:ext>
            </a:extLst>
          </p:cNvPr>
          <p:cNvSpPr txBox="1"/>
          <p:nvPr/>
        </p:nvSpPr>
        <p:spPr>
          <a:xfrm>
            <a:off x="1610359" y="5986777"/>
            <a:ext cx="4770120" cy="4895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3200" spc="-5" dirty="0">
                <a:solidFill>
                  <a:srgbClr val="252525"/>
                </a:solidFill>
                <a:latin typeface="Impact"/>
                <a:cs typeface="Impact"/>
              </a:rPr>
              <a:t>Sending Signals</a:t>
            </a:r>
            <a:endParaRPr sz="3200" dirty="0"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26454191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96069-4DE2-6B4B-976A-A55D5B666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6709" y="965200"/>
            <a:ext cx="7543436" cy="428701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buClr>
                <a:srgbClr val="C00000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process receives a signal and reacts to the signal, which will trigger the default action or user-defined action: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C00000"/>
              </a:buClr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 Action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(See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 List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for more details)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C00000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signal type has a predeﬁned default action, which is one of the following:</a:t>
            </a:r>
          </a:p>
          <a:p>
            <a:pPr marL="720725" lvl="2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The process terminates;</a:t>
            </a:r>
          </a:p>
          <a:p>
            <a:pPr marL="720725" lvl="2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The process terminates and dumps core;</a:t>
            </a:r>
          </a:p>
          <a:p>
            <a:pPr marL="720725" lvl="2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The process stops (suspends) until restarted by a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SIGCONT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signal;</a:t>
            </a:r>
          </a:p>
          <a:p>
            <a:pPr marL="720725" lvl="2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The process ignores the signal.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B9CC4649-EA3F-4CC4-AB76-D35DD91733B2}"/>
              </a:ext>
            </a:extLst>
          </p:cNvPr>
          <p:cNvSpPr txBox="1"/>
          <p:nvPr/>
        </p:nvSpPr>
        <p:spPr>
          <a:xfrm>
            <a:off x="1610359" y="5986777"/>
            <a:ext cx="4770120" cy="4895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3200" spc="-5" dirty="0">
                <a:solidFill>
                  <a:srgbClr val="252525"/>
                </a:solidFill>
                <a:latin typeface="Impact"/>
                <a:cs typeface="Impact"/>
              </a:rPr>
              <a:t>Receiving Signals </a:t>
            </a:r>
            <a:endParaRPr sz="3200" dirty="0"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873404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1EAE0-1510-774A-8878-0FE1558BB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9950" y="812800"/>
            <a:ext cx="7086600" cy="473253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buClr>
                <a:srgbClr val="C00000"/>
              </a:buClr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User-defined Action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C00000"/>
              </a:buCl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process can modify its action by using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this won’t change the default action of any other processes).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C00000"/>
              </a:buCl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914400" lvl="2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 catch SIGINT, print a message, and then terminate the process */</a:t>
            </a:r>
          </a:p>
          <a:p>
            <a:pPr marL="914400" lvl="2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sigint_handler(int sig) {</a:t>
            </a:r>
          </a:p>
          <a:p>
            <a:pPr marL="914400" lvl="2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printf ("Caught SIGINT!\n");</a:t>
            </a:r>
          </a:p>
          <a:p>
            <a:pPr marL="914400" lvl="2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exit (0);</a:t>
            </a:r>
          </a:p>
          <a:p>
            <a:pPr marL="914400" lvl="2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914400" lvl="2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914400" lvl="2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 Install the self-defined SIGINT handler */</a:t>
            </a:r>
          </a:p>
          <a:p>
            <a:pPr marL="914400" lvl="2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Signal (SIGINT, sigint_handler);</a:t>
            </a:r>
          </a:p>
          <a:p>
            <a:pPr marL="914400" lvl="2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E588F28E-4CDA-4D8D-B6F1-0BBE8E37BD73}"/>
              </a:ext>
            </a:extLst>
          </p:cNvPr>
          <p:cNvSpPr txBox="1"/>
          <p:nvPr/>
        </p:nvSpPr>
        <p:spPr>
          <a:xfrm>
            <a:off x="1610359" y="5986777"/>
            <a:ext cx="4770120" cy="4895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3200" spc="-5" dirty="0">
                <a:solidFill>
                  <a:srgbClr val="252525"/>
                </a:solidFill>
                <a:latin typeface="Impact"/>
                <a:cs typeface="Impact"/>
              </a:rPr>
              <a:t>Receiving Signals</a:t>
            </a:r>
            <a:endParaRPr sz="3200" dirty="0"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35418307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1EAE0-1510-774A-8878-0FE1558BB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1750" y="1081294"/>
            <a:ext cx="7696200" cy="4732530"/>
          </a:xfrm>
        </p:spPr>
        <p:txBody>
          <a:bodyPr/>
          <a:lstStyle/>
          <a:p>
            <a:pPr marL="607060" marR="269240" indent="-274320">
              <a:spcBef>
                <a:spcPts val="120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After learning the basic concepts of signal, try to take another challenge to practice the use of </a:t>
            </a:r>
            <a:r>
              <a:rPr lang="en-US" sz="24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signal() </a:t>
            </a: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and </a:t>
            </a:r>
            <a:r>
              <a:rPr lang="en-US" sz="24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kill()</a:t>
            </a: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.</a:t>
            </a:r>
          </a:p>
          <a:p>
            <a:pPr marL="1064260" marR="269240" lvl="1" indent="-274320">
              <a:spcBef>
                <a:spcPts val="120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pc="-5" dirty="0">
                <a:solidFill>
                  <a:srgbClr val="2F2F2F"/>
                </a:solidFill>
                <a:latin typeface="Times New Roman"/>
                <a:cs typeface="Times New Roman"/>
              </a:rPr>
              <a:t>Modify </a:t>
            </a:r>
            <a:r>
              <a:rPr lang="en-US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counter.cpp </a:t>
            </a:r>
            <a:r>
              <a:rPr lang="en-US" spc="-5" dirty="0">
                <a:solidFill>
                  <a:srgbClr val="2F2F2F"/>
                </a:solidFill>
                <a:latin typeface="Times New Roman"/>
                <a:cs typeface="Times New Roman"/>
              </a:rPr>
              <a:t>such that when user types </a:t>
            </a:r>
            <a:r>
              <a:rPr lang="en-US" b="1" spc="-5" dirty="0" err="1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Ctrl+C</a:t>
            </a:r>
            <a:r>
              <a:rPr lang="en-US" spc="-5" dirty="0">
                <a:solidFill>
                  <a:srgbClr val="2F2F2F"/>
                </a:solidFill>
                <a:latin typeface="Times New Roman"/>
                <a:cs typeface="Times New Roman"/>
              </a:rPr>
              <a:t> while the child process is counting, the child process will be terminated before the parent process exits normally.</a:t>
            </a:r>
          </a:p>
          <a:p>
            <a:pPr marL="607060" marR="269240" indent="-274320">
              <a:spcBef>
                <a:spcPts val="120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Hint:</a:t>
            </a:r>
          </a:p>
          <a:p>
            <a:pPr marL="1064260" marR="269240" lvl="1" indent="-274320">
              <a:spcBef>
                <a:spcPts val="120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pc="-5" dirty="0">
                <a:solidFill>
                  <a:srgbClr val="2F2F2F"/>
                </a:solidFill>
                <a:latin typeface="Times New Roman"/>
                <a:cs typeface="Times New Roman"/>
              </a:rPr>
              <a:t>You need to create a signal handler function for the </a:t>
            </a:r>
            <a:r>
              <a:rPr lang="en-US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SIGINT</a:t>
            </a:r>
            <a:r>
              <a:rPr lang="en-US" spc="-5" dirty="0">
                <a:solidFill>
                  <a:srgbClr val="2F2F2F"/>
                </a:solidFill>
                <a:latin typeface="Times New Roman"/>
                <a:cs typeface="Times New Roman"/>
              </a:rPr>
              <a:t> signal to kill the child process.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Clr>
                <a:srgbClr val="C00000"/>
              </a:buClr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E588F28E-4CDA-4D8D-B6F1-0BBE8E37BD73}"/>
              </a:ext>
            </a:extLst>
          </p:cNvPr>
          <p:cNvSpPr txBox="1"/>
          <p:nvPr/>
        </p:nvSpPr>
        <p:spPr>
          <a:xfrm>
            <a:off x="1610359" y="5986777"/>
            <a:ext cx="4770120" cy="4895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3200" spc="-5" dirty="0">
                <a:solidFill>
                  <a:srgbClr val="252525"/>
                </a:solidFill>
                <a:latin typeface="Impact"/>
                <a:cs typeface="Impact"/>
              </a:rPr>
              <a:t>Challenge 2</a:t>
            </a:r>
            <a:endParaRPr sz="3200" dirty="0"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22606299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1750" y="1041400"/>
            <a:ext cx="8153400" cy="5486400"/>
          </a:xfrm>
        </p:spPr>
        <p:txBody>
          <a:bodyPr/>
          <a:lstStyle/>
          <a:p>
            <a:pPr marL="607060" marR="269240" indent="-274320">
              <a:lnSpc>
                <a:spcPct val="100000"/>
              </a:lnSpc>
              <a:spcBef>
                <a:spcPts val="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000" spc="-5" dirty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Available Online C Programming Tutorials</a:t>
            </a:r>
            <a:r>
              <a:rPr lang="zh-CN" altLang="en-US" sz="2000" spc="-5" dirty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sz="2000" spc="-5" dirty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4260" marR="269240" lvl="1" indent="-274320">
              <a:lnSpc>
                <a:spcPct val="100000"/>
              </a:lnSpc>
              <a:spcBef>
                <a:spcPts val="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000" spc="-5" dirty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http://www.cprogramming.com</a:t>
            </a:r>
            <a:endParaRPr lang="en-US" sz="2000" spc="-5" dirty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4260" marR="269240" lvl="1" indent="-274320">
              <a:lnSpc>
                <a:spcPct val="100000"/>
              </a:lnSpc>
              <a:spcBef>
                <a:spcPts val="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000" spc="-5" dirty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http://www.cprogrammingexpert.com/C/</a:t>
            </a:r>
            <a:endParaRPr lang="en-US" sz="2000" spc="-5" dirty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7060" marR="269240" indent="-274320">
              <a:lnSpc>
                <a:spcPct val="100000"/>
              </a:lnSpc>
              <a:spcBef>
                <a:spcPts val="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000" spc="-5" dirty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Unix Startup Guide</a:t>
            </a:r>
          </a:p>
          <a:p>
            <a:pPr marL="1064260" marR="269240" lvl="1" indent="-274320">
              <a:lnSpc>
                <a:spcPct val="100000"/>
              </a:lnSpc>
              <a:spcBef>
                <a:spcPts val="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000" spc="-5" dirty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http://cslab.cs.cityu.edu.hk/supports/unix-startup-guide</a:t>
            </a:r>
            <a:endParaRPr lang="en-US" sz="2000" spc="-5" dirty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7060" marR="269240" indent="-274320">
              <a:lnSpc>
                <a:spcPct val="100000"/>
              </a:lnSpc>
              <a:spcBef>
                <a:spcPts val="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000" spc="-5" dirty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File and Directory Commands at Linux Server</a:t>
            </a:r>
          </a:p>
          <a:p>
            <a:pPr marL="1064260" marR="269240" lvl="1" indent="-274320">
              <a:lnSpc>
                <a:spcPct val="100000"/>
              </a:lnSpc>
              <a:spcBef>
                <a:spcPts val="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000" spc="-5" dirty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https://help.ubuntu.com/community/UsingTheTerminal#File_.26_Directory_Commands</a:t>
            </a:r>
          </a:p>
          <a:p>
            <a:pPr marL="607060" marR="269240" indent="-274320">
              <a:lnSpc>
                <a:spcPct val="100000"/>
              </a:lnSpc>
              <a:spcBef>
                <a:spcPts val="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000" spc="-5" dirty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GDB User Manual</a:t>
            </a:r>
          </a:p>
          <a:p>
            <a:pPr marL="1064260" marR="269240" lvl="1" indent="-274320">
              <a:lnSpc>
                <a:spcPct val="100000"/>
              </a:lnSpc>
              <a:spcBef>
                <a:spcPts val="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000" spc="-5" dirty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http://sourceware.org/gdb/current/onlinedocs/gdb/</a:t>
            </a:r>
            <a:endParaRPr lang="en-US" sz="2000" spc="-5" dirty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7060" marR="269240" indent="-274320">
              <a:lnSpc>
                <a:spcPct val="100000"/>
              </a:lnSpc>
              <a:spcBef>
                <a:spcPts val="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000" spc="-5" dirty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Tutorials for </a:t>
            </a:r>
            <a:r>
              <a:rPr lang="en-US" sz="2000" spc="-5" dirty="0" err="1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Makefile</a:t>
            </a:r>
            <a:r>
              <a:rPr lang="en-US" sz="2000" spc="-5" dirty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1064260" marR="269240" lvl="1" indent="-274320">
              <a:lnSpc>
                <a:spcPct val="100000"/>
              </a:lnSpc>
              <a:spcBef>
                <a:spcPts val="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000" spc="-5" dirty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http://mrbook.org/blog/tutorials/make/</a:t>
            </a:r>
            <a:endParaRPr lang="en-US" sz="2000" spc="-5" dirty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4260" marR="269240" lvl="1" indent="-274320">
              <a:lnSpc>
                <a:spcPct val="100000"/>
              </a:lnSpc>
              <a:spcBef>
                <a:spcPts val="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000" spc="-5" dirty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http://www.cprogramming.com/tutorial/makefiles.html</a:t>
            </a:r>
            <a:endParaRPr lang="en-US" sz="2000" spc="-5" dirty="0">
              <a:solidFill>
                <a:srgbClr val="2F2F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7060" marR="269240" indent="-274320">
              <a:lnSpc>
                <a:spcPct val="100000"/>
              </a:lnSpc>
              <a:spcBef>
                <a:spcPts val="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000" spc="-5" dirty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on Signals</a:t>
            </a:r>
          </a:p>
          <a:p>
            <a:pPr marL="1064260" marR="269240" lvl="1" indent="-274320">
              <a:lnSpc>
                <a:spcPct val="100000"/>
              </a:lnSpc>
              <a:spcBef>
                <a:spcPts val="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000" spc="-5" dirty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Systems: A programmer’s Perspective, 3/E, Chapter 8</a:t>
            </a:r>
          </a:p>
          <a:p>
            <a:pPr marL="607060" marR="269240" indent="-274320">
              <a:lnSpc>
                <a:spcPct val="100000"/>
              </a:lnSpc>
              <a:spcBef>
                <a:spcPts val="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000" spc="-5" dirty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course, YouTube!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200" dirty="0"/>
          </a:p>
        </p:txBody>
      </p:sp>
      <p:sp>
        <p:nvSpPr>
          <p:cNvPr id="4" name="object 4"/>
          <p:cNvSpPr txBox="1"/>
          <p:nvPr/>
        </p:nvSpPr>
        <p:spPr>
          <a:xfrm>
            <a:off x="1530350" y="6006285"/>
            <a:ext cx="4770120" cy="4895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3200" spc="-5" dirty="0">
                <a:solidFill>
                  <a:srgbClr val="252525"/>
                </a:solidFill>
                <a:latin typeface="Impact"/>
                <a:cs typeface="Impact"/>
              </a:rPr>
              <a:t>Materials</a:t>
            </a:r>
            <a:endParaRPr sz="3200" dirty="0"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2573362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610358" y="5986777"/>
            <a:ext cx="6777991" cy="4895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St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a</a:t>
            </a:r>
            <a:r>
              <a:rPr sz="3200" spc="65" dirty="0">
                <a:solidFill>
                  <a:srgbClr val="252525"/>
                </a:solidFill>
                <a:latin typeface="Impact"/>
                <a:cs typeface="Impact"/>
              </a:rPr>
              <a:t>r</a:t>
            </a: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t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u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p:</a:t>
            </a:r>
            <a:r>
              <a:rPr sz="3200" spc="-15" dirty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C</a:t>
            </a: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S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31</a:t>
            </a: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0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3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L</a:t>
            </a: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i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n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u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x</a:t>
            </a:r>
            <a:r>
              <a:rPr sz="3200" spc="-20" dirty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S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e</a:t>
            </a:r>
            <a:r>
              <a:rPr sz="3200" spc="60" dirty="0">
                <a:solidFill>
                  <a:srgbClr val="252525"/>
                </a:solidFill>
                <a:latin typeface="Impact"/>
                <a:cs typeface="Impact"/>
              </a:rPr>
              <a:t>r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v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e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r</a:t>
            </a:r>
            <a:endParaRPr sz="3200" dirty="0">
              <a:latin typeface="Impact"/>
              <a:cs typeface="Impac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10358" y="889000"/>
            <a:ext cx="7463791" cy="41427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69875" indent="-269875">
              <a:buClr>
                <a:srgbClr val="AD0101"/>
              </a:buClr>
              <a:buFont typeface="Arial"/>
              <a:buChar char="•"/>
            </a:pPr>
            <a:r>
              <a:rPr lang="en-HK" sz="2400" spc="-25" dirty="0">
                <a:solidFill>
                  <a:srgbClr val="2F2F2F"/>
                </a:solidFill>
                <a:latin typeface="Times New Roman"/>
                <a:cs typeface="Times New Roman"/>
              </a:rPr>
              <a:t>C</a:t>
            </a:r>
            <a:r>
              <a:rPr lang="en-HK"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onnect</a:t>
            </a:r>
            <a:r>
              <a:rPr lang="en-HK"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lang="en-HK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lang="en-HK" sz="2400" dirty="0">
                <a:solidFill>
                  <a:srgbClr val="2F2F2F"/>
                </a:solidFill>
                <a:latin typeface="Times New Roman"/>
                <a:cs typeface="Times New Roman"/>
              </a:rPr>
              <a:t>o</a:t>
            </a:r>
            <a:r>
              <a:rPr lang="en-HK"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lang="en-HK" sz="2400" spc="-20" dirty="0">
                <a:solidFill>
                  <a:srgbClr val="2F2F2F"/>
                </a:solidFill>
                <a:latin typeface="Times New Roman"/>
                <a:cs typeface="Times New Roman"/>
              </a:rPr>
              <a:t>L</a:t>
            </a:r>
            <a:r>
              <a:rPr lang="en-HK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i</a:t>
            </a:r>
            <a:r>
              <a:rPr lang="en-HK" sz="2400" dirty="0">
                <a:solidFill>
                  <a:srgbClr val="2F2F2F"/>
                </a:solidFill>
                <a:latin typeface="Times New Roman"/>
                <a:cs typeface="Times New Roman"/>
              </a:rPr>
              <a:t>nux</a:t>
            </a:r>
            <a:r>
              <a:rPr lang="en-HK"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lang="en-HK" sz="2400" dirty="0">
                <a:solidFill>
                  <a:srgbClr val="2F2F2F"/>
                </a:solidFill>
                <a:latin typeface="Times New Roman"/>
                <a:cs typeface="Times New Roman"/>
              </a:rPr>
              <a:t>s</a:t>
            </a:r>
            <a:r>
              <a:rPr lang="en-HK"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erve</a:t>
            </a:r>
            <a:r>
              <a:rPr lang="en-HK" sz="2400" spc="-130" dirty="0">
                <a:solidFill>
                  <a:srgbClr val="2F2F2F"/>
                </a:solidFill>
                <a:latin typeface="Times New Roman"/>
                <a:cs typeface="Times New Roman"/>
              </a:rPr>
              <a:t>r</a:t>
            </a:r>
            <a:r>
              <a:rPr lang="en-HK" sz="2400" dirty="0">
                <a:solidFill>
                  <a:srgbClr val="2F2F2F"/>
                </a:solidFill>
                <a:latin typeface="Times New Roman"/>
                <a:cs typeface="Times New Roman"/>
              </a:rPr>
              <a:t>.</a:t>
            </a:r>
            <a:endParaRPr lang="en-HK" sz="2400" dirty="0">
              <a:latin typeface="Times New Roman"/>
              <a:cs typeface="Times New Roman"/>
            </a:endParaRPr>
          </a:p>
          <a:p>
            <a:pPr marL="607060" indent="-274320">
              <a:lnSpc>
                <a:spcPct val="100000"/>
              </a:lnSpc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sz="2000" dirty="0">
                <a:solidFill>
                  <a:srgbClr val="2F2F2F"/>
                </a:solidFill>
                <a:latin typeface="Times New Roman"/>
                <a:cs typeface="Times New Roman"/>
              </a:rPr>
              <a:t>I</a:t>
            </a:r>
            <a:r>
              <a:rPr sz="2000" spc="5" dirty="0">
                <a:solidFill>
                  <a:srgbClr val="2F2F2F"/>
                </a:solidFill>
                <a:latin typeface="Times New Roman"/>
                <a:cs typeface="Times New Roman"/>
              </a:rPr>
              <a:t>nvok</a:t>
            </a:r>
            <a:r>
              <a:rPr sz="2000" spc="0" dirty="0">
                <a:solidFill>
                  <a:srgbClr val="2F2F2F"/>
                </a:solidFill>
                <a:latin typeface="Times New Roman"/>
                <a:cs typeface="Times New Roman"/>
              </a:rPr>
              <a:t>e</a:t>
            </a:r>
            <a:r>
              <a:rPr sz="2000" spc="-5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lang="en-US" sz="2000" spc="0" dirty="0" err="1">
                <a:solidFill>
                  <a:srgbClr val="2F2F2F"/>
                </a:solidFill>
                <a:latin typeface="Times New Roman"/>
                <a:cs typeface="Times New Roman"/>
              </a:rPr>
              <a:t>Xterm</a:t>
            </a:r>
            <a:r>
              <a:rPr lang="en-US" sz="2000" spc="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2F2F2F"/>
                </a:solidFill>
                <a:latin typeface="Times New Roman"/>
                <a:cs typeface="Times New Roman"/>
              </a:rPr>
              <a:t>(fr</a:t>
            </a:r>
            <a:r>
              <a:rPr sz="2000" spc="5" dirty="0">
                <a:solidFill>
                  <a:srgbClr val="2F2F2F"/>
                </a:solidFill>
                <a:latin typeface="Times New Roman"/>
                <a:cs typeface="Times New Roman"/>
              </a:rPr>
              <a:t>o</a:t>
            </a:r>
            <a:r>
              <a:rPr sz="2000" spc="0" dirty="0">
                <a:solidFill>
                  <a:srgbClr val="2F2F2F"/>
                </a:solidFill>
                <a:latin typeface="Times New Roman"/>
                <a:cs typeface="Times New Roman"/>
              </a:rPr>
              <a:t>m</a:t>
            </a:r>
            <a:r>
              <a:rPr sz="2000" spc="-4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Times New Roman"/>
                <a:cs typeface="Times New Roman"/>
              </a:rPr>
              <a:t>C</a:t>
            </a:r>
            <a:r>
              <a:rPr sz="2000" spc="0" dirty="0">
                <a:solidFill>
                  <a:srgbClr val="2F2F2F"/>
                </a:solidFill>
                <a:latin typeface="Times New Roman"/>
                <a:cs typeface="Times New Roman"/>
              </a:rPr>
              <a:t>SL</a:t>
            </a:r>
            <a:r>
              <a:rPr sz="2000" spc="-5" dirty="0">
                <a:solidFill>
                  <a:srgbClr val="2F2F2F"/>
                </a:solidFill>
                <a:latin typeface="Times New Roman"/>
                <a:cs typeface="Times New Roman"/>
              </a:rPr>
              <a:t>a</a:t>
            </a:r>
            <a:r>
              <a:rPr sz="2000" spc="0" dirty="0">
                <a:solidFill>
                  <a:srgbClr val="2F2F2F"/>
                </a:solidFill>
                <a:latin typeface="Times New Roman"/>
                <a:cs typeface="Times New Roman"/>
              </a:rPr>
              <a:t>b</a:t>
            </a:r>
            <a:r>
              <a:rPr sz="2000" spc="-5" dirty="0">
                <a:solidFill>
                  <a:srgbClr val="2F2F2F"/>
                </a:solidFill>
                <a:latin typeface="Times New Roman"/>
                <a:cs typeface="Times New Roman"/>
              </a:rPr>
              <a:t> s</a:t>
            </a:r>
            <a:r>
              <a:rPr sz="2000" spc="5" dirty="0">
                <a:solidFill>
                  <a:srgbClr val="2F2F2F"/>
                </a:solidFill>
                <a:latin typeface="Times New Roman"/>
                <a:cs typeface="Times New Roman"/>
              </a:rPr>
              <a:t>o</a:t>
            </a:r>
            <a:r>
              <a:rPr sz="2000" spc="0" dirty="0">
                <a:solidFill>
                  <a:srgbClr val="2F2F2F"/>
                </a:solidFill>
                <a:latin typeface="Times New Roman"/>
                <a:cs typeface="Times New Roman"/>
              </a:rPr>
              <a:t>f</a:t>
            </a:r>
            <a:r>
              <a:rPr sz="2000" spc="-5" dirty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000" spc="0" dirty="0">
                <a:solidFill>
                  <a:srgbClr val="2F2F2F"/>
                </a:solidFill>
                <a:latin typeface="Times New Roman"/>
                <a:cs typeface="Times New Roman"/>
              </a:rPr>
              <a:t>w</a:t>
            </a:r>
            <a:r>
              <a:rPr sz="2000" spc="-5" dirty="0">
                <a:solidFill>
                  <a:srgbClr val="2F2F2F"/>
                </a:solidFill>
                <a:latin typeface="Times New Roman"/>
                <a:cs typeface="Times New Roman"/>
              </a:rPr>
              <a:t>a</a:t>
            </a:r>
            <a:r>
              <a:rPr sz="2000" spc="0" dirty="0">
                <a:solidFill>
                  <a:srgbClr val="2F2F2F"/>
                </a:solidFill>
                <a:latin typeface="Times New Roman"/>
                <a:cs typeface="Times New Roman"/>
              </a:rPr>
              <a:t>re</a:t>
            </a:r>
            <a:r>
              <a:rPr sz="2000" spc="-4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2F2F2F"/>
                </a:solidFill>
                <a:latin typeface="Times New Roman"/>
                <a:cs typeface="Times New Roman"/>
              </a:rPr>
              <a:t>m</a:t>
            </a:r>
            <a:r>
              <a:rPr sz="2000" spc="-5" dirty="0">
                <a:solidFill>
                  <a:srgbClr val="2F2F2F"/>
                </a:solidFill>
                <a:latin typeface="Times New Roman"/>
                <a:cs typeface="Times New Roman"/>
              </a:rPr>
              <a:t>e</a:t>
            </a:r>
            <a:r>
              <a:rPr sz="2000" spc="5" dirty="0">
                <a:solidFill>
                  <a:srgbClr val="2F2F2F"/>
                </a:solidFill>
                <a:latin typeface="Times New Roman"/>
                <a:cs typeface="Times New Roman"/>
              </a:rPr>
              <a:t>nu</a:t>
            </a:r>
            <a:r>
              <a:rPr sz="2000" spc="0" dirty="0">
                <a:solidFill>
                  <a:srgbClr val="2F2F2F"/>
                </a:solidFill>
                <a:latin typeface="Times New Roman"/>
                <a:cs typeface="Times New Roman"/>
              </a:rPr>
              <a:t>).</a:t>
            </a:r>
            <a:endParaRPr lang="en-US" sz="2000" spc="0" dirty="0">
              <a:solidFill>
                <a:srgbClr val="2F2F2F"/>
              </a:solidFill>
              <a:latin typeface="Times New Roman"/>
              <a:cs typeface="Times New Roman"/>
            </a:endParaRPr>
          </a:p>
          <a:p>
            <a:pPr marL="607060" indent="-274320">
              <a:lnSpc>
                <a:spcPct val="100000"/>
              </a:lnSpc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000" dirty="0">
                <a:solidFill>
                  <a:srgbClr val="2F2F2F"/>
                </a:solidFill>
                <a:latin typeface="Times New Roman"/>
                <a:cs typeface="Times New Roman"/>
              </a:rPr>
              <a:t>Click “Session” </a:t>
            </a:r>
            <a:r>
              <a:rPr lang="en-US" sz="2000" spc="5" dirty="0">
                <a:solidFill>
                  <a:srgbClr val="2F2F2F"/>
                </a:solidFill>
                <a:latin typeface="Times New Roman"/>
                <a:cs typeface="Times New Roman"/>
              </a:rPr>
              <a:t>bu</a:t>
            </a:r>
            <a:r>
              <a:rPr lang="en-US" sz="2000" spc="-5" dirty="0">
                <a:solidFill>
                  <a:srgbClr val="2F2F2F"/>
                </a:solidFill>
                <a:latin typeface="Times New Roman"/>
                <a:cs typeface="Times New Roman"/>
              </a:rPr>
              <a:t>tt</a:t>
            </a:r>
            <a:r>
              <a:rPr lang="en-US" sz="2000" spc="5" dirty="0">
                <a:solidFill>
                  <a:srgbClr val="2F2F2F"/>
                </a:solidFill>
                <a:latin typeface="Times New Roman"/>
                <a:cs typeface="Times New Roman"/>
              </a:rPr>
              <a:t>on</a:t>
            </a:r>
            <a:r>
              <a:rPr lang="en-US" sz="2000" dirty="0">
                <a:solidFill>
                  <a:srgbClr val="2F2F2F"/>
                </a:solidFill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607060" indent="-274320">
              <a:lnSpc>
                <a:spcPct val="100000"/>
              </a:lnSpc>
              <a:spcBef>
                <a:spcPts val="30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sz="2000" spc="-5" dirty="0">
                <a:solidFill>
                  <a:srgbClr val="2F2F2F"/>
                </a:solidFill>
                <a:latin typeface="Times New Roman"/>
                <a:cs typeface="Times New Roman"/>
              </a:rPr>
              <a:t>Clic</a:t>
            </a:r>
            <a:r>
              <a:rPr sz="2000" spc="0" dirty="0">
                <a:solidFill>
                  <a:srgbClr val="2F2F2F"/>
                </a:solidFill>
                <a:latin typeface="Times New Roman"/>
                <a:cs typeface="Times New Roman"/>
              </a:rPr>
              <a:t>k</a:t>
            </a:r>
            <a:r>
              <a:rPr sz="2000" spc="-5" dirty="0">
                <a:solidFill>
                  <a:srgbClr val="2F2F2F"/>
                </a:solidFill>
                <a:latin typeface="Times New Roman"/>
                <a:cs typeface="Times New Roman"/>
              </a:rPr>
              <a:t> “</a:t>
            </a:r>
            <a:r>
              <a:rPr lang="en-US" sz="2000" spc="0" dirty="0">
                <a:solidFill>
                  <a:srgbClr val="2F2F2F"/>
                </a:solidFill>
                <a:latin typeface="Times New Roman"/>
                <a:cs typeface="Times New Roman"/>
              </a:rPr>
              <a:t>SSH</a:t>
            </a:r>
            <a:r>
              <a:rPr sz="2000" spc="0" dirty="0">
                <a:solidFill>
                  <a:srgbClr val="2F2F2F"/>
                </a:solidFill>
                <a:latin typeface="Times New Roman"/>
                <a:cs typeface="Times New Roman"/>
              </a:rPr>
              <a:t>”</a:t>
            </a:r>
            <a:r>
              <a:rPr sz="2000" spc="-2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2F2F2F"/>
                </a:solidFill>
                <a:latin typeface="Times New Roman"/>
                <a:cs typeface="Times New Roman"/>
              </a:rPr>
              <a:t>bu</a:t>
            </a:r>
            <a:r>
              <a:rPr sz="2000" spc="-5" dirty="0">
                <a:solidFill>
                  <a:srgbClr val="2F2F2F"/>
                </a:solidFill>
                <a:latin typeface="Times New Roman"/>
                <a:cs typeface="Times New Roman"/>
              </a:rPr>
              <a:t>tt</a:t>
            </a:r>
            <a:r>
              <a:rPr sz="2000" spc="5" dirty="0">
                <a:solidFill>
                  <a:srgbClr val="2F2F2F"/>
                </a:solidFill>
                <a:latin typeface="Times New Roman"/>
                <a:cs typeface="Times New Roman"/>
              </a:rPr>
              <a:t>on</a:t>
            </a:r>
            <a:r>
              <a:rPr sz="2000" spc="0" dirty="0">
                <a:solidFill>
                  <a:srgbClr val="2F2F2F"/>
                </a:solidFill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881380" lvl="1" indent="-228600">
              <a:lnSpc>
                <a:spcPct val="100000"/>
              </a:lnSpc>
              <a:spcBef>
                <a:spcPts val="305"/>
              </a:spcBef>
              <a:buClr>
                <a:srgbClr val="AD0101"/>
              </a:buClr>
              <a:buFont typeface="Arial"/>
              <a:buChar char="•"/>
              <a:tabLst>
                <a:tab pos="880744" algn="l"/>
              </a:tabLst>
            </a:pPr>
            <a:r>
              <a:rPr sz="1800" dirty="0">
                <a:solidFill>
                  <a:srgbClr val="2F2F2F"/>
                </a:solidFill>
                <a:latin typeface="Times New Roman"/>
                <a:cs typeface="Times New Roman"/>
              </a:rPr>
              <a:t>ho</a:t>
            </a:r>
            <a:r>
              <a:rPr sz="1800" spc="-5" dirty="0">
                <a:solidFill>
                  <a:srgbClr val="2F2F2F"/>
                </a:solidFill>
                <a:latin typeface="Times New Roman"/>
                <a:cs typeface="Times New Roman"/>
              </a:rPr>
              <a:t>st</a:t>
            </a:r>
            <a:r>
              <a:rPr sz="1800" spc="-5">
                <a:solidFill>
                  <a:srgbClr val="2F2F2F"/>
                </a:solidFill>
                <a:latin typeface="Times New Roman"/>
                <a:cs typeface="Times New Roman"/>
              </a:rPr>
              <a:t>: </a:t>
            </a:r>
            <a:r>
              <a:rPr lang="en-US" sz="1800" spc="-5">
                <a:solidFill>
                  <a:srgbClr val="2F2F2F"/>
                </a:solidFill>
                <a:latin typeface="Times New Roman"/>
                <a:cs typeface="Times New Roman"/>
              </a:rPr>
              <a:t>gateway</a:t>
            </a:r>
            <a:r>
              <a:rPr sz="1800" spc="5">
                <a:solidFill>
                  <a:srgbClr val="2F2F2F"/>
                </a:solidFill>
                <a:latin typeface="Times New Roman"/>
                <a:cs typeface="Times New Roman"/>
              </a:rPr>
              <a:t>.</a:t>
            </a:r>
            <a:r>
              <a:rPr sz="1800" spc="-5" dirty="0">
                <a:solidFill>
                  <a:srgbClr val="2F2F2F"/>
                </a:solidFill>
                <a:latin typeface="Times New Roman"/>
                <a:cs typeface="Times New Roman"/>
              </a:rPr>
              <a:t>cs</a:t>
            </a:r>
            <a:r>
              <a:rPr sz="1800" spc="5" dirty="0">
                <a:solidFill>
                  <a:srgbClr val="2F2F2F"/>
                </a:solidFill>
                <a:latin typeface="Times New Roman"/>
                <a:cs typeface="Times New Roman"/>
              </a:rPr>
              <a:t>.</a:t>
            </a:r>
            <a:r>
              <a:rPr sz="1800" spc="-5" dirty="0">
                <a:solidFill>
                  <a:srgbClr val="2F2F2F"/>
                </a:solidFill>
                <a:latin typeface="Times New Roman"/>
                <a:cs typeface="Times New Roman"/>
              </a:rPr>
              <a:t>cit</a:t>
            </a:r>
            <a:r>
              <a:rPr sz="1800" spc="10" dirty="0">
                <a:solidFill>
                  <a:srgbClr val="2F2F2F"/>
                </a:solidFill>
                <a:latin typeface="Times New Roman"/>
                <a:cs typeface="Times New Roman"/>
              </a:rPr>
              <a:t>y</a:t>
            </a:r>
            <a:r>
              <a:rPr sz="1800" spc="0" dirty="0">
                <a:solidFill>
                  <a:srgbClr val="2F2F2F"/>
                </a:solidFill>
                <a:latin typeface="Times New Roman"/>
                <a:cs typeface="Times New Roman"/>
              </a:rPr>
              <a:t>u</a:t>
            </a:r>
            <a:r>
              <a:rPr sz="1800" spc="5" dirty="0">
                <a:solidFill>
                  <a:srgbClr val="2F2F2F"/>
                </a:solidFill>
                <a:latin typeface="Times New Roman"/>
                <a:cs typeface="Times New Roman"/>
              </a:rPr>
              <a:t>.</a:t>
            </a:r>
            <a:r>
              <a:rPr sz="1800" spc="-20" dirty="0">
                <a:solidFill>
                  <a:srgbClr val="2F2F2F"/>
                </a:solidFill>
                <a:latin typeface="Times New Roman"/>
                <a:cs typeface="Times New Roman"/>
              </a:rPr>
              <a:t>e</a:t>
            </a:r>
            <a:r>
              <a:rPr sz="1800" spc="0" dirty="0">
                <a:solidFill>
                  <a:srgbClr val="2F2F2F"/>
                </a:solidFill>
                <a:latin typeface="Times New Roman"/>
                <a:cs typeface="Times New Roman"/>
              </a:rPr>
              <a:t>du</a:t>
            </a:r>
            <a:r>
              <a:rPr sz="1800" spc="5" dirty="0">
                <a:solidFill>
                  <a:srgbClr val="2F2F2F"/>
                </a:solidFill>
                <a:latin typeface="Times New Roman"/>
                <a:cs typeface="Times New Roman"/>
              </a:rPr>
              <a:t>.</a:t>
            </a:r>
            <a:r>
              <a:rPr sz="1800" spc="0" dirty="0">
                <a:solidFill>
                  <a:srgbClr val="2F2F2F"/>
                </a:solidFill>
                <a:latin typeface="Times New Roman"/>
                <a:cs typeface="Times New Roman"/>
              </a:rPr>
              <a:t>hk</a:t>
            </a:r>
            <a:endParaRPr sz="1800" dirty="0">
              <a:latin typeface="Times New Roman"/>
              <a:cs typeface="Times New Roman"/>
            </a:endParaRPr>
          </a:p>
          <a:p>
            <a:pPr marL="881380" lvl="1" indent="-228600">
              <a:lnSpc>
                <a:spcPct val="100000"/>
              </a:lnSpc>
              <a:spcBef>
                <a:spcPts val="300"/>
              </a:spcBef>
              <a:buClr>
                <a:srgbClr val="AD0101"/>
              </a:buClr>
              <a:buFont typeface="Arial"/>
              <a:buChar char="•"/>
              <a:tabLst>
                <a:tab pos="880744" algn="l"/>
              </a:tabLst>
            </a:pPr>
            <a:r>
              <a:rPr sz="1800" dirty="0">
                <a:solidFill>
                  <a:srgbClr val="2F2F2F"/>
                </a:solidFill>
                <a:latin typeface="Times New Roman"/>
                <a:cs typeface="Times New Roman"/>
              </a:rPr>
              <a:t>u</a:t>
            </a:r>
            <a:r>
              <a:rPr sz="1800" spc="-5" dirty="0">
                <a:solidFill>
                  <a:srgbClr val="2F2F2F"/>
                </a:solidFill>
                <a:latin typeface="Times New Roman"/>
                <a:cs typeface="Times New Roman"/>
              </a:rPr>
              <a:t>se</a:t>
            </a:r>
            <a:r>
              <a:rPr sz="1800" spc="0" dirty="0">
                <a:solidFill>
                  <a:srgbClr val="2F2F2F"/>
                </a:solidFill>
                <a:latin typeface="Times New Roman"/>
                <a:cs typeface="Times New Roman"/>
              </a:rPr>
              <a:t>r</a:t>
            </a:r>
            <a:r>
              <a:rPr sz="1800" spc="-10" dirty="0">
                <a:solidFill>
                  <a:srgbClr val="2F2F2F"/>
                </a:solidFill>
                <a:latin typeface="Times New Roman"/>
                <a:cs typeface="Times New Roman"/>
              </a:rPr>
              <a:t>n</a:t>
            </a:r>
            <a:r>
              <a:rPr sz="1800" spc="-5" dirty="0">
                <a:solidFill>
                  <a:srgbClr val="2F2F2F"/>
                </a:solidFill>
                <a:latin typeface="Times New Roman"/>
                <a:cs typeface="Times New Roman"/>
              </a:rPr>
              <a:t>a</a:t>
            </a:r>
            <a:r>
              <a:rPr sz="1800" spc="-25" dirty="0">
                <a:solidFill>
                  <a:srgbClr val="2F2F2F"/>
                </a:solidFill>
                <a:latin typeface="Times New Roman"/>
                <a:cs typeface="Times New Roman"/>
              </a:rPr>
              <a:t>m</a:t>
            </a:r>
            <a:r>
              <a:rPr sz="1800" spc="-5" dirty="0">
                <a:solidFill>
                  <a:srgbClr val="2F2F2F"/>
                </a:solidFill>
                <a:latin typeface="Times New Roman"/>
                <a:cs typeface="Times New Roman"/>
              </a:rPr>
              <a:t>e: &lt;e</a:t>
            </a:r>
            <a:r>
              <a:rPr sz="1800" spc="-10" dirty="0">
                <a:solidFill>
                  <a:srgbClr val="2F2F2F"/>
                </a:solidFill>
                <a:latin typeface="Times New Roman"/>
                <a:cs typeface="Times New Roman"/>
              </a:rPr>
              <a:t>id&gt;</a:t>
            </a:r>
            <a:endParaRPr sz="1800" dirty="0">
              <a:latin typeface="Times New Roman"/>
              <a:cs typeface="Times New Roman"/>
            </a:endParaRPr>
          </a:p>
          <a:p>
            <a:pPr marL="880744" lvl="1" indent="-228600">
              <a:lnSpc>
                <a:spcPct val="100000"/>
              </a:lnSpc>
              <a:spcBef>
                <a:spcPts val="300"/>
              </a:spcBef>
              <a:buClr>
                <a:srgbClr val="AD0101"/>
              </a:buClr>
              <a:buFont typeface="Arial"/>
              <a:buChar char="•"/>
              <a:tabLst>
                <a:tab pos="880744" algn="l"/>
              </a:tabLst>
            </a:pPr>
            <a:r>
              <a:rPr sz="1800" dirty="0">
                <a:solidFill>
                  <a:srgbClr val="2F2F2F"/>
                </a:solidFill>
                <a:latin typeface="Times New Roman"/>
                <a:cs typeface="Times New Roman"/>
              </a:rPr>
              <a:t>p</a:t>
            </a:r>
            <a:r>
              <a:rPr sz="1800" spc="-5" dirty="0">
                <a:solidFill>
                  <a:srgbClr val="2F2F2F"/>
                </a:solidFill>
                <a:latin typeface="Times New Roman"/>
                <a:cs typeface="Times New Roman"/>
              </a:rPr>
              <a:t>assw</a:t>
            </a:r>
            <a:r>
              <a:rPr sz="1800" spc="0" dirty="0">
                <a:solidFill>
                  <a:srgbClr val="2F2F2F"/>
                </a:solidFill>
                <a:latin typeface="Times New Roman"/>
                <a:cs typeface="Times New Roman"/>
              </a:rPr>
              <a:t>or</a:t>
            </a:r>
            <a:r>
              <a:rPr sz="1800" spc="-10" dirty="0">
                <a:solidFill>
                  <a:srgbClr val="2F2F2F"/>
                </a:solidFill>
                <a:latin typeface="Times New Roman"/>
                <a:cs typeface="Times New Roman"/>
              </a:rPr>
              <a:t>d:</a:t>
            </a:r>
            <a:r>
              <a:rPr sz="1800" spc="1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F2F2F"/>
                </a:solidFill>
                <a:latin typeface="Times New Roman"/>
                <a:cs typeface="Times New Roman"/>
              </a:rPr>
              <a:t>&lt;cit</a:t>
            </a:r>
            <a:r>
              <a:rPr sz="1800" spc="10" dirty="0">
                <a:solidFill>
                  <a:srgbClr val="2F2F2F"/>
                </a:solidFill>
                <a:latin typeface="Times New Roman"/>
                <a:cs typeface="Times New Roman"/>
              </a:rPr>
              <a:t>y</a:t>
            </a:r>
            <a:r>
              <a:rPr sz="1800" spc="0" dirty="0">
                <a:solidFill>
                  <a:srgbClr val="2F2F2F"/>
                </a:solidFill>
                <a:latin typeface="Times New Roman"/>
                <a:cs typeface="Times New Roman"/>
              </a:rPr>
              <a:t>u</a:t>
            </a:r>
            <a:r>
              <a:rPr sz="1800" spc="-14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F2F2F"/>
                </a:solidFill>
                <a:latin typeface="Times New Roman"/>
                <a:cs typeface="Times New Roman"/>
              </a:rPr>
              <a:t>A</a:t>
            </a:r>
            <a:r>
              <a:rPr sz="1800" spc="0" dirty="0">
                <a:solidFill>
                  <a:srgbClr val="2F2F2F"/>
                </a:solidFill>
                <a:latin typeface="Times New Roman"/>
                <a:cs typeface="Times New Roman"/>
              </a:rPr>
              <a:t>D</a:t>
            </a:r>
            <a:r>
              <a:rPr sz="1800" spc="1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1800" spc="0" dirty="0">
                <a:solidFill>
                  <a:srgbClr val="2F2F2F"/>
                </a:solidFill>
                <a:latin typeface="Times New Roman"/>
                <a:cs typeface="Times New Roman"/>
              </a:rPr>
              <a:t>p</a:t>
            </a:r>
            <a:r>
              <a:rPr sz="1800" spc="-5" dirty="0">
                <a:solidFill>
                  <a:srgbClr val="2F2F2F"/>
                </a:solidFill>
                <a:latin typeface="Times New Roman"/>
                <a:cs typeface="Times New Roman"/>
              </a:rPr>
              <a:t>assw</a:t>
            </a:r>
            <a:r>
              <a:rPr sz="1800" spc="0" dirty="0">
                <a:solidFill>
                  <a:srgbClr val="2F2F2F"/>
                </a:solidFill>
                <a:latin typeface="Times New Roman"/>
                <a:cs typeface="Times New Roman"/>
              </a:rPr>
              <a:t>or</a:t>
            </a:r>
            <a:r>
              <a:rPr sz="1800" spc="-10" dirty="0">
                <a:solidFill>
                  <a:srgbClr val="2F2F2F"/>
                </a:solidFill>
                <a:latin typeface="Times New Roman"/>
                <a:cs typeface="Times New Roman"/>
              </a:rPr>
              <a:t>d&gt;</a:t>
            </a:r>
            <a:endParaRPr sz="1800" dirty="0">
              <a:latin typeface="Times New Roman"/>
              <a:cs typeface="Times New Roman"/>
            </a:endParaRPr>
          </a:p>
          <a:p>
            <a:pPr marL="287020" marR="269240" indent="-274320">
              <a:lnSpc>
                <a:spcPct val="100000"/>
              </a:lnSpc>
              <a:spcBef>
                <a:spcPts val="275"/>
              </a:spcBef>
              <a:buClr>
                <a:srgbClr val="AD0101"/>
              </a:buClr>
              <a:buFont typeface="Arial"/>
              <a:buChar char="•"/>
              <a:tabLst>
                <a:tab pos="286385" algn="l"/>
              </a:tabLst>
            </a:pPr>
            <a:r>
              <a:rPr sz="2400" spc="-250" dirty="0">
                <a:solidFill>
                  <a:srgbClr val="2F2F2F"/>
                </a:solidFill>
                <a:latin typeface="Times New Roman"/>
                <a:cs typeface="Times New Roman"/>
              </a:rPr>
              <a:t>Y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ou</a:t>
            </a:r>
            <a:r>
              <a:rPr sz="2400" spc="1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s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hou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l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d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b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e 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n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your 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ho</a:t>
            </a:r>
            <a:r>
              <a:rPr sz="2400" spc="-40" dirty="0">
                <a:solidFill>
                  <a:srgbClr val="2F2F2F"/>
                </a:solidFill>
                <a:latin typeface="Times New Roman"/>
                <a:cs typeface="Times New Roman"/>
              </a:rPr>
              <a:t>m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e d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r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ec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ory</a:t>
            </a:r>
            <a:r>
              <a:rPr sz="2400" spc="-4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no</a:t>
            </a:r>
            <a:r>
              <a:rPr sz="2400" spc="-165" dirty="0">
                <a:solidFill>
                  <a:srgbClr val="2F2F2F"/>
                </a:solidFill>
                <a:latin typeface="Times New Roman"/>
                <a:cs typeface="Times New Roman"/>
              </a:rPr>
              <a:t>w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,</a:t>
            </a:r>
            <a:r>
              <a:rPr sz="2400" spc="1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o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her</a:t>
            </a:r>
            <a:r>
              <a:rPr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w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s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e change</a:t>
            </a:r>
            <a:r>
              <a:rPr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o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your 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ho</a:t>
            </a:r>
            <a:r>
              <a:rPr sz="2400" spc="-40" dirty="0">
                <a:solidFill>
                  <a:srgbClr val="2F2F2F"/>
                </a:solidFill>
                <a:latin typeface="Times New Roman"/>
                <a:cs typeface="Times New Roman"/>
              </a:rPr>
              <a:t>m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e d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r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ec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or</a:t>
            </a:r>
            <a:r>
              <a:rPr sz="2400" spc="-160" dirty="0">
                <a:solidFill>
                  <a:srgbClr val="2F2F2F"/>
                </a:solidFill>
                <a:latin typeface="Times New Roman"/>
                <a:cs typeface="Times New Roman"/>
              </a:rPr>
              <a:t>y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  <a:p>
            <a:pPr marL="607060" lvl="1" indent="-274320">
              <a:lnSpc>
                <a:spcPct val="100000"/>
              </a:lnSpc>
              <a:spcBef>
                <a:spcPts val="145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&gt;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 c</a:t>
            </a:r>
            <a:r>
              <a:rPr sz="2000" b="1" spc="0" dirty="0">
                <a:solidFill>
                  <a:srgbClr val="2F2F2F"/>
                </a:solidFill>
                <a:latin typeface="Courier New"/>
                <a:cs typeface="Courier New"/>
              </a:rPr>
              <a:t>d</a:t>
            </a:r>
            <a:endParaRPr sz="2000" dirty="0">
              <a:latin typeface="Courier New"/>
              <a:cs typeface="Courier New"/>
            </a:endParaRPr>
          </a:p>
          <a:p>
            <a:pPr marL="287020" indent="-274320">
              <a:lnSpc>
                <a:spcPct val="100000"/>
              </a:lnSpc>
              <a:spcBef>
                <a:spcPts val="450"/>
              </a:spcBef>
              <a:buClr>
                <a:srgbClr val="AD0101"/>
              </a:buClr>
              <a:buFont typeface="Arial"/>
              <a:buChar char="•"/>
              <a:tabLst>
                <a:tab pos="286385" algn="l"/>
              </a:tabLst>
            </a:pPr>
            <a:r>
              <a:rPr sz="2400" spc="-25" dirty="0">
                <a:solidFill>
                  <a:srgbClr val="2F2F2F"/>
                </a:solidFill>
                <a:latin typeface="Times New Roman"/>
                <a:cs typeface="Times New Roman"/>
              </a:rPr>
              <a:t>C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r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ea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e</a:t>
            </a:r>
            <a:r>
              <a:rPr sz="2400" spc="-2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and </a:t>
            </a:r>
            <a:r>
              <a:rPr sz="2400" spc="-40" dirty="0">
                <a:solidFill>
                  <a:srgbClr val="2F2F2F"/>
                </a:solidFill>
                <a:latin typeface="Times New Roman"/>
                <a:cs typeface="Times New Roman"/>
              </a:rPr>
              <a:t>m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ove</a:t>
            </a:r>
            <a:r>
              <a:rPr sz="2400" spc="1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o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he</a:t>
            </a:r>
            <a:r>
              <a:rPr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 w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or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k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ng 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d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r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ec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ory</a:t>
            </a:r>
            <a:r>
              <a:rPr sz="2400" spc="-4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b="1" spc="-2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sz="24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sz="2400" b="1" spc="-1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3103</a:t>
            </a:r>
            <a:r>
              <a:rPr sz="2400" b="1" spc="-5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sz="2400" b="1" spc="-10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sz="2400" b="1" spc="0" dirty="0">
                <a:solidFill>
                  <a:srgbClr val="2F2F2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  <a:p>
            <a:pPr marL="607060" lvl="1" indent="-274320">
              <a:lnSpc>
                <a:spcPct val="100000"/>
              </a:lnSpc>
              <a:spcBef>
                <a:spcPts val="18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&gt;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 mkdi</a:t>
            </a:r>
            <a:r>
              <a:rPr sz="2000" b="1" spc="0" dirty="0">
                <a:solidFill>
                  <a:srgbClr val="2F2F2F"/>
                </a:solidFill>
                <a:latin typeface="Courier New"/>
                <a:cs typeface="Courier New"/>
              </a:rPr>
              <a:t>r</a:t>
            </a:r>
            <a:r>
              <a:rPr sz="2000" b="1" spc="-70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CS310</a:t>
            </a:r>
            <a:r>
              <a:rPr sz="2000" b="1" spc="0" dirty="0">
                <a:solidFill>
                  <a:srgbClr val="2F2F2F"/>
                </a:solidFill>
                <a:latin typeface="Courier New"/>
                <a:cs typeface="Courier New"/>
              </a:rPr>
              <a:t>3</a:t>
            </a:r>
            <a:endParaRPr sz="2000" dirty="0">
              <a:latin typeface="Courier New"/>
              <a:cs typeface="Courier New"/>
            </a:endParaRPr>
          </a:p>
          <a:p>
            <a:pPr marL="607060" lvl="1" indent="-274320">
              <a:lnSpc>
                <a:spcPct val="100000"/>
              </a:lnSpc>
              <a:spcBef>
                <a:spcPts val="30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&gt;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 mkdi</a:t>
            </a:r>
            <a:r>
              <a:rPr sz="2000" b="1" spc="0" dirty="0">
                <a:solidFill>
                  <a:srgbClr val="2F2F2F"/>
                </a:solidFill>
                <a:latin typeface="Courier New"/>
                <a:cs typeface="Courier New"/>
              </a:rPr>
              <a:t>r</a:t>
            </a:r>
            <a:r>
              <a:rPr sz="2000" b="1" spc="-70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CS3103/ws</a:t>
            </a:r>
            <a:r>
              <a:rPr sz="2000" b="1" spc="0" dirty="0">
                <a:solidFill>
                  <a:srgbClr val="2F2F2F"/>
                </a:solidFill>
                <a:latin typeface="Courier New"/>
                <a:cs typeface="Courier New"/>
              </a:rPr>
              <a:t>1</a:t>
            </a:r>
            <a:endParaRPr sz="2000" dirty="0">
              <a:latin typeface="Courier New"/>
              <a:cs typeface="Courier New"/>
            </a:endParaRPr>
          </a:p>
          <a:p>
            <a:pPr marL="607060" lvl="1" indent="-274320">
              <a:lnSpc>
                <a:spcPct val="100000"/>
              </a:lnSpc>
              <a:spcBef>
                <a:spcPts val="30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&gt;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 c</a:t>
            </a:r>
            <a:r>
              <a:rPr sz="2000" b="1" spc="0" dirty="0">
                <a:solidFill>
                  <a:srgbClr val="2F2F2F"/>
                </a:solidFill>
                <a:latin typeface="Courier New"/>
                <a:cs typeface="Courier New"/>
              </a:rPr>
              <a:t>d</a:t>
            </a:r>
            <a:r>
              <a:rPr sz="2000" b="1" spc="-70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CS3103/ws</a:t>
            </a:r>
            <a:r>
              <a:rPr sz="2000" b="1" spc="0" dirty="0">
                <a:solidFill>
                  <a:srgbClr val="2F2F2F"/>
                </a:solidFill>
                <a:latin typeface="Courier New"/>
                <a:cs typeface="Courier New"/>
              </a:rPr>
              <a:t>1</a:t>
            </a:r>
            <a:endParaRPr sz="20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9120" y="1053083"/>
            <a:ext cx="8138429" cy="74838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27990" indent="-274320">
              <a:lnSpc>
                <a:spcPct val="100000"/>
              </a:lnSpc>
              <a:buClr>
                <a:srgbClr val="AD0101"/>
              </a:buClr>
              <a:buFont typeface="Arial"/>
              <a:buChar char="•"/>
              <a:tabLst>
                <a:tab pos="427355" algn="l"/>
              </a:tabLst>
            </a:pPr>
            <a:r>
              <a:rPr sz="2400" spc="-25" dirty="0">
                <a:solidFill>
                  <a:srgbClr val="2F2F2F"/>
                </a:solidFill>
                <a:latin typeface="Times New Roman"/>
                <a:cs typeface="Times New Roman"/>
              </a:rPr>
              <a:t>C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r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ea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e</a:t>
            </a:r>
            <a:r>
              <a:rPr sz="2400" spc="-2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he</a:t>
            </a:r>
            <a:r>
              <a:rPr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sour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ce</a:t>
            </a:r>
            <a:r>
              <a:rPr sz="2400" spc="-2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progr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am</a:t>
            </a:r>
            <a:r>
              <a:rPr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>
                <a:latin typeface="Courier New"/>
                <a:cs typeface="Courier New"/>
              </a:rPr>
              <a:t>counter.cp</a:t>
            </a:r>
            <a:r>
              <a:rPr lang="en-US" sz="2400" b="1" dirty="0">
                <a:latin typeface="Courier New"/>
                <a:cs typeface="Courier New"/>
              </a:rPr>
              <a:t>p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2F2F2F"/>
                </a:solidFill>
                <a:latin typeface="Times New Roman"/>
                <a:cs typeface="Times New Roman"/>
              </a:rPr>
              <a:t>us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ng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he</a:t>
            </a:r>
            <a:r>
              <a:rPr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ext</a:t>
            </a:r>
            <a:r>
              <a:rPr sz="2400" spc="-2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ed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it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or</a:t>
            </a:r>
            <a:r>
              <a:rPr sz="2400" spc="-2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2F2F2F"/>
                </a:solidFill>
                <a:latin typeface="Courier New"/>
                <a:ea typeface="+mn-ea"/>
                <a:cs typeface="Courier New"/>
              </a:rPr>
              <a:t>nano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574346" y="1783587"/>
            <a:ext cx="8185604" cy="20283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607060" indent="-274320">
              <a:lnSpc>
                <a:spcPct val="100000"/>
              </a:lnSpc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&gt;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 err="1">
                <a:solidFill>
                  <a:srgbClr val="2F2F2F"/>
                </a:solidFill>
                <a:latin typeface="Courier New"/>
                <a:cs typeface="Courier New"/>
              </a:rPr>
              <a:t>nan</a:t>
            </a:r>
            <a:r>
              <a:rPr sz="2000" b="1" spc="0" dirty="0" err="1">
                <a:solidFill>
                  <a:srgbClr val="2F2F2F"/>
                </a:solidFill>
                <a:latin typeface="Courier New"/>
                <a:cs typeface="Courier New"/>
              </a:rPr>
              <a:t>o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lang="en-US" sz="2000" b="1" spc="-5" dirty="0">
                <a:latin typeface="Courier New"/>
                <a:cs typeface="Courier New"/>
              </a:rPr>
              <a:t>counter.cp</a:t>
            </a:r>
            <a:r>
              <a:rPr lang="en-US" sz="2000" b="1" dirty="0">
                <a:latin typeface="Courier New"/>
                <a:cs typeface="Courier New"/>
              </a:rPr>
              <a:t>p </a:t>
            </a:r>
            <a:endParaRPr sz="2000" dirty="0">
              <a:latin typeface="Courier New"/>
              <a:cs typeface="Courier New"/>
            </a:endParaRPr>
          </a:p>
          <a:p>
            <a:pPr marL="287020" marR="12700" indent="-274320">
              <a:lnSpc>
                <a:spcPct val="98700"/>
              </a:lnSpc>
              <a:spcBef>
                <a:spcPts val="190"/>
              </a:spcBef>
              <a:buClr>
                <a:srgbClr val="AD0101"/>
              </a:buClr>
              <a:buFont typeface="Arial"/>
              <a:buChar char="•"/>
              <a:tabLst>
                <a:tab pos="286385" algn="l"/>
                <a:tab pos="6409055" algn="l"/>
              </a:tabLst>
            </a:pPr>
            <a:r>
              <a:rPr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G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U</a:t>
            </a:r>
            <a:r>
              <a:rPr sz="2400" spc="1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15" dirty="0" err="1">
                <a:solidFill>
                  <a:srgbClr val="2F2F2F"/>
                </a:solidFill>
                <a:latin typeface="Times New Roman"/>
                <a:cs typeface="Times New Roman"/>
              </a:rPr>
              <a:t>nano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s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 a s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i</a:t>
            </a:r>
            <a:r>
              <a:rPr sz="2400" spc="-40" dirty="0">
                <a:solidFill>
                  <a:srgbClr val="2F2F2F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p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l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e</a:t>
            </a:r>
            <a:r>
              <a:rPr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er</a:t>
            </a:r>
            <a:r>
              <a:rPr sz="2400" spc="-40" dirty="0">
                <a:solidFill>
                  <a:srgbClr val="2F2F2F"/>
                </a:solidFill>
                <a:latin typeface="Times New Roman"/>
                <a:cs typeface="Times New Roman"/>
              </a:rPr>
              <a:t>m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i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na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l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-b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ased</a:t>
            </a:r>
            <a:r>
              <a:rPr sz="2400" spc="-4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ext</a:t>
            </a:r>
            <a:r>
              <a:rPr sz="2400" spc="-2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ed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it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o</a:t>
            </a:r>
            <a:r>
              <a:rPr sz="2400" spc="-130" dirty="0">
                <a:solidFill>
                  <a:srgbClr val="2F2F2F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.	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P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r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ess </a:t>
            </a:r>
            <a:r>
              <a:rPr sz="2400" b="1" spc="-5" dirty="0" err="1">
                <a:solidFill>
                  <a:srgbClr val="2F2F2F"/>
                </a:solidFill>
                <a:latin typeface="Courier New"/>
                <a:cs typeface="Courier New"/>
              </a:rPr>
              <a:t>Ctrl</a:t>
            </a:r>
            <a:r>
              <a:rPr lang="en-US" sz="2400" b="1" spc="-5" dirty="0" err="1">
                <a:solidFill>
                  <a:srgbClr val="2F2F2F"/>
                </a:solidFill>
                <a:latin typeface="Courier New"/>
                <a:cs typeface="Courier New"/>
              </a:rPr>
              <a:t>+</a:t>
            </a:r>
            <a:r>
              <a:rPr sz="2400" b="1" spc="0" dirty="0" err="1">
                <a:solidFill>
                  <a:srgbClr val="2F2F2F"/>
                </a:solidFill>
                <a:latin typeface="Courier New"/>
                <a:cs typeface="Courier New"/>
              </a:rPr>
              <a:t>G</a:t>
            </a:r>
            <a:r>
              <a:rPr sz="2400" b="1" spc="-1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a</a:t>
            </a:r>
            <a:r>
              <a:rPr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f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er</a:t>
            </a:r>
            <a:r>
              <a:rPr sz="2400" spc="-2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i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nvok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ng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15" dirty="0" err="1">
                <a:solidFill>
                  <a:srgbClr val="2F2F2F"/>
                </a:solidFill>
                <a:latin typeface="Times New Roman"/>
                <a:cs typeface="Times New Roman"/>
              </a:rPr>
              <a:t>nano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o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get 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on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li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ne</a:t>
            </a:r>
            <a:r>
              <a:rPr sz="2400" spc="-2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help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or</a:t>
            </a:r>
            <a:r>
              <a:rPr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l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earn </a:t>
            </a:r>
            <a:r>
              <a:rPr sz="2400" spc="-40" dirty="0">
                <a:solidFill>
                  <a:srgbClr val="2F2F2F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or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e </a:t>
            </a:r>
            <a:r>
              <a:rPr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at</a:t>
            </a:r>
            <a:r>
              <a:rPr lang="en-US"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lang="en-US" sz="2400" spc="-10" dirty="0">
                <a:solidFill>
                  <a:srgbClr val="2F2F2F"/>
                </a:solidFill>
                <a:latin typeface="Times New Roman"/>
                <a:cs typeface="Times New Roman"/>
                <a:hlinkClick r:id="rId3"/>
              </a:rPr>
              <a:t>https://help.ubuntu.com/community/Nano</a:t>
            </a:r>
            <a:endParaRPr lang="en-US" sz="2400" spc="-10" dirty="0">
              <a:solidFill>
                <a:srgbClr val="2F2F2F"/>
              </a:solidFill>
              <a:latin typeface="Times New Roman"/>
              <a:cs typeface="Times New Roman"/>
            </a:endParaRPr>
          </a:p>
          <a:p>
            <a:pPr marL="287020" marR="12700" indent="-274320">
              <a:lnSpc>
                <a:spcPct val="98700"/>
              </a:lnSpc>
              <a:spcBef>
                <a:spcPts val="190"/>
              </a:spcBef>
              <a:buClr>
                <a:srgbClr val="AD0101"/>
              </a:buClr>
              <a:buFont typeface="Arial"/>
              <a:buChar char="•"/>
              <a:tabLst>
                <a:tab pos="286385" algn="l"/>
                <a:tab pos="6409055" algn="l"/>
              </a:tabLst>
            </a:pPr>
            <a:endParaRPr sz="20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24227" y="5003800"/>
            <a:ext cx="1699259" cy="746759"/>
          </a:xfrm>
          <a:custGeom>
            <a:avLst/>
            <a:gdLst/>
            <a:ahLst/>
            <a:cxnLst/>
            <a:rect l="l" t="t" r="r" b="b"/>
            <a:pathLst>
              <a:path w="1699259" h="746759">
                <a:moveTo>
                  <a:pt x="1699259" y="740663"/>
                </a:moveTo>
                <a:lnTo>
                  <a:pt x="1699259" y="4571"/>
                </a:lnTo>
                <a:lnTo>
                  <a:pt x="1693163" y="0"/>
                </a:lnTo>
                <a:lnTo>
                  <a:pt x="4571" y="0"/>
                </a:lnTo>
                <a:lnTo>
                  <a:pt x="0" y="4571"/>
                </a:lnTo>
                <a:lnTo>
                  <a:pt x="0" y="740663"/>
                </a:lnTo>
                <a:lnTo>
                  <a:pt x="4571" y="746759"/>
                </a:lnTo>
                <a:lnTo>
                  <a:pt x="10667" y="746759"/>
                </a:lnTo>
                <a:lnTo>
                  <a:pt x="10667" y="22859"/>
                </a:lnTo>
                <a:lnTo>
                  <a:pt x="22859" y="10667"/>
                </a:lnTo>
                <a:lnTo>
                  <a:pt x="22859" y="22859"/>
                </a:lnTo>
                <a:lnTo>
                  <a:pt x="1676399" y="22859"/>
                </a:lnTo>
                <a:lnTo>
                  <a:pt x="1676399" y="10667"/>
                </a:lnTo>
                <a:lnTo>
                  <a:pt x="1687067" y="22859"/>
                </a:lnTo>
                <a:lnTo>
                  <a:pt x="1687067" y="746759"/>
                </a:lnTo>
                <a:lnTo>
                  <a:pt x="1693163" y="746759"/>
                </a:lnTo>
                <a:lnTo>
                  <a:pt x="1699259" y="740663"/>
                </a:lnTo>
                <a:close/>
              </a:path>
              <a:path w="1699259" h="746759">
                <a:moveTo>
                  <a:pt x="22859" y="22859"/>
                </a:moveTo>
                <a:lnTo>
                  <a:pt x="22859" y="10667"/>
                </a:lnTo>
                <a:lnTo>
                  <a:pt x="10667" y="22859"/>
                </a:lnTo>
                <a:lnTo>
                  <a:pt x="22859" y="22859"/>
                </a:lnTo>
                <a:close/>
              </a:path>
              <a:path w="1699259" h="746759">
                <a:moveTo>
                  <a:pt x="22859" y="723899"/>
                </a:moveTo>
                <a:lnTo>
                  <a:pt x="22859" y="22859"/>
                </a:lnTo>
                <a:lnTo>
                  <a:pt x="10667" y="22859"/>
                </a:lnTo>
                <a:lnTo>
                  <a:pt x="10667" y="723899"/>
                </a:lnTo>
                <a:lnTo>
                  <a:pt x="22859" y="723899"/>
                </a:lnTo>
                <a:close/>
              </a:path>
              <a:path w="1699259" h="746759">
                <a:moveTo>
                  <a:pt x="1687067" y="723899"/>
                </a:moveTo>
                <a:lnTo>
                  <a:pt x="10667" y="723899"/>
                </a:lnTo>
                <a:lnTo>
                  <a:pt x="22859" y="734567"/>
                </a:lnTo>
                <a:lnTo>
                  <a:pt x="22859" y="746759"/>
                </a:lnTo>
                <a:lnTo>
                  <a:pt x="1676399" y="746759"/>
                </a:lnTo>
                <a:lnTo>
                  <a:pt x="1676399" y="734567"/>
                </a:lnTo>
                <a:lnTo>
                  <a:pt x="1687067" y="723899"/>
                </a:lnTo>
                <a:close/>
              </a:path>
              <a:path w="1699259" h="746759">
                <a:moveTo>
                  <a:pt x="22859" y="746759"/>
                </a:moveTo>
                <a:lnTo>
                  <a:pt x="22859" y="734567"/>
                </a:lnTo>
                <a:lnTo>
                  <a:pt x="10667" y="723899"/>
                </a:lnTo>
                <a:lnTo>
                  <a:pt x="10667" y="746759"/>
                </a:lnTo>
                <a:lnTo>
                  <a:pt x="22859" y="746759"/>
                </a:lnTo>
                <a:close/>
              </a:path>
              <a:path w="1699259" h="746759">
                <a:moveTo>
                  <a:pt x="1687067" y="22859"/>
                </a:moveTo>
                <a:lnTo>
                  <a:pt x="1676399" y="10667"/>
                </a:lnTo>
                <a:lnTo>
                  <a:pt x="1676399" y="22859"/>
                </a:lnTo>
                <a:lnTo>
                  <a:pt x="1687067" y="22859"/>
                </a:lnTo>
                <a:close/>
              </a:path>
              <a:path w="1699259" h="746759">
                <a:moveTo>
                  <a:pt x="1687067" y="723899"/>
                </a:moveTo>
                <a:lnTo>
                  <a:pt x="1687067" y="22859"/>
                </a:lnTo>
                <a:lnTo>
                  <a:pt x="1676399" y="22859"/>
                </a:lnTo>
                <a:lnTo>
                  <a:pt x="1676399" y="723899"/>
                </a:lnTo>
                <a:lnTo>
                  <a:pt x="1687067" y="723899"/>
                </a:lnTo>
                <a:close/>
              </a:path>
              <a:path w="1699259" h="746759">
                <a:moveTo>
                  <a:pt x="1687067" y="746759"/>
                </a:moveTo>
                <a:lnTo>
                  <a:pt x="1687067" y="723899"/>
                </a:lnTo>
                <a:lnTo>
                  <a:pt x="1676399" y="734567"/>
                </a:lnTo>
                <a:lnTo>
                  <a:pt x="1676399" y="746759"/>
                </a:lnTo>
                <a:lnTo>
                  <a:pt x="1687067" y="746759"/>
                </a:lnTo>
                <a:close/>
              </a:path>
            </a:pathLst>
          </a:custGeom>
          <a:solidFill>
            <a:srgbClr val="7E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74595" y="5128895"/>
            <a:ext cx="1397000" cy="5607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32740" marR="12700" indent="-320040">
              <a:lnSpc>
                <a:spcPct val="100000"/>
              </a:lnSpc>
            </a:pP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P</a:t>
            </a:r>
            <a:r>
              <a:rPr sz="1800" spc="0" dirty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es</a:t>
            </a:r>
            <a:r>
              <a:rPr sz="1800" spc="0" dirty="0">
                <a:solidFill>
                  <a:srgbClr val="001F5F"/>
                </a:solidFill>
                <a:latin typeface="Times New Roman"/>
                <a:cs typeface="Times New Roman"/>
              </a:rPr>
              <a:t>s </a:t>
            </a:r>
            <a:r>
              <a:rPr sz="1800" b="1" spc="-20" dirty="0" err="1">
                <a:solidFill>
                  <a:srgbClr val="001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sz="1800" b="1" spc="-5" dirty="0" err="1">
                <a:solidFill>
                  <a:srgbClr val="001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trl</a:t>
            </a:r>
            <a:r>
              <a:rPr lang="en-US" sz="1800" b="1" spc="-5" dirty="0" err="1">
                <a:solidFill>
                  <a:srgbClr val="001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sz="1800" b="1" spc="-5" dirty="0" err="1">
                <a:solidFill>
                  <a:srgbClr val="001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sz="18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to </a:t>
            </a: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g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et </a:t>
            </a:r>
            <a:r>
              <a:rPr sz="1800" spc="-10" dirty="0">
                <a:solidFill>
                  <a:srgbClr val="001F5F"/>
                </a:solidFill>
                <a:latin typeface="Times New Roman"/>
                <a:cs typeface="Times New Roman"/>
              </a:rPr>
              <a:t>h</a:t>
            </a:r>
            <a:r>
              <a:rPr sz="1800" spc="-5" dirty="0">
                <a:solidFill>
                  <a:srgbClr val="001F5F"/>
                </a:solidFill>
                <a:latin typeface="Times New Roman"/>
                <a:cs typeface="Times New Roman"/>
              </a:rPr>
              <a:t>elp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10359" y="5986777"/>
            <a:ext cx="7616191" cy="4895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St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a</a:t>
            </a:r>
            <a:r>
              <a:rPr sz="3200" spc="65" dirty="0">
                <a:solidFill>
                  <a:srgbClr val="252525"/>
                </a:solidFill>
                <a:latin typeface="Impact"/>
                <a:cs typeface="Impact"/>
              </a:rPr>
              <a:t>r</a:t>
            </a: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t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u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p:</a:t>
            </a:r>
            <a:r>
              <a:rPr sz="3200" spc="-15" dirty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C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r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e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a</a:t>
            </a: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t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e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a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nd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 e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d</a:t>
            </a: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i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t</a:t>
            </a: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a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C</a:t>
            </a: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+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+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p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r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o</a:t>
            </a: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g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ra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m</a:t>
            </a:r>
            <a:endParaRPr sz="3200" dirty="0">
              <a:latin typeface="Impact"/>
              <a:cs typeface="Impac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712" y="3253242"/>
            <a:ext cx="4378638" cy="2767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bject 6"/>
          <p:cNvSpPr/>
          <p:nvPr/>
        </p:nvSpPr>
        <p:spPr>
          <a:xfrm>
            <a:off x="3503676" y="5156200"/>
            <a:ext cx="438911" cy="609599"/>
          </a:xfrm>
          <a:custGeom>
            <a:avLst/>
            <a:gdLst/>
            <a:ahLst/>
            <a:cxnLst/>
            <a:rect l="l" t="t" r="r" b="b"/>
            <a:pathLst>
              <a:path w="438911" h="609599">
                <a:moveTo>
                  <a:pt x="438911" y="595883"/>
                </a:moveTo>
                <a:lnTo>
                  <a:pt x="18287" y="0"/>
                </a:lnTo>
                <a:lnTo>
                  <a:pt x="0" y="13715"/>
                </a:lnTo>
                <a:lnTo>
                  <a:pt x="420623" y="609599"/>
                </a:lnTo>
                <a:lnTo>
                  <a:pt x="438911" y="595883"/>
                </a:lnTo>
                <a:close/>
              </a:path>
            </a:pathLst>
          </a:custGeom>
          <a:solidFill>
            <a:srgbClr val="7E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10360" y="1124408"/>
            <a:ext cx="7692390" cy="48623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lang="en-US" b="1" spc="-10" dirty="0">
                <a:latin typeface="Courier New"/>
                <a:cs typeface="Courier New"/>
              </a:rPr>
              <a:t>#include &lt;</a:t>
            </a:r>
            <a:r>
              <a:rPr lang="en-US" b="1" spc="-10" dirty="0" err="1">
                <a:latin typeface="Courier New"/>
                <a:cs typeface="Courier New"/>
              </a:rPr>
              <a:t>stdio.h</a:t>
            </a:r>
            <a:r>
              <a:rPr lang="en-US" b="1" spc="-10" dirty="0">
                <a:latin typeface="Courier New"/>
                <a:cs typeface="Courier New"/>
              </a:rPr>
              <a:t>&gt;</a:t>
            </a:r>
          </a:p>
          <a:p>
            <a:pPr marL="12700" marR="12700">
              <a:lnSpc>
                <a:spcPct val="100000"/>
              </a:lnSpc>
            </a:pPr>
            <a:r>
              <a:rPr lang="en-US" b="1" spc="-10" dirty="0">
                <a:latin typeface="Courier New"/>
                <a:cs typeface="Courier New"/>
              </a:rPr>
              <a:t>#include &lt;sys/</a:t>
            </a:r>
            <a:r>
              <a:rPr lang="en-US" b="1" spc="-10" dirty="0" err="1">
                <a:latin typeface="Courier New"/>
                <a:cs typeface="Courier New"/>
              </a:rPr>
              <a:t>types.h</a:t>
            </a:r>
            <a:r>
              <a:rPr lang="en-US" b="1" spc="-10" dirty="0">
                <a:latin typeface="Courier New"/>
                <a:cs typeface="Courier New"/>
              </a:rPr>
              <a:t>&gt;</a:t>
            </a:r>
          </a:p>
          <a:p>
            <a:pPr marL="12700" marR="12700">
              <a:lnSpc>
                <a:spcPct val="100000"/>
              </a:lnSpc>
            </a:pPr>
            <a:r>
              <a:rPr lang="en-US" b="1" spc="-10" dirty="0">
                <a:latin typeface="Courier New"/>
                <a:cs typeface="Courier New"/>
              </a:rPr>
              <a:t>#include &lt;sys/</a:t>
            </a:r>
            <a:r>
              <a:rPr lang="en-US" b="1" spc="-10" dirty="0" err="1">
                <a:latin typeface="Courier New"/>
                <a:cs typeface="Courier New"/>
              </a:rPr>
              <a:t>wait.h</a:t>
            </a:r>
            <a:r>
              <a:rPr lang="en-US" b="1" spc="-10" dirty="0">
                <a:latin typeface="Courier New"/>
                <a:cs typeface="Courier New"/>
              </a:rPr>
              <a:t>&gt; </a:t>
            </a:r>
          </a:p>
          <a:p>
            <a:pPr marL="12700" marR="12700">
              <a:lnSpc>
                <a:spcPct val="100000"/>
              </a:lnSpc>
            </a:pPr>
            <a:r>
              <a:rPr lang="en-US" b="1" spc="-10" dirty="0">
                <a:latin typeface="Courier New"/>
                <a:cs typeface="Courier New"/>
              </a:rPr>
              <a:t>#include &lt;</a:t>
            </a:r>
            <a:r>
              <a:rPr lang="en-US" b="1" spc="-10" dirty="0" err="1">
                <a:latin typeface="Courier New"/>
                <a:cs typeface="Courier New"/>
              </a:rPr>
              <a:t>unistd.h</a:t>
            </a:r>
            <a:r>
              <a:rPr lang="en-US" b="1" spc="-10" dirty="0">
                <a:latin typeface="Courier New"/>
                <a:cs typeface="Courier New"/>
              </a:rPr>
              <a:t>&gt;</a:t>
            </a:r>
          </a:p>
          <a:p>
            <a:pPr marL="12700" marR="12700">
              <a:lnSpc>
                <a:spcPct val="100000"/>
              </a:lnSpc>
            </a:pPr>
            <a:r>
              <a:rPr lang="en-US" b="1" spc="-10" dirty="0">
                <a:latin typeface="Courier New"/>
                <a:cs typeface="Courier New"/>
              </a:rPr>
              <a:t>#include &lt;</a:t>
            </a:r>
            <a:r>
              <a:rPr lang="en-US" b="1" spc="-10" dirty="0" err="1">
                <a:latin typeface="Courier New"/>
                <a:cs typeface="Courier New"/>
              </a:rPr>
              <a:t>stdlib.h</a:t>
            </a:r>
            <a:r>
              <a:rPr lang="en-US" b="1" spc="-10" dirty="0">
                <a:latin typeface="Courier New"/>
                <a:cs typeface="Courier New"/>
              </a:rPr>
              <a:t>&gt;</a:t>
            </a:r>
          </a:p>
          <a:p>
            <a:pPr marL="12700" fontAlgn="base"/>
            <a:endParaRPr lang="en-US" b="1" spc="-10" dirty="0">
              <a:latin typeface="Courier New"/>
              <a:cs typeface="Courier New"/>
            </a:endParaRPr>
          </a:p>
          <a:p>
            <a:pPr marL="12700" fontAlgn="base"/>
            <a:r>
              <a:rPr lang="en-US" b="1" spc="-10" dirty="0" err="1">
                <a:latin typeface="Courier New"/>
                <a:cs typeface="Courier New"/>
              </a:rPr>
              <a:t>int</a:t>
            </a:r>
            <a:r>
              <a:rPr lang="en-US" b="1" spc="-10" dirty="0">
                <a:latin typeface="Courier New"/>
                <a:cs typeface="Courier New"/>
              </a:rPr>
              <a:t> main(</a:t>
            </a:r>
            <a:r>
              <a:rPr lang="en-US" b="1" spc="-10" dirty="0" err="1">
                <a:latin typeface="Courier New"/>
                <a:cs typeface="Courier New"/>
              </a:rPr>
              <a:t>int</a:t>
            </a:r>
            <a:r>
              <a:rPr lang="en-US" b="1" spc="-10" dirty="0">
                <a:latin typeface="Courier New"/>
                <a:cs typeface="Courier New"/>
              </a:rPr>
              <a:t> </a:t>
            </a:r>
            <a:r>
              <a:rPr lang="en-US" b="1" spc="-10" dirty="0" err="1">
                <a:latin typeface="Courier New"/>
                <a:cs typeface="Courier New"/>
              </a:rPr>
              <a:t>argc</a:t>
            </a:r>
            <a:r>
              <a:rPr lang="en-US" b="1" spc="-10" dirty="0">
                <a:latin typeface="Courier New"/>
                <a:cs typeface="Courier New"/>
              </a:rPr>
              <a:t>, char **</a:t>
            </a:r>
            <a:r>
              <a:rPr lang="en-US" b="1" spc="-10" dirty="0" err="1">
                <a:latin typeface="Courier New"/>
                <a:cs typeface="Courier New"/>
              </a:rPr>
              <a:t>argv</a:t>
            </a:r>
            <a:r>
              <a:rPr lang="en-US" b="1" spc="-10" dirty="0">
                <a:latin typeface="Courier New"/>
                <a:cs typeface="Courier New"/>
              </a:rPr>
              <a:t>)</a:t>
            </a:r>
          </a:p>
          <a:p>
            <a:pPr marL="12700" fontAlgn="base"/>
            <a:r>
              <a:rPr lang="en-US" b="1" spc="-10" dirty="0">
                <a:latin typeface="Courier New"/>
                <a:cs typeface="Courier New"/>
              </a:rPr>
              <a:t>{</a:t>
            </a:r>
          </a:p>
          <a:p>
            <a:pPr marL="12700" fontAlgn="base"/>
            <a:r>
              <a:rPr lang="en-US" b="1" spc="-10" dirty="0">
                <a:latin typeface="Courier New"/>
                <a:cs typeface="Courier New"/>
              </a:rPr>
              <a:t>	</a:t>
            </a:r>
            <a:r>
              <a:rPr lang="en-US" b="1" spc="-10" dirty="0" err="1">
                <a:latin typeface="Courier New"/>
                <a:cs typeface="Courier New"/>
              </a:rPr>
              <a:t>int</a:t>
            </a:r>
            <a:r>
              <a:rPr lang="en-US" b="1" spc="-10" dirty="0">
                <a:latin typeface="Courier New"/>
                <a:cs typeface="Courier New"/>
              </a:rPr>
              <a:t> input;</a:t>
            </a:r>
          </a:p>
          <a:p>
            <a:pPr marL="12700" fontAlgn="base"/>
            <a:r>
              <a:rPr lang="en-US" b="1" spc="-10" dirty="0">
                <a:latin typeface="Courier New"/>
                <a:cs typeface="Courier New"/>
              </a:rPr>
              <a:t>	</a:t>
            </a:r>
            <a:r>
              <a:rPr lang="en-US" b="1" spc="-10" dirty="0" err="1">
                <a:latin typeface="Courier New"/>
                <a:cs typeface="Courier New"/>
              </a:rPr>
              <a:t>int</a:t>
            </a:r>
            <a:r>
              <a:rPr lang="en-US" b="1" spc="-10" dirty="0">
                <a:latin typeface="Courier New"/>
                <a:cs typeface="Courier New"/>
              </a:rPr>
              <a:t> counter=0;</a:t>
            </a:r>
          </a:p>
          <a:p>
            <a:pPr marL="12700" fontAlgn="base"/>
            <a:r>
              <a:rPr lang="en-US" b="1" spc="-10" dirty="0">
                <a:latin typeface="Courier New"/>
                <a:cs typeface="Courier New"/>
              </a:rPr>
              <a:t>	</a:t>
            </a:r>
            <a:r>
              <a:rPr lang="en-US" b="1" spc="-10" dirty="0" err="1">
                <a:latin typeface="Courier New"/>
                <a:cs typeface="Courier New"/>
              </a:rPr>
              <a:t>int</a:t>
            </a:r>
            <a:r>
              <a:rPr lang="en-US" b="1" spc="-10" dirty="0">
                <a:latin typeface="Courier New"/>
                <a:cs typeface="Courier New"/>
              </a:rPr>
              <a:t> status=0;</a:t>
            </a:r>
          </a:p>
          <a:p>
            <a:pPr marL="12700" fontAlgn="base"/>
            <a:r>
              <a:rPr lang="en-US" b="1" spc="-10" dirty="0">
                <a:latin typeface="Courier New"/>
                <a:cs typeface="Courier New"/>
              </a:rPr>
              <a:t>	</a:t>
            </a:r>
            <a:r>
              <a:rPr lang="en-US" b="1" spc="-10" dirty="0" err="1">
                <a:latin typeface="Courier New"/>
                <a:cs typeface="Courier New"/>
              </a:rPr>
              <a:t>int</a:t>
            </a:r>
            <a:r>
              <a:rPr lang="en-US" b="1" spc="-10" dirty="0">
                <a:latin typeface="Courier New"/>
                <a:cs typeface="Courier New"/>
              </a:rPr>
              <a:t> </a:t>
            </a:r>
            <a:r>
              <a:rPr lang="en-US" b="1" spc="-10" dirty="0" err="1">
                <a:latin typeface="Courier New"/>
                <a:cs typeface="Courier New"/>
              </a:rPr>
              <a:t>i</a:t>
            </a:r>
            <a:r>
              <a:rPr lang="en-US" b="1" spc="-10" dirty="0">
                <a:latin typeface="Courier New"/>
                <a:cs typeface="Courier New"/>
              </a:rPr>
              <a:t>;</a:t>
            </a:r>
          </a:p>
          <a:p>
            <a:pPr marL="12700" fontAlgn="base"/>
            <a:r>
              <a:rPr lang="en-US" b="1" spc="-10" dirty="0">
                <a:latin typeface="Courier New"/>
                <a:cs typeface="Courier New"/>
              </a:rPr>
              <a:t>	pid_t pid;</a:t>
            </a:r>
          </a:p>
          <a:p>
            <a:pPr marL="12700" fontAlgn="base"/>
            <a:r>
              <a:rPr lang="en-US" b="1" spc="-10" dirty="0">
                <a:latin typeface="Courier New"/>
                <a:cs typeface="Courier New"/>
              </a:rPr>
              <a:t>	printf ("--- Process %d is running\n", </a:t>
            </a:r>
            <a:r>
              <a:rPr lang="en-US" b="1" spc="-10" dirty="0" err="1">
                <a:latin typeface="Courier New"/>
                <a:cs typeface="Courier New"/>
              </a:rPr>
              <a:t>getpid</a:t>
            </a:r>
            <a:r>
              <a:rPr lang="en-US" b="1" spc="-10" dirty="0">
                <a:latin typeface="Courier New"/>
                <a:cs typeface="Courier New"/>
              </a:rPr>
              <a:t>());</a:t>
            </a:r>
          </a:p>
          <a:p>
            <a:pPr marL="12700" fontAlgn="base"/>
            <a:r>
              <a:rPr lang="en-US" b="1" spc="-10" dirty="0">
                <a:latin typeface="Courier New"/>
                <a:cs typeface="Courier New"/>
              </a:rPr>
              <a:t>	printf ("Enter a number: ");</a:t>
            </a:r>
          </a:p>
          <a:p>
            <a:pPr marL="12700" fontAlgn="base"/>
            <a:r>
              <a:rPr lang="en-US" b="1" spc="-10" dirty="0">
                <a:latin typeface="Courier New"/>
                <a:cs typeface="Courier New"/>
              </a:rPr>
              <a:t>	</a:t>
            </a:r>
            <a:r>
              <a:rPr lang="en-US" b="1" spc="-10" dirty="0" err="1">
                <a:latin typeface="Courier New"/>
                <a:cs typeface="Courier New"/>
              </a:rPr>
              <a:t>scanf</a:t>
            </a:r>
            <a:r>
              <a:rPr lang="en-US" b="1" spc="-10" dirty="0">
                <a:latin typeface="Courier New"/>
                <a:cs typeface="Courier New"/>
              </a:rPr>
              <a:t> ("%d", &amp;input);</a:t>
            </a:r>
          </a:p>
          <a:p>
            <a:pPr marL="12700" fontAlgn="base"/>
            <a:r>
              <a:rPr lang="en-US" b="1" spc="-10" dirty="0">
                <a:latin typeface="Courier New"/>
                <a:cs typeface="Courier New"/>
              </a:rPr>
              <a:t>	pid=fork();</a:t>
            </a:r>
          </a:p>
          <a:p>
            <a:pPr marL="12700" fontAlgn="base"/>
            <a:r>
              <a:rPr lang="en-US" b="1" spc="-10" dirty="0">
                <a:latin typeface="Courier New"/>
                <a:cs typeface="Courier New"/>
              </a:rPr>
              <a:t>    </a:t>
            </a:r>
            <a:endParaRPr b="1" dirty="0">
              <a:latin typeface="Courier New"/>
              <a:cs typeface="Courier New"/>
            </a:endParaRPr>
          </a:p>
        </p:txBody>
      </p:sp>
      <p:sp>
        <p:nvSpPr>
          <p:cNvPr id="9" name="object 8"/>
          <p:cNvSpPr txBox="1"/>
          <p:nvPr/>
        </p:nvSpPr>
        <p:spPr>
          <a:xfrm>
            <a:off x="1610359" y="5986777"/>
            <a:ext cx="7539991" cy="4895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St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a</a:t>
            </a:r>
            <a:r>
              <a:rPr sz="3200" spc="65" dirty="0">
                <a:solidFill>
                  <a:srgbClr val="252525"/>
                </a:solidFill>
                <a:latin typeface="Impact"/>
                <a:cs typeface="Impact"/>
              </a:rPr>
              <a:t>r</a:t>
            </a: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t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u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p:</a:t>
            </a:r>
            <a:r>
              <a:rPr sz="3200" spc="-15" dirty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C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r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e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a</a:t>
            </a: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t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e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a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nd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 e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d</a:t>
            </a: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i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t</a:t>
            </a: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a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C</a:t>
            </a: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+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+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p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r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o</a:t>
            </a: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g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ra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m</a:t>
            </a:r>
            <a:endParaRPr sz="3200" dirty="0">
              <a:latin typeface="Impact"/>
              <a:cs typeface="Impac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02350" y="862799"/>
            <a:ext cx="2743200" cy="523220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spc="-5" dirty="0">
                <a:latin typeface="Courier New"/>
                <a:cs typeface="Courier New"/>
              </a:rPr>
              <a:t>counter.cp</a:t>
            </a:r>
            <a:r>
              <a:rPr lang="en-US" sz="2800" b="1" dirty="0">
                <a:latin typeface="Courier New"/>
                <a:cs typeface="Courier New"/>
              </a:rPr>
              <a:t>p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29882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813791" y="965200"/>
            <a:ext cx="8077200" cy="43960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fontAlgn="base"/>
            <a:r>
              <a:rPr lang="en-US" sz="1600" b="1" spc="-10" dirty="0">
                <a:latin typeface="Courier New"/>
                <a:cs typeface="Courier New"/>
              </a:rPr>
              <a:t>	if (pid &gt; 0)</a:t>
            </a:r>
          </a:p>
          <a:p>
            <a:pPr marL="12700" fontAlgn="base"/>
            <a:r>
              <a:rPr lang="en-US" sz="1600" b="1" spc="-10" dirty="0">
                <a:latin typeface="Courier New"/>
                <a:cs typeface="Courier New"/>
              </a:rPr>
              <a:t>	{ // parent process</a:t>
            </a:r>
          </a:p>
          <a:p>
            <a:pPr marL="12700" fontAlgn="base"/>
            <a:r>
              <a:rPr lang="en-US" sz="1600" b="1" spc="-10" dirty="0">
                <a:latin typeface="Courier New"/>
                <a:cs typeface="Courier New"/>
              </a:rPr>
              <a:t>		pid = wait(&amp;status);</a:t>
            </a:r>
          </a:p>
          <a:p>
            <a:pPr marL="12700" fontAlgn="base"/>
            <a:r>
              <a:rPr lang="en-US" sz="1600" b="1" spc="-10" dirty="0">
                <a:latin typeface="Courier New"/>
                <a:cs typeface="Courier New"/>
              </a:rPr>
              <a:t>		printf("--- End of Parent Process %d\n", </a:t>
            </a:r>
            <a:r>
              <a:rPr lang="en-US" sz="1600" b="1" spc="-10" dirty="0" err="1">
                <a:latin typeface="Courier New"/>
                <a:cs typeface="Courier New"/>
              </a:rPr>
              <a:t>getpid</a:t>
            </a:r>
            <a:r>
              <a:rPr lang="en-US" sz="1600" b="1" spc="-10" dirty="0">
                <a:latin typeface="Courier New"/>
                <a:cs typeface="Courier New"/>
              </a:rPr>
              <a:t>());</a:t>
            </a:r>
          </a:p>
          <a:p>
            <a:pPr marL="12700" fontAlgn="base"/>
            <a:r>
              <a:rPr lang="en-US" sz="1600" b="1" spc="-10" dirty="0">
                <a:latin typeface="Courier New"/>
                <a:cs typeface="Courier New"/>
              </a:rPr>
              <a:t>	}</a:t>
            </a:r>
          </a:p>
          <a:p>
            <a:pPr marL="12700" fontAlgn="base"/>
            <a:r>
              <a:rPr lang="en-US" sz="1600" b="1" spc="-10" dirty="0">
                <a:latin typeface="Courier New"/>
                <a:cs typeface="Courier New"/>
              </a:rPr>
              <a:t>	else if (pid == 0)</a:t>
            </a:r>
          </a:p>
          <a:p>
            <a:pPr marL="12700" fontAlgn="base"/>
            <a:r>
              <a:rPr lang="en-US" sz="1600" b="1" spc="-10" dirty="0">
                <a:latin typeface="Courier New"/>
                <a:cs typeface="Courier New"/>
              </a:rPr>
              <a:t>	{ // child process</a:t>
            </a:r>
          </a:p>
          <a:p>
            <a:pPr marL="12700" fontAlgn="base"/>
            <a:r>
              <a:rPr lang="en-US" sz="1600" b="1" spc="-10" dirty="0">
                <a:latin typeface="Courier New"/>
                <a:cs typeface="Courier New"/>
              </a:rPr>
              <a:t>		for (</a:t>
            </a:r>
            <a:r>
              <a:rPr lang="en-US" sz="1600" b="1" spc="-10" dirty="0" err="1">
                <a:latin typeface="Courier New"/>
                <a:cs typeface="Courier New"/>
              </a:rPr>
              <a:t>i</a:t>
            </a:r>
            <a:r>
              <a:rPr lang="en-US" sz="1600" b="1" spc="-10" dirty="0">
                <a:latin typeface="Courier New"/>
                <a:cs typeface="Courier New"/>
              </a:rPr>
              <a:t>=0; </a:t>
            </a:r>
            <a:r>
              <a:rPr lang="en-US" sz="1600" b="1" spc="-10" dirty="0" err="1">
                <a:latin typeface="Courier New"/>
                <a:cs typeface="Courier New"/>
              </a:rPr>
              <a:t>i</a:t>
            </a:r>
            <a:r>
              <a:rPr lang="en-US" sz="1600" b="1" spc="-10" dirty="0">
                <a:latin typeface="Courier New"/>
                <a:cs typeface="Courier New"/>
              </a:rPr>
              <a:t>&lt;input; ++</a:t>
            </a:r>
            <a:r>
              <a:rPr lang="en-US" sz="1600" b="1" spc="-10" dirty="0" err="1">
                <a:latin typeface="Courier New"/>
                <a:cs typeface="Courier New"/>
              </a:rPr>
              <a:t>i</a:t>
            </a:r>
            <a:r>
              <a:rPr lang="en-US" sz="1600" b="1" spc="-10" dirty="0">
                <a:latin typeface="Courier New"/>
                <a:cs typeface="Courier New"/>
              </a:rPr>
              <a:t>)</a:t>
            </a:r>
          </a:p>
          <a:p>
            <a:pPr marL="12700" fontAlgn="base"/>
            <a:r>
              <a:rPr lang="en-US" sz="1600" b="1" spc="-10" dirty="0">
                <a:latin typeface="Courier New"/>
                <a:cs typeface="Courier New"/>
              </a:rPr>
              <a:t>		{	printf("Child Process %d: counter=%d\n", </a:t>
            </a:r>
          </a:p>
          <a:p>
            <a:pPr marL="12700" fontAlgn="base"/>
            <a:r>
              <a:rPr lang="en-US" sz="1600" b="1" spc="-10" dirty="0" err="1">
                <a:latin typeface="Courier New"/>
                <a:cs typeface="Courier New"/>
              </a:rPr>
              <a:t>getpid</a:t>
            </a:r>
            <a:r>
              <a:rPr lang="en-US" sz="1600" b="1" spc="-10" dirty="0">
                <a:latin typeface="Courier New"/>
                <a:cs typeface="Courier New"/>
              </a:rPr>
              <a:t>(), ++counter);</a:t>
            </a:r>
          </a:p>
          <a:p>
            <a:pPr marL="12700" fontAlgn="base"/>
            <a:r>
              <a:rPr lang="en-US" sz="1600" b="1" spc="-10" dirty="0">
                <a:latin typeface="Courier New"/>
                <a:cs typeface="Courier New"/>
              </a:rPr>
              <a:t>			sleep(1); // count slowly</a:t>
            </a:r>
          </a:p>
          <a:p>
            <a:pPr marL="12700" fontAlgn="base"/>
            <a:r>
              <a:rPr lang="en-US" sz="1600" b="1" spc="-10" dirty="0">
                <a:latin typeface="Courier New"/>
                <a:cs typeface="Courier New"/>
              </a:rPr>
              <a:t>		}</a:t>
            </a:r>
          </a:p>
          <a:p>
            <a:pPr marL="12700" fontAlgn="base"/>
            <a:r>
              <a:rPr lang="en-US" sz="1600" b="1" spc="-10" dirty="0">
                <a:latin typeface="Courier New"/>
                <a:cs typeface="Courier New"/>
              </a:rPr>
              <a:t>	}</a:t>
            </a:r>
          </a:p>
          <a:p>
            <a:pPr marL="12700" fontAlgn="base"/>
            <a:r>
              <a:rPr lang="en-US" sz="1600" b="1" spc="-10" dirty="0">
                <a:latin typeface="Courier New"/>
                <a:cs typeface="Courier New"/>
              </a:rPr>
              <a:t>	else</a:t>
            </a:r>
          </a:p>
          <a:p>
            <a:pPr marL="12700" fontAlgn="base"/>
            <a:r>
              <a:rPr lang="en-US" sz="1600" b="1" spc="-10" dirty="0">
                <a:latin typeface="Courier New"/>
                <a:cs typeface="Courier New"/>
              </a:rPr>
              <a:t>	{ // fork failed</a:t>
            </a:r>
          </a:p>
          <a:p>
            <a:pPr marL="12700" fontAlgn="base"/>
            <a:r>
              <a:rPr lang="en-US" sz="1600" b="1" spc="-10" dirty="0">
                <a:latin typeface="Courier New"/>
                <a:cs typeface="Courier New"/>
              </a:rPr>
              <a:t>		printf("fork () failed!\n");</a:t>
            </a:r>
          </a:p>
          <a:p>
            <a:pPr marL="12700" fontAlgn="base"/>
            <a:r>
              <a:rPr lang="en-US" sz="1600" b="1" spc="-10" dirty="0">
                <a:latin typeface="Courier New"/>
                <a:cs typeface="Courier New"/>
              </a:rPr>
              <a:t>		exit (EXIT_FAILURE);</a:t>
            </a:r>
          </a:p>
          <a:p>
            <a:pPr marL="12700" fontAlgn="base"/>
            <a:r>
              <a:rPr lang="en-US" sz="1600" b="1" spc="-10" dirty="0">
                <a:latin typeface="Courier New"/>
                <a:cs typeface="Courier New"/>
              </a:rPr>
              <a:t>	}</a:t>
            </a:r>
          </a:p>
          <a:p>
            <a:pPr marL="12700" fontAlgn="base"/>
            <a:r>
              <a:rPr lang="en-US" sz="1600" b="1" spc="-10" dirty="0">
                <a:latin typeface="Courier New"/>
                <a:cs typeface="Courier New"/>
              </a:rPr>
              <a:t>	exit (EXIT_SUCCESS);</a:t>
            </a:r>
          </a:p>
          <a:p>
            <a:pPr marL="12700" fontAlgn="base"/>
            <a:r>
              <a:rPr lang="en-US" sz="1600" b="1" spc="-10" dirty="0">
                <a:latin typeface="Courier New"/>
                <a:cs typeface="Courier New"/>
              </a:rPr>
              <a:t>}	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7" name="object 8"/>
          <p:cNvSpPr txBox="1"/>
          <p:nvPr/>
        </p:nvSpPr>
        <p:spPr>
          <a:xfrm>
            <a:off x="1610359" y="5986777"/>
            <a:ext cx="7612648" cy="4895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St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a</a:t>
            </a:r>
            <a:r>
              <a:rPr sz="3200" spc="65" dirty="0">
                <a:solidFill>
                  <a:srgbClr val="252525"/>
                </a:solidFill>
                <a:latin typeface="Impact"/>
                <a:cs typeface="Impact"/>
              </a:rPr>
              <a:t>r</a:t>
            </a: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t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u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p:</a:t>
            </a:r>
            <a:r>
              <a:rPr sz="3200" spc="-15" dirty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C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r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e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a</a:t>
            </a: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t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e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a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nd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 e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d</a:t>
            </a: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i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t</a:t>
            </a: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a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C</a:t>
            </a: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+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+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p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r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o</a:t>
            </a: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g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ra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m</a:t>
            </a:r>
            <a:endParaRPr sz="3200" dirty="0">
              <a:latin typeface="Impact"/>
              <a:cs typeface="Impact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02350" y="862799"/>
            <a:ext cx="2743200" cy="523220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spc="-5" dirty="0">
                <a:latin typeface="Courier New"/>
                <a:cs typeface="Courier New"/>
              </a:rPr>
              <a:t>counter.cp</a:t>
            </a:r>
            <a:r>
              <a:rPr lang="en-US" sz="2800" b="1" dirty="0">
                <a:latin typeface="Courier New"/>
                <a:cs typeface="Courier New"/>
              </a:rPr>
              <a:t>p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63137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454150" y="889000"/>
            <a:ext cx="7100570" cy="41427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607060" indent="-274320"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the code and exit</a:t>
            </a:r>
            <a:r>
              <a:rPr lang="en-US" sz="2400" dirty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4260" lvl="1" indent="-274320"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Press </a:t>
            </a:r>
            <a:r>
              <a:rPr lang="en-US" sz="2000" b="1" spc="-5" dirty="0" err="1">
                <a:solidFill>
                  <a:srgbClr val="2F2F2F"/>
                </a:solidFill>
                <a:latin typeface="Courier New"/>
                <a:cs typeface="Courier New"/>
              </a:rPr>
              <a:t>Ctrl+X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exit</a:t>
            </a:r>
          </a:p>
          <a:p>
            <a:pPr marL="607060" indent="-274320"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endParaRPr lang="en-US" sz="2000" dirty="0"/>
          </a:p>
          <a:p>
            <a:pPr marL="607060" indent="-274320"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endParaRPr lang="en-US" sz="2000" dirty="0"/>
          </a:p>
          <a:p>
            <a:pPr marL="607060" indent="-274320"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endParaRPr lang="en-US" sz="2000" dirty="0"/>
          </a:p>
          <a:p>
            <a:pPr marL="332740">
              <a:lnSpc>
                <a:spcPct val="100000"/>
              </a:lnSpc>
              <a:buClr>
                <a:srgbClr val="AD0101"/>
              </a:buClr>
              <a:tabLst>
                <a:tab pos="606425" algn="l"/>
              </a:tabLst>
            </a:pPr>
            <a:endParaRPr sz="2000" dirty="0">
              <a:latin typeface="Times New Roman"/>
              <a:cs typeface="Times New Roman"/>
            </a:endParaRPr>
          </a:p>
          <a:p>
            <a:pPr marL="1064260" lvl="1" indent="-274320">
              <a:spcBef>
                <a:spcPts val="30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000" spc="-5" dirty="0">
                <a:solidFill>
                  <a:srgbClr val="2F2F2F"/>
                </a:solidFill>
                <a:latin typeface="Times New Roman"/>
                <a:cs typeface="Times New Roman"/>
              </a:rPr>
              <a:t>Press </a:t>
            </a:r>
            <a:r>
              <a:rPr lang="en-US"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y</a:t>
            </a:r>
            <a:r>
              <a:rPr lang="en-US" sz="2000" spc="-5" dirty="0">
                <a:solidFill>
                  <a:srgbClr val="2F2F2F"/>
                </a:solidFill>
                <a:latin typeface="Times New Roman"/>
                <a:cs typeface="Times New Roman"/>
              </a:rPr>
              <a:t> and </a:t>
            </a:r>
            <a:r>
              <a:rPr lang="en-US"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Enter</a:t>
            </a:r>
            <a:r>
              <a:rPr lang="en-US" sz="2000" spc="-5" dirty="0">
                <a:solidFill>
                  <a:srgbClr val="2F2F2F"/>
                </a:solidFill>
                <a:latin typeface="Times New Roman"/>
                <a:cs typeface="Times New Roman"/>
              </a:rPr>
              <a:t> to save the modification</a:t>
            </a:r>
          </a:p>
          <a:p>
            <a:pPr marL="607060" indent="-274320">
              <a:lnSpc>
                <a:spcPct val="100000"/>
              </a:lnSpc>
              <a:spcBef>
                <a:spcPts val="30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endParaRPr lang="en-US" sz="2000" spc="-5" dirty="0">
              <a:solidFill>
                <a:srgbClr val="2F2F2F"/>
              </a:solidFill>
              <a:latin typeface="Times New Roman"/>
              <a:cs typeface="Times New Roman"/>
            </a:endParaRPr>
          </a:p>
          <a:p>
            <a:pPr marL="607060" indent="-274320">
              <a:lnSpc>
                <a:spcPct val="100000"/>
              </a:lnSpc>
              <a:spcBef>
                <a:spcPts val="30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endParaRPr lang="en-US" sz="2000" spc="-5" dirty="0">
              <a:solidFill>
                <a:srgbClr val="2F2F2F"/>
              </a:solidFill>
              <a:latin typeface="Times New Roman"/>
              <a:cs typeface="Times New Roman"/>
            </a:endParaRPr>
          </a:p>
          <a:p>
            <a:pPr marL="607060" indent="-274320">
              <a:lnSpc>
                <a:spcPct val="100000"/>
              </a:lnSpc>
              <a:spcBef>
                <a:spcPts val="30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endParaRPr lang="en-US" sz="2000" spc="-5" dirty="0">
              <a:solidFill>
                <a:srgbClr val="2F2F2F"/>
              </a:solidFill>
              <a:latin typeface="Times New Roman"/>
              <a:cs typeface="Times New Roman"/>
            </a:endParaRPr>
          </a:p>
          <a:p>
            <a:pPr marL="607060" indent="-274320">
              <a:spcBef>
                <a:spcPts val="30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400" dirty="0">
                <a:solidFill>
                  <a:srgbClr val="2F2F2F"/>
                </a:solidFill>
                <a:latin typeface="Times New Roman"/>
                <a:cs typeface="Times New Roman"/>
              </a:rPr>
              <a:t>Alternatively, you can download the source file from Canvas and upload the source file to your working directory via </a:t>
            </a:r>
            <a:r>
              <a:rPr lang="en-US" sz="2400" dirty="0" err="1">
                <a:solidFill>
                  <a:srgbClr val="2F2F2F"/>
                </a:solidFill>
                <a:latin typeface="Times New Roman"/>
                <a:cs typeface="Times New Roman"/>
              </a:rPr>
              <a:t>Xterm</a:t>
            </a:r>
            <a:r>
              <a:rPr lang="en-US" sz="2400" dirty="0">
                <a:solidFill>
                  <a:srgbClr val="2F2F2F"/>
                </a:solidFill>
                <a:latin typeface="Times New Roman"/>
                <a:cs typeface="Times New Roman"/>
              </a:rPr>
              <a:t>.</a:t>
            </a:r>
            <a:endParaRPr lang="en-US" sz="2400" dirty="0">
              <a:latin typeface="Times New Roman"/>
              <a:cs typeface="Times New Roman"/>
            </a:endParaRPr>
          </a:p>
          <a:p>
            <a:pPr marL="607060" indent="-274320">
              <a:lnSpc>
                <a:spcPct val="100000"/>
              </a:lnSpc>
              <a:spcBef>
                <a:spcPts val="300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endParaRPr sz="2000" dirty="0">
              <a:latin typeface="Times New Roman"/>
              <a:cs typeface="Times New Roman"/>
            </a:endParaRPr>
          </a:p>
          <a:p>
            <a:pPr marL="652144" lvl="1">
              <a:lnSpc>
                <a:spcPct val="100000"/>
              </a:lnSpc>
              <a:spcBef>
                <a:spcPts val="300"/>
              </a:spcBef>
              <a:buClr>
                <a:srgbClr val="AD0101"/>
              </a:buClr>
              <a:tabLst>
                <a:tab pos="880744" algn="l"/>
              </a:tabLst>
            </a:pPr>
            <a:endParaRPr lang="en-US" sz="1800" dirty="0">
              <a:solidFill>
                <a:srgbClr val="2F2F2F"/>
              </a:solidFill>
              <a:latin typeface="Times New Roman"/>
              <a:cs typeface="Times New Roman"/>
            </a:endParaRPr>
          </a:p>
          <a:p>
            <a:pPr marL="880744" lvl="1" indent="-228600">
              <a:lnSpc>
                <a:spcPct val="100000"/>
              </a:lnSpc>
              <a:spcBef>
                <a:spcPts val="300"/>
              </a:spcBef>
              <a:buClr>
                <a:srgbClr val="AD0101"/>
              </a:buClr>
              <a:buFont typeface="Arial"/>
              <a:buChar char="•"/>
              <a:tabLst>
                <a:tab pos="880744" algn="l"/>
              </a:tabLst>
            </a:pPr>
            <a:endParaRPr lang="en-US" dirty="0">
              <a:solidFill>
                <a:srgbClr val="2F2F2F"/>
              </a:solidFill>
              <a:latin typeface="Times New Roman"/>
              <a:cs typeface="Times New Roman"/>
            </a:endParaRPr>
          </a:p>
          <a:p>
            <a:pPr marL="332740" lvl="1">
              <a:lnSpc>
                <a:spcPct val="100000"/>
              </a:lnSpc>
              <a:spcBef>
                <a:spcPts val="145"/>
              </a:spcBef>
              <a:buClr>
                <a:srgbClr val="AD0101"/>
              </a:buClr>
              <a:tabLst>
                <a:tab pos="606425" algn="l"/>
              </a:tabLst>
            </a:pPr>
            <a:endParaRPr lang="en-US" sz="2000" b="1" dirty="0">
              <a:solidFill>
                <a:srgbClr val="2F2F2F"/>
              </a:solidFill>
              <a:latin typeface="Courier New"/>
              <a:cs typeface="Courier New"/>
            </a:endParaRPr>
          </a:p>
          <a:p>
            <a:pPr marL="607060" lvl="1" indent="-274320">
              <a:lnSpc>
                <a:spcPct val="100000"/>
              </a:lnSpc>
              <a:spcBef>
                <a:spcPts val="145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endParaRPr lang="en-US" sz="2000" b="1" dirty="0">
              <a:solidFill>
                <a:srgbClr val="2F2F2F"/>
              </a:solidFill>
              <a:latin typeface="Courier New"/>
              <a:cs typeface="Courier New"/>
            </a:endParaRPr>
          </a:p>
          <a:p>
            <a:pPr marL="332740" lvl="1">
              <a:lnSpc>
                <a:spcPct val="100000"/>
              </a:lnSpc>
              <a:spcBef>
                <a:spcPts val="300"/>
              </a:spcBef>
              <a:buClr>
                <a:srgbClr val="AD0101"/>
              </a:buClr>
              <a:tabLst>
                <a:tab pos="606425" algn="l"/>
              </a:tabLst>
            </a:pPr>
            <a:endParaRPr sz="2000" dirty="0">
              <a:latin typeface="Courier New"/>
              <a:cs typeface="Courier New"/>
            </a:endParaRPr>
          </a:p>
        </p:txBody>
      </p:sp>
      <p:sp>
        <p:nvSpPr>
          <p:cNvPr id="7" name="object 8"/>
          <p:cNvSpPr txBox="1"/>
          <p:nvPr/>
        </p:nvSpPr>
        <p:spPr>
          <a:xfrm>
            <a:off x="1610359" y="5986777"/>
            <a:ext cx="7768591" cy="4895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St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a</a:t>
            </a:r>
            <a:r>
              <a:rPr sz="3200" spc="65" dirty="0">
                <a:solidFill>
                  <a:srgbClr val="252525"/>
                </a:solidFill>
                <a:latin typeface="Impact"/>
                <a:cs typeface="Impact"/>
              </a:rPr>
              <a:t>r</a:t>
            </a: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t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u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p:</a:t>
            </a:r>
            <a:r>
              <a:rPr sz="3200" spc="-15" dirty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C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r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e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a</a:t>
            </a: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t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e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a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nd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 e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d</a:t>
            </a: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i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t</a:t>
            </a: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a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C</a:t>
            </a: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+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+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p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r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o</a:t>
            </a: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g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ra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m</a:t>
            </a:r>
            <a:endParaRPr sz="3200" dirty="0">
              <a:latin typeface="Impact"/>
              <a:cs typeface="Impact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150" y="1574800"/>
            <a:ext cx="7024532" cy="853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316" y="3350114"/>
            <a:ext cx="6934200" cy="73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6996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80247" y="3604259"/>
            <a:ext cx="1527047" cy="477011"/>
          </a:xfrm>
          <a:custGeom>
            <a:avLst/>
            <a:gdLst/>
            <a:ahLst/>
            <a:cxnLst/>
            <a:rect l="l" t="t" r="r" b="b"/>
            <a:pathLst>
              <a:path w="1527047" h="477011">
                <a:moveTo>
                  <a:pt x="1527047" y="257555"/>
                </a:moveTo>
                <a:lnTo>
                  <a:pt x="1527047" y="0"/>
                </a:lnTo>
                <a:lnTo>
                  <a:pt x="0" y="0"/>
                </a:lnTo>
                <a:lnTo>
                  <a:pt x="0" y="477011"/>
                </a:lnTo>
                <a:lnTo>
                  <a:pt x="1309115" y="477011"/>
                </a:lnTo>
                <a:lnTo>
                  <a:pt x="1527047" y="2575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89364" y="3861815"/>
            <a:ext cx="217931" cy="219455"/>
          </a:xfrm>
          <a:custGeom>
            <a:avLst/>
            <a:gdLst/>
            <a:ahLst/>
            <a:cxnLst/>
            <a:rect l="l" t="t" r="r" b="b"/>
            <a:pathLst>
              <a:path w="217931" h="219455">
                <a:moveTo>
                  <a:pt x="217931" y="0"/>
                </a:moveTo>
                <a:lnTo>
                  <a:pt x="42671" y="44195"/>
                </a:lnTo>
                <a:lnTo>
                  <a:pt x="0" y="219455"/>
                </a:lnTo>
                <a:lnTo>
                  <a:pt x="2179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75676" y="3599688"/>
            <a:ext cx="1537715" cy="486155"/>
          </a:xfrm>
          <a:custGeom>
            <a:avLst/>
            <a:gdLst/>
            <a:ahLst/>
            <a:cxnLst/>
            <a:rect l="l" t="t" r="r" b="b"/>
            <a:pathLst>
              <a:path w="1537715" h="486155">
                <a:moveTo>
                  <a:pt x="1537715" y="262127"/>
                </a:moveTo>
                <a:lnTo>
                  <a:pt x="1537715" y="1523"/>
                </a:lnTo>
                <a:lnTo>
                  <a:pt x="1534667" y="0"/>
                </a:lnTo>
                <a:lnTo>
                  <a:pt x="3047" y="0"/>
                </a:lnTo>
                <a:lnTo>
                  <a:pt x="0" y="1523"/>
                </a:lnTo>
                <a:lnTo>
                  <a:pt x="0" y="484631"/>
                </a:lnTo>
                <a:lnTo>
                  <a:pt x="3047" y="486155"/>
                </a:lnTo>
                <a:lnTo>
                  <a:pt x="4571" y="486155"/>
                </a:lnTo>
                <a:lnTo>
                  <a:pt x="4571" y="9143"/>
                </a:lnTo>
                <a:lnTo>
                  <a:pt x="10667" y="4571"/>
                </a:lnTo>
                <a:lnTo>
                  <a:pt x="10667" y="9143"/>
                </a:lnTo>
                <a:lnTo>
                  <a:pt x="1527047" y="9143"/>
                </a:lnTo>
                <a:lnTo>
                  <a:pt x="1527047" y="4571"/>
                </a:lnTo>
                <a:lnTo>
                  <a:pt x="1531619" y="9143"/>
                </a:lnTo>
                <a:lnTo>
                  <a:pt x="1531619" y="257555"/>
                </a:lnTo>
                <a:lnTo>
                  <a:pt x="1534667" y="257555"/>
                </a:lnTo>
                <a:lnTo>
                  <a:pt x="1536191" y="260603"/>
                </a:lnTo>
                <a:lnTo>
                  <a:pt x="1537715" y="262127"/>
                </a:lnTo>
                <a:close/>
              </a:path>
              <a:path w="1537715" h="486155">
                <a:moveTo>
                  <a:pt x="10667" y="9143"/>
                </a:moveTo>
                <a:lnTo>
                  <a:pt x="10667" y="4571"/>
                </a:lnTo>
                <a:lnTo>
                  <a:pt x="4571" y="9143"/>
                </a:lnTo>
                <a:lnTo>
                  <a:pt x="10667" y="9143"/>
                </a:lnTo>
                <a:close/>
              </a:path>
              <a:path w="1537715" h="486155">
                <a:moveTo>
                  <a:pt x="10667" y="477011"/>
                </a:moveTo>
                <a:lnTo>
                  <a:pt x="10667" y="9143"/>
                </a:lnTo>
                <a:lnTo>
                  <a:pt x="4571" y="9143"/>
                </a:lnTo>
                <a:lnTo>
                  <a:pt x="4571" y="477011"/>
                </a:lnTo>
                <a:lnTo>
                  <a:pt x="10667" y="477011"/>
                </a:lnTo>
                <a:close/>
              </a:path>
              <a:path w="1537715" h="486155">
                <a:moveTo>
                  <a:pt x="1309858" y="477011"/>
                </a:moveTo>
                <a:lnTo>
                  <a:pt x="4571" y="477011"/>
                </a:lnTo>
                <a:lnTo>
                  <a:pt x="10667" y="481583"/>
                </a:lnTo>
                <a:lnTo>
                  <a:pt x="10667" y="486155"/>
                </a:lnTo>
                <a:lnTo>
                  <a:pt x="1309115" y="486155"/>
                </a:lnTo>
                <a:lnTo>
                  <a:pt x="1309115" y="480059"/>
                </a:lnTo>
                <a:lnTo>
                  <a:pt x="1309858" y="477011"/>
                </a:lnTo>
                <a:close/>
              </a:path>
              <a:path w="1537715" h="486155">
                <a:moveTo>
                  <a:pt x="10667" y="486155"/>
                </a:moveTo>
                <a:lnTo>
                  <a:pt x="10667" y="481583"/>
                </a:lnTo>
                <a:lnTo>
                  <a:pt x="4571" y="477011"/>
                </a:lnTo>
                <a:lnTo>
                  <a:pt x="4571" y="486155"/>
                </a:lnTo>
                <a:lnTo>
                  <a:pt x="10667" y="486155"/>
                </a:lnTo>
                <a:close/>
              </a:path>
              <a:path w="1537715" h="486155">
                <a:moveTo>
                  <a:pt x="1312153" y="477011"/>
                </a:moveTo>
                <a:lnTo>
                  <a:pt x="1309858" y="477011"/>
                </a:lnTo>
                <a:lnTo>
                  <a:pt x="1309115" y="480059"/>
                </a:lnTo>
                <a:lnTo>
                  <a:pt x="1310639" y="480567"/>
                </a:lnTo>
                <a:lnTo>
                  <a:pt x="1310639" y="478535"/>
                </a:lnTo>
                <a:lnTo>
                  <a:pt x="1312153" y="477011"/>
                </a:lnTo>
                <a:close/>
              </a:path>
              <a:path w="1537715" h="486155">
                <a:moveTo>
                  <a:pt x="1318259" y="483107"/>
                </a:moveTo>
                <a:lnTo>
                  <a:pt x="1309115" y="480059"/>
                </a:lnTo>
                <a:lnTo>
                  <a:pt x="1309115" y="486155"/>
                </a:lnTo>
                <a:lnTo>
                  <a:pt x="1315211" y="486155"/>
                </a:lnTo>
                <a:lnTo>
                  <a:pt x="1318259" y="483107"/>
                </a:lnTo>
                <a:close/>
              </a:path>
              <a:path w="1537715" h="486155">
                <a:moveTo>
                  <a:pt x="1537715" y="262127"/>
                </a:moveTo>
                <a:lnTo>
                  <a:pt x="1536191" y="260603"/>
                </a:lnTo>
                <a:lnTo>
                  <a:pt x="1534667" y="257555"/>
                </a:lnTo>
                <a:lnTo>
                  <a:pt x="1531619" y="257555"/>
                </a:lnTo>
                <a:lnTo>
                  <a:pt x="1356359" y="301751"/>
                </a:lnTo>
                <a:lnTo>
                  <a:pt x="1354835" y="301751"/>
                </a:lnTo>
                <a:lnTo>
                  <a:pt x="1351787" y="304799"/>
                </a:lnTo>
                <a:lnTo>
                  <a:pt x="1309858" y="477011"/>
                </a:lnTo>
                <a:lnTo>
                  <a:pt x="1312153" y="477011"/>
                </a:lnTo>
                <a:lnTo>
                  <a:pt x="1322209" y="466885"/>
                </a:lnTo>
                <a:lnTo>
                  <a:pt x="1357883" y="320366"/>
                </a:lnTo>
                <a:lnTo>
                  <a:pt x="1357883" y="310895"/>
                </a:lnTo>
                <a:lnTo>
                  <a:pt x="1360931" y="307847"/>
                </a:lnTo>
                <a:lnTo>
                  <a:pt x="1360931" y="310127"/>
                </a:lnTo>
                <a:lnTo>
                  <a:pt x="1516949" y="270783"/>
                </a:lnTo>
                <a:lnTo>
                  <a:pt x="1528571" y="259079"/>
                </a:lnTo>
                <a:lnTo>
                  <a:pt x="1530400" y="262127"/>
                </a:lnTo>
                <a:lnTo>
                  <a:pt x="1537715" y="262127"/>
                </a:lnTo>
                <a:close/>
              </a:path>
              <a:path w="1537715" h="486155">
                <a:moveTo>
                  <a:pt x="1313687" y="477011"/>
                </a:moveTo>
                <a:lnTo>
                  <a:pt x="1312153" y="477011"/>
                </a:lnTo>
                <a:lnTo>
                  <a:pt x="1310639" y="478535"/>
                </a:lnTo>
                <a:lnTo>
                  <a:pt x="1313687" y="477011"/>
                </a:lnTo>
                <a:close/>
              </a:path>
              <a:path w="1537715" h="486155">
                <a:moveTo>
                  <a:pt x="1313687" y="481583"/>
                </a:moveTo>
                <a:lnTo>
                  <a:pt x="1313687" y="477011"/>
                </a:lnTo>
                <a:lnTo>
                  <a:pt x="1310639" y="478535"/>
                </a:lnTo>
                <a:lnTo>
                  <a:pt x="1310639" y="480567"/>
                </a:lnTo>
                <a:lnTo>
                  <a:pt x="1313687" y="481583"/>
                </a:lnTo>
                <a:close/>
              </a:path>
              <a:path w="1537715" h="486155">
                <a:moveTo>
                  <a:pt x="1322209" y="466885"/>
                </a:moveTo>
                <a:lnTo>
                  <a:pt x="1312153" y="477011"/>
                </a:lnTo>
                <a:lnTo>
                  <a:pt x="1313687" y="477011"/>
                </a:lnTo>
                <a:lnTo>
                  <a:pt x="1313687" y="481583"/>
                </a:lnTo>
                <a:lnTo>
                  <a:pt x="1318259" y="483107"/>
                </a:lnTo>
                <a:lnTo>
                  <a:pt x="1322209" y="466885"/>
                </a:lnTo>
                <a:close/>
              </a:path>
              <a:path w="1537715" h="486155">
                <a:moveTo>
                  <a:pt x="1533143" y="268223"/>
                </a:moveTo>
                <a:lnTo>
                  <a:pt x="1533143" y="266699"/>
                </a:lnTo>
                <a:lnTo>
                  <a:pt x="1516949" y="270783"/>
                </a:lnTo>
                <a:lnTo>
                  <a:pt x="1322209" y="466885"/>
                </a:lnTo>
                <a:lnTo>
                  <a:pt x="1318259" y="483107"/>
                </a:lnTo>
                <a:lnTo>
                  <a:pt x="1533143" y="268223"/>
                </a:lnTo>
                <a:close/>
              </a:path>
              <a:path w="1537715" h="486155">
                <a:moveTo>
                  <a:pt x="1360931" y="307847"/>
                </a:moveTo>
                <a:lnTo>
                  <a:pt x="1357883" y="310895"/>
                </a:lnTo>
                <a:lnTo>
                  <a:pt x="1360340" y="310276"/>
                </a:lnTo>
                <a:lnTo>
                  <a:pt x="1360931" y="307847"/>
                </a:lnTo>
                <a:close/>
              </a:path>
              <a:path w="1537715" h="486155">
                <a:moveTo>
                  <a:pt x="1360340" y="310276"/>
                </a:moveTo>
                <a:lnTo>
                  <a:pt x="1357883" y="310895"/>
                </a:lnTo>
                <a:lnTo>
                  <a:pt x="1357883" y="320366"/>
                </a:lnTo>
                <a:lnTo>
                  <a:pt x="1360340" y="310276"/>
                </a:lnTo>
                <a:close/>
              </a:path>
              <a:path w="1537715" h="486155">
                <a:moveTo>
                  <a:pt x="1360931" y="310127"/>
                </a:moveTo>
                <a:lnTo>
                  <a:pt x="1360931" y="307847"/>
                </a:lnTo>
                <a:lnTo>
                  <a:pt x="1360340" y="310276"/>
                </a:lnTo>
                <a:lnTo>
                  <a:pt x="1360931" y="310127"/>
                </a:lnTo>
                <a:close/>
              </a:path>
              <a:path w="1537715" h="486155">
                <a:moveTo>
                  <a:pt x="1530400" y="262127"/>
                </a:moveTo>
                <a:lnTo>
                  <a:pt x="1528571" y="259079"/>
                </a:lnTo>
                <a:lnTo>
                  <a:pt x="1516949" y="270783"/>
                </a:lnTo>
                <a:lnTo>
                  <a:pt x="1527047" y="268237"/>
                </a:lnTo>
                <a:lnTo>
                  <a:pt x="1527047" y="262127"/>
                </a:lnTo>
                <a:lnTo>
                  <a:pt x="1530400" y="262127"/>
                </a:lnTo>
                <a:close/>
              </a:path>
              <a:path w="1537715" h="486155">
                <a:moveTo>
                  <a:pt x="1531619" y="9143"/>
                </a:moveTo>
                <a:lnTo>
                  <a:pt x="1527047" y="4571"/>
                </a:lnTo>
                <a:lnTo>
                  <a:pt x="1527047" y="9143"/>
                </a:lnTo>
                <a:lnTo>
                  <a:pt x="1531619" y="9143"/>
                </a:lnTo>
                <a:close/>
              </a:path>
              <a:path w="1537715" h="486155">
                <a:moveTo>
                  <a:pt x="1531619" y="257555"/>
                </a:moveTo>
                <a:lnTo>
                  <a:pt x="1531619" y="9143"/>
                </a:lnTo>
                <a:lnTo>
                  <a:pt x="1527047" y="9143"/>
                </a:lnTo>
                <a:lnTo>
                  <a:pt x="1527047" y="258708"/>
                </a:lnTo>
                <a:lnTo>
                  <a:pt x="1531619" y="257555"/>
                </a:lnTo>
                <a:close/>
              </a:path>
              <a:path w="1537715" h="486155">
                <a:moveTo>
                  <a:pt x="1533143" y="266699"/>
                </a:moveTo>
                <a:lnTo>
                  <a:pt x="1530400" y="262127"/>
                </a:lnTo>
                <a:lnTo>
                  <a:pt x="1527047" y="262127"/>
                </a:lnTo>
                <a:lnTo>
                  <a:pt x="1527047" y="268237"/>
                </a:lnTo>
                <a:lnTo>
                  <a:pt x="1533143" y="266699"/>
                </a:lnTo>
                <a:close/>
              </a:path>
              <a:path w="1537715" h="486155">
                <a:moveTo>
                  <a:pt x="1537715" y="263651"/>
                </a:moveTo>
                <a:lnTo>
                  <a:pt x="1537715" y="262127"/>
                </a:lnTo>
                <a:lnTo>
                  <a:pt x="1530400" y="262127"/>
                </a:lnTo>
                <a:lnTo>
                  <a:pt x="1533143" y="266699"/>
                </a:lnTo>
                <a:lnTo>
                  <a:pt x="1533143" y="268223"/>
                </a:lnTo>
                <a:lnTo>
                  <a:pt x="1537715" y="263651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68779" y="3456432"/>
            <a:ext cx="1004315" cy="865631"/>
          </a:xfrm>
          <a:custGeom>
            <a:avLst/>
            <a:gdLst/>
            <a:ahLst/>
            <a:cxnLst/>
            <a:rect l="l" t="t" r="r" b="b"/>
            <a:pathLst>
              <a:path w="1004315" h="865631">
                <a:moveTo>
                  <a:pt x="0" y="0"/>
                </a:moveTo>
                <a:lnTo>
                  <a:pt x="0" y="865631"/>
                </a:lnTo>
                <a:lnTo>
                  <a:pt x="1004315" y="865631"/>
                </a:lnTo>
                <a:lnTo>
                  <a:pt x="100431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64207" y="3451859"/>
            <a:ext cx="1014983" cy="874775"/>
          </a:xfrm>
          <a:custGeom>
            <a:avLst/>
            <a:gdLst/>
            <a:ahLst/>
            <a:cxnLst/>
            <a:rect l="l" t="t" r="r" b="b"/>
            <a:pathLst>
              <a:path w="1014983" h="874775">
                <a:moveTo>
                  <a:pt x="1014983" y="874775"/>
                </a:moveTo>
                <a:lnTo>
                  <a:pt x="1014983" y="0"/>
                </a:lnTo>
                <a:lnTo>
                  <a:pt x="0" y="0"/>
                </a:lnTo>
                <a:lnTo>
                  <a:pt x="0" y="874775"/>
                </a:lnTo>
                <a:lnTo>
                  <a:pt x="4571" y="874775"/>
                </a:lnTo>
                <a:lnTo>
                  <a:pt x="4571" y="9143"/>
                </a:lnTo>
                <a:lnTo>
                  <a:pt x="9143" y="4571"/>
                </a:lnTo>
                <a:lnTo>
                  <a:pt x="9143" y="9143"/>
                </a:lnTo>
                <a:lnTo>
                  <a:pt x="1004315" y="9143"/>
                </a:lnTo>
                <a:lnTo>
                  <a:pt x="1004315" y="4571"/>
                </a:lnTo>
                <a:lnTo>
                  <a:pt x="1008887" y="9143"/>
                </a:lnTo>
                <a:lnTo>
                  <a:pt x="1008887" y="874775"/>
                </a:lnTo>
                <a:lnTo>
                  <a:pt x="1014983" y="874775"/>
                </a:lnTo>
                <a:close/>
              </a:path>
              <a:path w="1014983" h="874775">
                <a:moveTo>
                  <a:pt x="9143" y="9143"/>
                </a:moveTo>
                <a:lnTo>
                  <a:pt x="9143" y="4571"/>
                </a:lnTo>
                <a:lnTo>
                  <a:pt x="4571" y="9143"/>
                </a:lnTo>
                <a:lnTo>
                  <a:pt x="9143" y="9143"/>
                </a:lnTo>
                <a:close/>
              </a:path>
              <a:path w="1014983" h="874775">
                <a:moveTo>
                  <a:pt x="9143" y="865631"/>
                </a:moveTo>
                <a:lnTo>
                  <a:pt x="9143" y="9143"/>
                </a:lnTo>
                <a:lnTo>
                  <a:pt x="4571" y="9143"/>
                </a:lnTo>
                <a:lnTo>
                  <a:pt x="4571" y="865631"/>
                </a:lnTo>
                <a:lnTo>
                  <a:pt x="9143" y="865631"/>
                </a:lnTo>
                <a:close/>
              </a:path>
              <a:path w="1014983" h="874775">
                <a:moveTo>
                  <a:pt x="1008887" y="865631"/>
                </a:moveTo>
                <a:lnTo>
                  <a:pt x="4571" y="865631"/>
                </a:lnTo>
                <a:lnTo>
                  <a:pt x="9143" y="870203"/>
                </a:lnTo>
                <a:lnTo>
                  <a:pt x="9143" y="874775"/>
                </a:lnTo>
                <a:lnTo>
                  <a:pt x="1004315" y="874775"/>
                </a:lnTo>
                <a:lnTo>
                  <a:pt x="1004315" y="870203"/>
                </a:lnTo>
                <a:lnTo>
                  <a:pt x="1008887" y="865631"/>
                </a:lnTo>
                <a:close/>
              </a:path>
              <a:path w="1014983" h="874775">
                <a:moveTo>
                  <a:pt x="9143" y="874775"/>
                </a:moveTo>
                <a:lnTo>
                  <a:pt x="9143" y="870203"/>
                </a:lnTo>
                <a:lnTo>
                  <a:pt x="4571" y="865631"/>
                </a:lnTo>
                <a:lnTo>
                  <a:pt x="4571" y="874775"/>
                </a:lnTo>
                <a:lnTo>
                  <a:pt x="9143" y="874775"/>
                </a:lnTo>
                <a:close/>
              </a:path>
              <a:path w="1014983" h="874775">
                <a:moveTo>
                  <a:pt x="1008887" y="9143"/>
                </a:moveTo>
                <a:lnTo>
                  <a:pt x="1004315" y="4571"/>
                </a:lnTo>
                <a:lnTo>
                  <a:pt x="1004315" y="9143"/>
                </a:lnTo>
                <a:lnTo>
                  <a:pt x="1008887" y="9143"/>
                </a:lnTo>
                <a:close/>
              </a:path>
              <a:path w="1014983" h="874775">
                <a:moveTo>
                  <a:pt x="1008887" y="865631"/>
                </a:moveTo>
                <a:lnTo>
                  <a:pt x="1008887" y="9143"/>
                </a:lnTo>
                <a:lnTo>
                  <a:pt x="1004315" y="9143"/>
                </a:lnTo>
                <a:lnTo>
                  <a:pt x="1004315" y="865631"/>
                </a:lnTo>
                <a:lnTo>
                  <a:pt x="1008887" y="865631"/>
                </a:lnTo>
                <a:close/>
              </a:path>
              <a:path w="1014983" h="874775">
                <a:moveTo>
                  <a:pt x="1008887" y="874775"/>
                </a:moveTo>
                <a:lnTo>
                  <a:pt x="1008887" y="865631"/>
                </a:lnTo>
                <a:lnTo>
                  <a:pt x="1004315" y="870203"/>
                </a:lnTo>
                <a:lnTo>
                  <a:pt x="1004315" y="874775"/>
                </a:lnTo>
                <a:lnTo>
                  <a:pt x="1008887" y="874775"/>
                </a:lnTo>
                <a:close/>
              </a:path>
            </a:pathLst>
          </a:custGeom>
          <a:solidFill>
            <a:srgbClr val="AC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36851" y="3744466"/>
            <a:ext cx="873125" cy="2863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Times New Roman"/>
                <a:cs typeface="Times New Roman"/>
              </a:rPr>
              <a:t>h</a:t>
            </a:r>
            <a:r>
              <a:rPr sz="1800" spc="-5" dirty="0">
                <a:latin typeface="Times New Roman"/>
                <a:cs typeface="Times New Roman"/>
              </a:rPr>
              <a:t>ello</a:t>
            </a:r>
            <a:r>
              <a:rPr sz="1800" spc="5" dirty="0">
                <a:latin typeface="Times New Roman"/>
                <a:cs typeface="Times New Roman"/>
              </a:rPr>
              <a:t>.</a:t>
            </a:r>
            <a:r>
              <a:rPr sz="1800" spc="-10" dirty="0">
                <a:latin typeface="Times New Roman"/>
                <a:cs typeface="Times New Roman"/>
              </a:rPr>
              <a:t>cpp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03147" y="3639565"/>
            <a:ext cx="792479" cy="755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8575" y="3361944"/>
            <a:ext cx="803147" cy="1057655"/>
          </a:xfrm>
          <a:custGeom>
            <a:avLst/>
            <a:gdLst/>
            <a:ahLst/>
            <a:cxnLst/>
            <a:rect l="l" t="t" r="r" b="b"/>
            <a:pathLst>
              <a:path w="803147" h="1057655">
                <a:moveTo>
                  <a:pt x="598931" y="271271"/>
                </a:moveTo>
                <a:lnTo>
                  <a:pt x="0" y="271271"/>
                </a:lnTo>
                <a:lnTo>
                  <a:pt x="0" y="784859"/>
                </a:lnTo>
                <a:lnTo>
                  <a:pt x="4571" y="784859"/>
                </a:lnTo>
                <a:lnTo>
                  <a:pt x="4571" y="281939"/>
                </a:lnTo>
                <a:lnTo>
                  <a:pt x="10667" y="277367"/>
                </a:lnTo>
                <a:lnTo>
                  <a:pt x="10667" y="281939"/>
                </a:lnTo>
                <a:lnTo>
                  <a:pt x="594359" y="281939"/>
                </a:lnTo>
                <a:lnTo>
                  <a:pt x="594359" y="277367"/>
                </a:lnTo>
                <a:lnTo>
                  <a:pt x="598931" y="271271"/>
                </a:lnTo>
                <a:close/>
              </a:path>
              <a:path w="803147" h="1057655">
                <a:moveTo>
                  <a:pt x="10667" y="281939"/>
                </a:moveTo>
                <a:lnTo>
                  <a:pt x="10667" y="277367"/>
                </a:lnTo>
                <a:lnTo>
                  <a:pt x="4571" y="281939"/>
                </a:lnTo>
                <a:lnTo>
                  <a:pt x="10667" y="281939"/>
                </a:lnTo>
                <a:close/>
              </a:path>
              <a:path w="803147" h="1057655">
                <a:moveTo>
                  <a:pt x="10667" y="775715"/>
                </a:moveTo>
                <a:lnTo>
                  <a:pt x="10667" y="281939"/>
                </a:lnTo>
                <a:lnTo>
                  <a:pt x="4571" y="281939"/>
                </a:lnTo>
                <a:lnTo>
                  <a:pt x="4571" y="775715"/>
                </a:lnTo>
                <a:lnTo>
                  <a:pt x="10667" y="775715"/>
                </a:lnTo>
                <a:close/>
              </a:path>
              <a:path w="803147" h="1057655">
                <a:moveTo>
                  <a:pt x="603503" y="1007012"/>
                </a:moveTo>
                <a:lnTo>
                  <a:pt x="603503" y="775715"/>
                </a:lnTo>
                <a:lnTo>
                  <a:pt x="4571" y="775715"/>
                </a:lnTo>
                <a:lnTo>
                  <a:pt x="10667" y="780287"/>
                </a:lnTo>
                <a:lnTo>
                  <a:pt x="10667" y="784859"/>
                </a:lnTo>
                <a:lnTo>
                  <a:pt x="594359" y="784859"/>
                </a:lnTo>
                <a:lnTo>
                  <a:pt x="594359" y="780287"/>
                </a:lnTo>
                <a:lnTo>
                  <a:pt x="598931" y="784859"/>
                </a:lnTo>
                <a:lnTo>
                  <a:pt x="598931" y="1018618"/>
                </a:lnTo>
                <a:lnTo>
                  <a:pt x="603503" y="1007012"/>
                </a:lnTo>
                <a:close/>
              </a:path>
              <a:path w="803147" h="1057655">
                <a:moveTo>
                  <a:pt x="10667" y="784859"/>
                </a:moveTo>
                <a:lnTo>
                  <a:pt x="10667" y="780287"/>
                </a:lnTo>
                <a:lnTo>
                  <a:pt x="4571" y="775715"/>
                </a:lnTo>
                <a:lnTo>
                  <a:pt x="4571" y="784859"/>
                </a:lnTo>
                <a:lnTo>
                  <a:pt x="10667" y="784859"/>
                </a:lnTo>
                <a:close/>
              </a:path>
              <a:path w="803147" h="1057655">
                <a:moveTo>
                  <a:pt x="803147" y="528827"/>
                </a:moveTo>
                <a:lnTo>
                  <a:pt x="594359" y="0"/>
                </a:lnTo>
                <a:lnTo>
                  <a:pt x="594359" y="25907"/>
                </a:lnTo>
                <a:lnTo>
                  <a:pt x="603503" y="24383"/>
                </a:lnTo>
                <a:lnTo>
                  <a:pt x="603503" y="49190"/>
                </a:lnTo>
                <a:lnTo>
                  <a:pt x="791880" y="528825"/>
                </a:lnTo>
                <a:lnTo>
                  <a:pt x="792479" y="527303"/>
                </a:lnTo>
                <a:lnTo>
                  <a:pt x="792479" y="555848"/>
                </a:lnTo>
                <a:lnTo>
                  <a:pt x="803147" y="528827"/>
                </a:lnTo>
                <a:close/>
              </a:path>
              <a:path w="803147" h="1057655">
                <a:moveTo>
                  <a:pt x="603503" y="49190"/>
                </a:moveTo>
                <a:lnTo>
                  <a:pt x="603503" y="24383"/>
                </a:lnTo>
                <a:lnTo>
                  <a:pt x="594359" y="25907"/>
                </a:lnTo>
                <a:lnTo>
                  <a:pt x="603503" y="49190"/>
                </a:lnTo>
                <a:close/>
              </a:path>
              <a:path w="803147" h="1057655">
                <a:moveTo>
                  <a:pt x="603503" y="281939"/>
                </a:moveTo>
                <a:lnTo>
                  <a:pt x="603503" y="49190"/>
                </a:lnTo>
                <a:lnTo>
                  <a:pt x="594359" y="25907"/>
                </a:lnTo>
                <a:lnTo>
                  <a:pt x="594359" y="271271"/>
                </a:lnTo>
                <a:lnTo>
                  <a:pt x="598931" y="271271"/>
                </a:lnTo>
                <a:lnTo>
                  <a:pt x="598931" y="281939"/>
                </a:lnTo>
                <a:lnTo>
                  <a:pt x="603503" y="281939"/>
                </a:lnTo>
                <a:close/>
              </a:path>
              <a:path w="803147" h="1057655">
                <a:moveTo>
                  <a:pt x="598931" y="281939"/>
                </a:moveTo>
                <a:lnTo>
                  <a:pt x="598931" y="271271"/>
                </a:lnTo>
                <a:lnTo>
                  <a:pt x="594359" y="277367"/>
                </a:lnTo>
                <a:lnTo>
                  <a:pt x="594359" y="281939"/>
                </a:lnTo>
                <a:lnTo>
                  <a:pt x="598931" y="281939"/>
                </a:lnTo>
                <a:close/>
              </a:path>
              <a:path w="803147" h="1057655">
                <a:moveTo>
                  <a:pt x="598931" y="784859"/>
                </a:moveTo>
                <a:lnTo>
                  <a:pt x="594359" y="780287"/>
                </a:lnTo>
                <a:lnTo>
                  <a:pt x="594359" y="784859"/>
                </a:lnTo>
                <a:lnTo>
                  <a:pt x="598931" y="784859"/>
                </a:lnTo>
                <a:close/>
              </a:path>
              <a:path w="803147" h="1057655">
                <a:moveTo>
                  <a:pt x="598931" y="1018618"/>
                </a:moveTo>
                <a:lnTo>
                  <a:pt x="598931" y="784859"/>
                </a:lnTo>
                <a:lnTo>
                  <a:pt x="594359" y="784859"/>
                </a:lnTo>
                <a:lnTo>
                  <a:pt x="594359" y="1030223"/>
                </a:lnTo>
                <a:lnTo>
                  <a:pt x="598931" y="1018618"/>
                </a:lnTo>
                <a:close/>
              </a:path>
              <a:path w="803147" h="1057655">
                <a:moveTo>
                  <a:pt x="792479" y="555848"/>
                </a:moveTo>
                <a:lnTo>
                  <a:pt x="792479" y="530351"/>
                </a:lnTo>
                <a:lnTo>
                  <a:pt x="791880" y="528825"/>
                </a:lnTo>
                <a:lnTo>
                  <a:pt x="594359" y="1030223"/>
                </a:lnTo>
                <a:lnTo>
                  <a:pt x="603503" y="1033271"/>
                </a:lnTo>
                <a:lnTo>
                  <a:pt x="603503" y="1034495"/>
                </a:lnTo>
                <a:lnTo>
                  <a:pt x="792479" y="555848"/>
                </a:lnTo>
                <a:close/>
              </a:path>
              <a:path w="803147" h="1057655">
                <a:moveTo>
                  <a:pt x="603503" y="1034495"/>
                </a:moveTo>
                <a:lnTo>
                  <a:pt x="603503" y="1033271"/>
                </a:lnTo>
                <a:lnTo>
                  <a:pt x="594359" y="1030223"/>
                </a:lnTo>
                <a:lnTo>
                  <a:pt x="594359" y="1057655"/>
                </a:lnTo>
                <a:lnTo>
                  <a:pt x="603503" y="1034495"/>
                </a:lnTo>
                <a:close/>
              </a:path>
              <a:path w="803147" h="1057655">
                <a:moveTo>
                  <a:pt x="792479" y="530351"/>
                </a:moveTo>
                <a:lnTo>
                  <a:pt x="792479" y="527303"/>
                </a:lnTo>
                <a:lnTo>
                  <a:pt x="791880" y="528825"/>
                </a:lnTo>
                <a:lnTo>
                  <a:pt x="792479" y="5303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99235" y="3721606"/>
            <a:ext cx="407670" cy="2863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Times New Roman"/>
                <a:cs typeface="Times New Roman"/>
              </a:rPr>
              <a:t>Edit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749295" y="3468115"/>
            <a:ext cx="1295399" cy="9347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44723" y="3450335"/>
            <a:ext cx="1306067" cy="967739"/>
          </a:xfrm>
          <a:custGeom>
            <a:avLst/>
            <a:gdLst/>
            <a:ahLst/>
            <a:cxnLst/>
            <a:rect l="l" t="t" r="r" b="b"/>
            <a:pathLst>
              <a:path w="1306067" h="967739">
                <a:moveTo>
                  <a:pt x="976883" y="245363"/>
                </a:moveTo>
                <a:lnTo>
                  <a:pt x="0" y="245363"/>
                </a:lnTo>
                <a:lnTo>
                  <a:pt x="0" y="723899"/>
                </a:lnTo>
                <a:lnTo>
                  <a:pt x="4571" y="723899"/>
                </a:lnTo>
                <a:lnTo>
                  <a:pt x="4571" y="254507"/>
                </a:lnTo>
                <a:lnTo>
                  <a:pt x="10667" y="249935"/>
                </a:lnTo>
                <a:lnTo>
                  <a:pt x="10667" y="254507"/>
                </a:lnTo>
                <a:lnTo>
                  <a:pt x="972311" y="254507"/>
                </a:lnTo>
                <a:lnTo>
                  <a:pt x="972311" y="249935"/>
                </a:lnTo>
                <a:lnTo>
                  <a:pt x="976883" y="245363"/>
                </a:lnTo>
                <a:close/>
              </a:path>
              <a:path w="1306067" h="967739">
                <a:moveTo>
                  <a:pt x="10667" y="254507"/>
                </a:moveTo>
                <a:lnTo>
                  <a:pt x="10667" y="249935"/>
                </a:lnTo>
                <a:lnTo>
                  <a:pt x="4571" y="254507"/>
                </a:lnTo>
                <a:lnTo>
                  <a:pt x="10667" y="254507"/>
                </a:lnTo>
                <a:close/>
              </a:path>
              <a:path w="1306067" h="967739">
                <a:moveTo>
                  <a:pt x="10667" y="713231"/>
                </a:moveTo>
                <a:lnTo>
                  <a:pt x="10667" y="254507"/>
                </a:lnTo>
                <a:lnTo>
                  <a:pt x="4571" y="254507"/>
                </a:lnTo>
                <a:lnTo>
                  <a:pt x="4571" y="713231"/>
                </a:lnTo>
                <a:lnTo>
                  <a:pt x="10667" y="713231"/>
                </a:lnTo>
                <a:close/>
              </a:path>
              <a:path w="1306067" h="967739">
                <a:moveTo>
                  <a:pt x="981455" y="937753"/>
                </a:moveTo>
                <a:lnTo>
                  <a:pt x="981455" y="713231"/>
                </a:lnTo>
                <a:lnTo>
                  <a:pt x="4571" y="713231"/>
                </a:lnTo>
                <a:lnTo>
                  <a:pt x="10667" y="717803"/>
                </a:lnTo>
                <a:lnTo>
                  <a:pt x="10667" y="723899"/>
                </a:lnTo>
                <a:lnTo>
                  <a:pt x="972311" y="723899"/>
                </a:lnTo>
                <a:lnTo>
                  <a:pt x="972311" y="717803"/>
                </a:lnTo>
                <a:lnTo>
                  <a:pt x="976883" y="723899"/>
                </a:lnTo>
                <a:lnTo>
                  <a:pt x="976883" y="944364"/>
                </a:lnTo>
                <a:lnTo>
                  <a:pt x="981455" y="937753"/>
                </a:lnTo>
                <a:close/>
              </a:path>
              <a:path w="1306067" h="967739">
                <a:moveTo>
                  <a:pt x="10667" y="723899"/>
                </a:moveTo>
                <a:lnTo>
                  <a:pt x="10667" y="717803"/>
                </a:lnTo>
                <a:lnTo>
                  <a:pt x="4571" y="713231"/>
                </a:lnTo>
                <a:lnTo>
                  <a:pt x="4571" y="723899"/>
                </a:lnTo>
                <a:lnTo>
                  <a:pt x="10667" y="723899"/>
                </a:lnTo>
                <a:close/>
              </a:path>
              <a:path w="1306067" h="967739">
                <a:moveTo>
                  <a:pt x="1306067" y="484631"/>
                </a:moveTo>
                <a:lnTo>
                  <a:pt x="972311" y="0"/>
                </a:lnTo>
                <a:lnTo>
                  <a:pt x="972311" y="18287"/>
                </a:lnTo>
                <a:lnTo>
                  <a:pt x="981455" y="15239"/>
                </a:lnTo>
                <a:lnTo>
                  <a:pt x="981455" y="31467"/>
                </a:lnTo>
                <a:lnTo>
                  <a:pt x="1295340" y="483873"/>
                </a:lnTo>
                <a:lnTo>
                  <a:pt x="1296923" y="481583"/>
                </a:lnTo>
                <a:lnTo>
                  <a:pt x="1296923" y="497867"/>
                </a:lnTo>
                <a:lnTo>
                  <a:pt x="1306067" y="484631"/>
                </a:lnTo>
                <a:close/>
              </a:path>
              <a:path w="1306067" h="967739">
                <a:moveTo>
                  <a:pt x="981455" y="31467"/>
                </a:moveTo>
                <a:lnTo>
                  <a:pt x="981455" y="15239"/>
                </a:lnTo>
                <a:lnTo>
                  <a:pt x="972311" y="18287"/>
                </a:lnTo>
                <a:lnTo>
                  <a:pt x="981455" y="31467"/>
                </a:lnTo>
                <a:close/>
              </a:path>
              <a:path w="1306067" h="967739">
                <a:moveTo>
                  <a:pt x="981455" y="254507"/>
                </a:moveTo>
                <a:lnTo>
                  <a:pt x="981455" y="31467"/>
                </a:lnTo>
                <a:lnTo>
                  <a:pt x="972311" y="18287"/>
                </a:lnTo>
                <a:lnTo>
                  <a:pt x="972311" y="245363"/>
                </a:lnTo>
                <a:lnTo>
                  <a:pt x="976883" y="245363"/>
                </a:lnTo>
                <a:lnTo>
                  <a:pt x="976883" y="254507"/>
                </a:lnTo>
                <a:lnTo>
                  <a:pt x="981455" y="254507"/>
                </a:lnTo>
                <a:close/>
              </a:path>
              <a:path w="1306067" h="967739">
                <a:moveTo>
                  <a:pt x="976883" y="254507"/>
                </a:moveTo>
                <a:lnTo>
                  <a:pt x="976883" y="245363"/>
                </a:lnTo>
                <a:lnTo>
                  <a:pt x="972311" y="249935"/>
                </a:lnTo>
                <a:lnTo>
                  <a:pt x="972311" y="254507"/>
                </a:lnTo>
                <a:lnTo>
                  <a:pt x="976883" y="254507"/>
                </a:lnTo>
                <a:close/>
              </a:path>
              <a:path w="1306067" h="967739">
                <a:moveTo>
                  <a:pt x="976883" y="723899"/>
                </a:moveTo>
                <a:lnTo>
                  <a:pt x="972311" y="717803"/>
                </a:lnTo>
                <a:lnTo>
                  <a:pt x="972311" y="723899"/>
                </a:lnTo>
                <a:lnTo>
                  <a:pt x="976883" y="723899"/>
                </a:lnTo>
                <a:close/>
              </a:path>
              <a:path w="1306067" h="967739">
                <a:moveTo>
                  <a:pt x="976883" y="944364"/>
                </a:moveTo>
                <a:lnTo>
                  <a:pt x="976883" y="723899"/>
                </a:lnTo>
                <a:lnTo>
                  <a:pt x="972311" y="723899"/>
                </a:lnTo>
                <a:lnTo>
                  <a:pt x="972311" y="950975"/>
                </a:lnTo>
                <a:lnTo>
                  <a:pt x="976883" y="944364"/>
                </a:lnTo>
                <a:close/>
              </a:path>
              <a:path w="1306067" h="967739">
                <a:moveTo>
                  <a:pt x="1296923" y="497867"/>
                </a:moveTo>
                <a:lnTo>
                  <a:pt x="1296923" y="486155"/>
                </a:lnTo>
                <a:lnTo>
                  <a:pt x="1295340" y="483873"/>
                </a:lnTo>
                <a:lnTo>
                  <a:pt x="972311" y="950975"/>
                </a:lnTo>
                <a:lnTo>
                  <a:pt x="981455" y="952499"/>
                </a:lnTo>
                <a:lnTo>
                  <a:pt x="981455" y="954504"/>
                </a:lnTo>
                <a:lnTo>
                  <a:pt x="1296923" y="497867"/>
                </a:lnTo>
                <a:close/>
              </a:path>
              <a:path w="1306067" h="967739">
                <a:moveTo>
                  <a:pt x="981455" y="954504"/>
                </a:moveTo>
                <a:lnTo>
                  <a:pt x="981455" y="952499"/>
                </a:lnTo>
                <a:lnTo>
                  <a:pt x="972311" y="950975"/>
                </a:lnTo>
                <a:lnTo>
                  <a:pt x="972311" y="967739"/>
                </a:lnTo>
                <a:lnTo>
                  <a:pt x="981455" y="954504"/>
                </a:lnTo>
                <a:close/>
              </a:path>
              <a:path w="1306067" h="967739">
                <a:moveTo>
                  <a:pt x="1296923" y="486155"/>
                </a:moveTo>
                <a:lnTo>
                  <a:pt x="1296923" y="481583"/>
                </a:lnTo>
                <a:lnTo>
                  <a:pt x="1295340" y="483873"/>
                </a:lnTo>
                <a:lnTo>
                  <a:pt x="1296923" y="4861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899662" y="3750562"/>
            <a:ext cx="812800" cy="2863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>
                <a:latin typeface="Times New Roman"/>
                <a:cs typeface="Times New Roman"/>
              </a:rPr>
              <a:t>C</a:t>
            </a:r>
            <a:r>
              <a:rPr sz="1800" spc="-10" dirty="0">
                <a:latin typeface="Times New Roman"/>
                <a:cs typeface="Times New Roman"/>
              </a:rPr>
              <a:t>o</a:t>
            </a:r>
            <a:r>
              <a:rPr sz="1800" spc="-25" dirty="0">
                <a:latin typeface="Times New Roman"/>
                <a:cs typeface="Times New Roman"/>
              </a:rPr>
              <a:t>m</a:t>
            </a:r>
            <a:r>
              <a:rPr sz="1800" spc="0" dirty="0">
                <a:latin typeface="Times New Roman"/>
                <a:cs typeface="Times New Roman"/>
              </a:rPr>
              <a:t>p</a:t>
            </a:r>
            <a:r>
              <a:rPr sz="1800" spc="-10" dirty="0">
                <a:latin typeface="Times New Roman"/>
                <a:cs typeface="Times New Roman"/>
              </a:rPr>
              <a:t>ile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125211" y="3458209"/>
            <a:ext cx="1007363" cy="8623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20639" y="3438144"/>
            <a:ext cx="1018031" cy="899159"/>
          </a:xfrm>
          <a:custGeom>
            <a:avLst/>
            <a:gdLst/>
            <a:ahLst/>
            <a:cxnLst/>
            <a:rect l="l" t="t" r="r" b="b"/>
            <a:pathLst>
              <a:path w="1018031" h="899159">
                <a:moveTo>
                  <a:pt x="760475" y="230123"/>
                </a:moveTo>
                <a:lnTo>
                  <a:pt x="0" y="230123"/>
                </a:lnTo>
                <a:lnTo>
                  <a:pt x="0" y="670559"/>
                </a:lnTo>
                <a:lnTo>
                  <a:pt x="4571" y="670559"/>
                </a:lnTo>
                <a:lnTo>
                  <a:pt x="4571" y="239267"/>
                </a:lnTo>
                <a:lnTo>
                  <a:pt x="9143" y="234695"/>
                </a:lnTo>
                <a:lnTo>
                  <a:pt x="9143" y="239267"/>
                </a:lnTo>
                <a:lnTo>
                  <a:pt x="755903" y="239267"/>
                </a:lnTo>
                <a:lnTo>
                  <a:pt x="755903" y="234695"/>
                </a:lnTo>
                <a:lnTo>
                  <a:pt x="760475" y="230123"/>
                </a:lnTo>
                <a:close/>
              </a:path>
              <a:path w="1018031" h="899159">
                <a:moveTo>
                  <a:pt x="9143" y="239267"/>
                </a:moveTo>
                <a:lnTo>
                  <a:pt x="9143" y="234695"/>
                </a:lnTo>
                <a:lnTo>
                  <a:pt x="4571" y="239267"/>
                </a:lnTo>
                <a:lnTo>
                  <a:pt x="9143" y="239267"/>
                </a:lnTo>
                <a:close/>
              </a:path>
              <a:path w="1018031" h="899159">
                <a:moveTo>
                  <a:pt x="9143" y="661415"/>
                </a:moveTo>
                <a:lnTo>
                  <a:pt x="9143" y="239267"/>
                </a:lnTo>
                <a:lnTo>
                  <a:pt x="4571" y="239267"/>
                </a:lnTo>
                <a:lnTo>
                  <a:pt x="4571" y="661415"/>
                </a:lnTo>
                <a:lnTo>
                  <a:pt x="9143" y="661415"/>
                </a:lnTo>
                <a:close/>
              </a:path>
              <a:path w="1018031" h="899159">
                <a:moveTo>
                  <a:pt x="765047" y="863759"/>
                </a:moveTo>
                <a:lnTo>
                  <a:pt x="765047" y="661415"/>
                </a:lnTo>
                <a:lnTo>
                  <a:pt x="4571" y="661415"/>
                </a:lnTo>
                <a:lnTo>
                  <a:pt x="9143" y="665987"/>
                </a:lnTo>
                <a:lnTo>
                  <a:pt x="9143" y="670559"/>
                </a:lnTo>
                <a:lnTo>
                  <a:pt x="755903" y="670559"/>
                </a:lnTo>
                <a:lnTo>
                  <a:pt x="755903" y="665987"/>
                </a:lnTo>
                <a:lnTo>
                  <a:pt x="760475" y="670559"/>
                </a:lnTo>
                <a:lnTo>
                  <a:pt x="760475" y="871553"/>
                </a:lnTo>
                <a:lnTo>
                  <a:pt x="765047" y="863759"/>
                </a:lnTo>
                <a:close/>
              </a:path>
              <a:path w="1018031" h="899159">
                <a:moveTo>
                  <a:pt x="9143" y="670559"/>
                </a:moveTo>
                <a:lnTo>
                  <a:pt x="9143" y="665987"/>
                </a:lnTo>
                <a:lnTo>
                  <a:pt x="4571" y="661415"/>
                </a:lnTo>
                <a:lnTo>
                  <a:pt x="4571" y="670559"/>
                </a:lnTo>
                <a:lnTo>
                  <a:pt x="9143" y="670559"/>
                </a:lnTo>
                <a:close/>
              </a:path>
              <a:path w="1018031" h="899159">
                <a:moveTo>
                  <a:pt x="1018031" y="449579"/>
                </a:moveTo>
                <a:lnTo>
                  <a:pt x="755903" y="0"/>
                </a:lnTo>
                <a:lnTo>
                  <a:pt x="755903" y="21335"/>
                </a:lnTo>
                <a:lnTo>
                  <a:pt x="765047" y="18287"/>
                </a:lnTo>
                <a:lnTo>
                  <a:pt x="765047" y="36924"/>
                </a:lnTo>
                <a:lnTo>
                  <a:pt x="1007547" y="450341"/>
                </a:lnTo>
                <a:lnTo>
                  <a:pt x="1008887" y="448055"/>
                </a:lnTo>
                <a:lnTo>
                  <a:pt x="1008887" y="465263"/>
                </a:lnTo>
                <a:lnTo>
                  <a:pt x="1018031" y="449579"/>
                </a:lnTo>
                <a:close/>
              </a:path>
              <a:path w="1018031" h="899159">
                <a:moveTo>
                  <a:pt x="765047" y="36924"/>
                </a:moveTo>
                <a:lnTo>
                  <a:pt x="765047" y="18287"/>
                </a:lnTo>
                <a:lnTo>
                  <a:pt x="755903" y="21335"/>
                </a:lnTo>
                <a:lnTo>
                  <a:pt x="765047" y="36924"/>
                </a:lnTo>
                <a:close/>
              </a:path>
              <a:path w="1018031" h="899159">
                <a:moveTo>
                  <a:pt x="765047" y="239267"/>
                </a:moveTo>
                <a:lnTo>
                  <a:pt x="765047" y="36924"/>
                </a:lnTo>
                <a:lnTo>
                  <a:pt x="755903" y="21335"/>
                </a:lnTo>
                <a:lnTo>
                  <a:pt x="755903" y="230123"/>
                </a:lnTo>
                <a:lnTo>
                  <a:pt x="760475" y="230123"/>
                </a:lnTo>
                <a:lnTo>
                  <a:pt x="760475" y="239267"/>
                </a:lnTo>
                <a:lnTo>
                  <a:pt x="765047" y="239267"/>
                </a:lnTo>
                <a:close/>
              </a:path>
              <a:path w="1018031" h="899159">
                <a:moveTo>
                  <a:pt x="760475" y="239267"/>
                </a:moveTo>
                <a:lnTo>
                  <a:pt x="760475" y="230123"/>
                </a:lnTo>
                <a:lnTo>
                  <a:pt x="755903" y="234695"/>
                </a:lnTo>
                <a:lnTo>
                  <a:pt x="755903" y="239267"/>
                </a:lnTo>
                <a:lnTo>
                  <a:pt x="760475" y="239267"/>
                </a:lnTo>
                <a:close/>
              </a:path>
              <a:path w="1018031" h="899159">
                <a:moveTo>
                  <a:pt x="760475" y="670559"/>
                </a:moveTo>
                <a:lnTo>
                  <a:pt x="755903" y="665987"/>
                </a:lnTo>
                <a:lnTo>
                  <a:pt x="755903" y="670559"/>
                </a:lnTo>
                <a:lnTo>
                  <a:pt x="760475" y="670559"/>
                </a:lnTo>
                <a:close/>
              </a:path>
              <a:path w="1018031" h="899159">
                <a:moveTo>
                  <a:pt x="760475" y="871553"/>
                </a:moveTo>
                <a:lnTo>
                  <a:pt x="760475" y="670559"/>
                </a:lnTo>
                <a:lnTo>
                  <a:pt x="755903" y="670559"/>
                </a:lnTo>
                <a:lnTo>
                  <a:pt x="755903" y="879347"/>
                </a:lnTo>
                <a:lnTo>
                  <a:pt x="760475" y="871553"/>
                </a:lnTo>
                <a:close/>
              </a:path>
              <a:path w="1018031" h="899159">
                <a:moveTo>
                  <a:pt x="1008887" y="465263"/>
                </a:moveTo>
                <a:lnTo>
                  <a:pt x="1008887" y="452627"/>
                </a:lnTo>
                <a:lnTo>
                  <a:pt x="1007547" y="450341"/>
                </a:lnTo>
                <a:lnTo>
                  <a:pt x="755903" y="879347"/>
                </a:lnTo>
                <a:lnTo>
                  <a:pt x="765047" y="882395"/>
                </a:lnTo>
                <a:lnTo>
                  <a:pt x="765047" y="883476"/>
                </a:lnTo>
                <a:lnTo>
                  <a:pt x="1008887" y="465263"/>
                </a:lnTo>
                <a:close/>
              </a:path>
              <a:path w="1018031" h="899159">
                <a:moveTo>
                  <a:pt x="765047" y="883476"/>
                </a:moveTo>
                <a:lnTo>
                  <a:pt x="765047" y="882395"/>
                </a:lnTo>
                <a:lnTo>
                  <a:pt x="755903" y="879347"/>
                </a:lnTo>
                <a:lnTo>
                  <a:pt x="755903" y="899159"/>
                </a:lnTo>
                <a:lnTo>
                  <a:pt x="765047" y="883476"/>
                </a:lnTo>
                <a:close/>
              </a:path>
              <a:path w="1018031" h="899159">
                <a:moveTo>
                  <a:pt x="1008887" y="452627"/>
                </a:moveTo>
                <a:lnTo>
                  <a:pt x="1008887" y="448055"/>
                </a:lnTo>
                <a:lnTo>
                  <a:pt x="1007547" y="450341"/>
                </a:lnTo>
                <a:lnTo>
                  <a:pt x="1008887" y="4526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225286" y="3741418"/>
            <a:ext cx="458470" cy="2863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Times New Roman"/>
                <a:cs typeface="Times New Roman"/>
              </a:rPr>
              <a:t>Link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908803" y="2311907"/>
            <a:ext cx="1584959" cy="627887"/>
          </a:xfrm>
          <a:custGeom>
            <a:avLst/>
            <a:gdLst/>
            <a:ahLst/>
            <a:cxnLst/>
            <a:rect l="l" t="t" r="r" b="b"/>
            <a:pathLst>
              <a:path w="1584959" h="627887">
                <a:moveTo>
                  <a:pt x="1584959" y="537971"/>
                </a:moveTo>
                <a:lnTo>
                  <a:pt x="1584959" y="0"/>
                </a:lnTo>
                <a:lnTo>
                  <a:pt x="1582330" y="7253"/>
                </a:lnTo>
                <a:lnTo>
                  <a:pt x="1574580" y="14368"/>
                </a:lnTo>
                <a:lnTo>
                  <a:pt x="1522642" y="34623"/>
                </a:lnTo>
                <a:lnTo>
                  <a:pt x="1466159" y="46968"/>
                </a:lnTo>
                <a:lnTo>
                  <a:pt x="1394100" y="58152"/>
                </a:lnTo>
                <a:lnTo>
                  <a:pt x="1352740" y="63245"/>
                </a:lnTo>
                <a:lnTo>
                  <a:pt x="1308100" y="67973"/>
                </a:lnTo>
                <a:lnTo>
                  <a:pt x="1260384" y="72310"/>
                </a:lnTo>
                <a:lnTo>
                  <a:pt x="1209797" y="76231"/>
                </a:lnTo>
                <a:lnTo>
                  <a:pt x="1156543" y="79711"/>
                </a:lnTo>
                <a:lnTo>
                  <a:pt x="1100828" y="82724"/>
                </a:lnTo>
                <a:lnTo>
                  <a:pt x="1042854" y="85246"/>
                </a:lnTo>
                <a:lnTo>
                  <a:pt x="982828" y="87251"/>
                </a:lnTo>
                <a:lnTo>
                  <a:pt x="920954" y="88715"/>
                </a:lnTo>
                <a:lnTo>
                  <a:pt x="857436" y="89611"/>
                </a:lnTo>
                <a:lnTo>
                  <a:pt x="792479" y="89915"/>
                </a:lnTo>
                <a:lnTo>
                  <a:pt x="727523" y="89611"/>
                </a:lnTo>
                <a:lnTo>
                  <a:pt x="664005" y="88715"/>
                </a:lnTo>
                <a:lnTo>
                  <a:pt x="602131" y="87251"/>
                </a:lnTo>
                <a:lnTo>
                  <a:pt x="542105" y="85246"/>
                </a:lnTo>
                <a:lnTo>
                  <a:pt x="484131" y="82724"/>
                </a:lnTo>
                <a:lnTo>
                  <a:pt x="428416" y="79711"/>
                </a:lnTo>
                <a:lnTo>
                  <a:pt x="375162" y="76231"/>
                </a:lnTo>
                <a:lnTo>
                  <a:pt x="324575" y="72310"/>
                </a:lnTo>
                <a:lnTo>
                  <a:pt x="276859" y="67973"/>
                </a:lnTo>
                <a:lnTo>
                  <a:pt x="232219" y="63245"/>
                </a:lnTo>
                <a:lnTo>
                  <a:pt x="190859" y="58152"/>
                </a:lnTo>
                <a:lnTo>
                  <a:pt x="152985" y="52718"/>
                </a:lnTo>
                <a:lnTo>
                  <a:pt x="88509" y="40928"/>
                </a:lnTo>
                <a:lnTo>
                  <a:pt x="40428" y="28078"/>
                </a:lnTo>
                <a:lnTo>
                  <a:pt x="2629" y="7253"/>
                </a:lnTo>
                <a:lnTo>
                  <a:pt x="0" y="0"/>
                </a:lnTo>
                <a:lnTo>
                  <a:pt x="0" y="537971"/>
                </a:lnTo>
                <a:lnTo>
                  <a:pt x="40428" y="566635"/>
                </a:lnTo>
                <a:lnTo>
                  <a:pt x="88509" y="579572"/>
                </a:lnTo>
                <a:lnTo>
                  <a:pt x="152985" y="591348"/>
                </a:lnTo>
                <a:lnTo>
                  <a:pt x="190859" y="596746"/>
                </a:lnTo>
                <a:lnTo>
                  <a:pt x="232219" y="601789"/>
                </a:lnTo>
                <a:lnTo>
                  <a:pt x="276859" y="606455"/>
                </a:lnTo>
                <a:lnTo>
                  <a:pt x="324575" y="610721"/>
                </a:lnTo>
                <a:lnTo>
                  <a:pt x="375162" y="614567"/>
                </a:lnTo>
                <a:lnTo>
                  <a:pt x="428416" y="617971"/>
                </a:lnTo>
                <a:lnTo>
                  <a:pt x="484131" y="620910"/>
                </a:lnTo>
                <a:lnTo>
                  <a:pt x="542105" y="623364"/>
                </a:lnTo>
                <a:lnTo>
                  <a:pt x="602131" y="625311"/>
                </a:lnTo>
                <a:lnTo>
                  <a:pt x="664005" y="626728"/>
                </a:lnTo>
                <a:lnTo>
                  <a:pt x="727523" y="627594"/>
                </a:lnTo>
                <a:lnTo>
                  <a:pt x="792479" y="627887"/>
                </a:lnTo>
                <a:lnTo>
                  <a:pt x="857436" y="627594"/>
                </a:lnTo>
                <a:lnTo>
                  <a:pt x="920954" y="626728"/>
                </a:lnTo>
                <a:lnTo>
                  <a:pt x="982828" y="625311"/>
                </a:lnTo>
                <a:lnTo>
                  <a:pt x="1042854" y="623364"/>
                </a:lnTo>
                <a:lnTo>
                  <a:pt x="1100828" y="620910"/>
                </a:lnTo>
                <a:lnTo>
                  <a:pt x="1156543" y="617971"/>
                </a:lnTo>
                <a:lnTo>
                  <a:pt x="1209797" y="614567"/>
                </a:lnTo>
                <a:lnTo>
                  <a:pt x="1260384" y="610721"/>
                </a:lnTo>
                <a:lnTo>
                  <a:pt x="1308100" y="606455"/>
                </a:lnTo>
                <a:lnTo>
                  <a:pt x="1352740" y="601789"/>
                </a:lnTo>
                <a:lnTo>
                  <a:pt x="1394100" y="596746"/>
                </a:lnTo>
                <a:lnTo>
                  <a:pt x="1431974" y="591348"/>
                </a:lnTo>
                <a:lnTo>
                  <a:pt x="1496450" y="579572"/>
                </a:lnTo>
                <a:lnTo>
                  <a:pt x="1544531" y="566635"/>
                </a:lnTo>
                <a:lnTo>
                  <a:pt x="1582330" y="545432"/>
                </a:lnTo>
                <a:lnTo>
                  <a:pt x="1584959" y="537971"/>
                </a:lnTo>
                <a:close/>
              </a:path>
            </a:pathLst>
          </a:custGeom>
          <a:solidFill>
            <a:srgbClr val="8393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08803" y="2221991"/>
            <a:ext cx="1584959" cy="179831"/>
          </a:xfrm>
          <a:custGeom>
            <a:avLst/>
            <a:gdLst/>
            <a:ahLst/>
            <a:cxnLst/>
            <a:rect l="l" t="t" r="r" b="b"/>
            <a:pathLst>
              <a:path w="1584959" h="179831">
                <a:moveTo>
                  <a:pt x="1584959" y="89915"/>
                </a:moveTo>
                <a:lnTo>
                  <a:pt x="1544531" y="61252"/>
                </a:lnTo>
                <a:lnTo>
                  <a:pt x="1496450" y="48315"/>
                </a:lnTo>
                <a:lnTo>
                  <a:pt x="1431974" y="36539"/>
                </a:lnTo>
                <a:lnTo>
                  <a:pt x="1394100" y="31141"/>
                </a:lnTo>
                <a:lnTo>
                  <a:pt x="1352740" y="26098"/>
                </a:lnTo>
                <a:lnTo>
                  <a:pt x="1308100" y="21432"/>
                </a:lnTo>
                <a:lnTo>
                  <a:pt x="1260384" y="17166"/>
                </a:lnTo>
                <a:lnTo>
                  <a:pt x="1209797" y="13320"/>
                </a:lnTo>
                <a:lnTo>
                  <a:pt x="1156543" y="9916"/>
                </a:lnTo>
                <a:lnTo>
                  <a:pt x="1100828" y="6977"/>
                </a:lnTo>
                <a:lnTo>
                  <a:pt x="1042854" y="4523"/>
                </a:lnTo>
                <a:lnTo>
                  <a:pt x="982828" y="2576"/>
                </a:lnTo>
                <a:lnTo>
                  <a:pt x="920954" y="1159"/>
                </a:lnTo>
                <a:lnTo>
                  <a:pt x="857436" y="293"/>
                </a:lnTo>
                <a:lnTo>
                  <a:pt x="792479" y="0"/>
                </a:lnTo>
                <a:lnTo>
                  <a:pt x="727523" y="293"/>
                </a:lnTo>
                <a:lnTo>
                  <a:pt x="664005" y="1159"/>
                </a:lnTo>
                <a:lnTo>
                  <a:pt x="602131" y="2576"/>
                </a:lnTo>
                <a:lnTo>
                  <a:pt x="542105" y="4523"/>
                </a:lnTo>
                <a:lnTo>
                  <a:pt x="484131" y="6977"/>
                </a:lnTo>
                <a:lnTo>
                  <a:pt x="428416" y="9916"/>
                </a:lnTo>
                <a:lnTo>
                  <a:pt x="375162" y="13320"/>
                </a:lnTo>
                <a:lnTo>
                  <a:pt x="324575" y="17166"/>
                </a:lnTo>
                <a:lnTo>
                  <a:pt x="276859" y="21432"/>
                </a:lnTo>
                <a:lnTo>
                  <a:pt x="232219" y="26098"/>
                </a:lnTo>
                <a:lnTo>
                  <a:pt x="190859" y="31141"/>
                </a:lnTo>
                <a:lnTo>
                  <a:pt x="152985" y="36539"/>
                </a:lnTo>
                <a:lnTo>
                  <a:pt x="88509" y="48315"/>
                </a:lnTo>
                <a:lnTo>
                  <a:pt x="40428" y="61252"/>
                </a:lnTo>
                <a:lnTo>
                  <a:pt x="2629" y="82455"/>
                </a:lnTo>
                <a:lnTo>
                  <a:pt x="0" y="89915"/>
                </a:lnTo>
                <a:lnTo>
                  <a:pt x="2629" y="97169"/>
                </a:lnTo>
                <a:lnTo>
                  <a:pt x="40428" y="117994"/>
                </a:lnTo>
                <a:lnTo>
                  <a:pt x="88509" y="130844"/>
                </a:lnTo>
                <a:lnTo>
                  <a:pt x="152985" y="142634"/>
                </a:lnTo>
                <a:lnTo>
                  <a:pt x="190859" y="148068"/>
                </a:lnTo>
                <a:lnTo>
                  <a:pt x="232219" y="153161"/>
                </a:lnTo>
                <a:lnTo>
                  <a:pt x="276859" y="157889"/>
                </a:lnTo>
                <a:lnTo>
                  <a:pt x="324575" y="162226"/>
                </a:lnTo>
                <a:lnTo>
                  <a:pt x="375162" y="166147"/>
                </a:lnTo>
                <a:lnTo>
                  <a:pt x="428416" y="169627"/>
                </a:lnTo>
                <a:lnTo>
                  <a:pt x="484131" y="172640"/>
                </a:lnTo>
                <a:lnTo>
                  <a:pt x="542105" y="175162"/>
                </a:lnTo>
                <a:lnTo>
                  <a:pt x="602131" y="177167"/>
                </a:lnTo>
                <a:lnTo>
                  <a:pt x="664005" y="178631"/>
                </a:lnTo>
                <a:lnTo>
                  <a:pt x="727523" y="179527"/>
                </a:lnTo>
                <a:lnTo>
                  <a:pt x="792479" y="179831"/>
                </a:lnTo>
                <a:lnTo>
                  <a:pt x="857436" y="179527"/>
                </a:lnTo>
                <a:lnTo>
                  <a:pt x="920954" y="178631"/>
                </a:lnTo>
                <a:lnTo>
                  <a:pt x="982828" y="177167"/>
                </a:lnTo>
                <a:lnTo>
                  <a:pt x="1042854" y="175162"/>
                </a:lnTo>
                <a:lnTo>
                  <a:pt x="1100828" y="172640"/>
                </a:lnTo>
                <a:lnTo>
                  <a:pt x="1156543" y="169627"/>
                </a:lnTo>
                <a:lnTo>
                  <a:pt x="1209797" y="166147"/>
                </a:lnTo>
                <a:lnTo>
                  <a:pt x="1260384" y="162226"/>
                </a:lnTo>
                <a:lnTo>
                  <a:pt x="1308100" y="157889"/>
                </a:lnTo>
                <a:lnTo>
                  <a:pt x="1352740" y="153161"/>
                </a:lnTo>
                <a:lnTo>
                  <a:pt x="1394100" y="148068"/>
                </a:lnTo>
                <a:lnTo>
                  <a:pt x="1431974" y="142634"/>
                </a:lnTo>
                <a:lnTo>
                  <a:pt x="1496450" y="130844"/>
                </a:lnTo>
                <a:lnTo>
                  <a:pt x="1544531" y="117994"/>
                </a:lnTo>
                <a:lnTo>
                  <a:pt x="1582330" y="97169"/>
                </a:lnTo>
                <a:lnTo>
                  <a:pt x="1584959" y="89915"/>
                </a:lnTo>
                <a:close/>
              </a:path>
            </a:pathLst>
          </a:custGeom>
          <a:solidFill>
            <a:srgbClr val="B4BE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04232" y="2215895"/>
            <a:ext cx="1584959" cy="729995"/>
          </a:xfrm>
          <a:custGeom>
            <a:avLst/>
            <a:gdLst/>
            <a:ahLst/>
            <a:cxnLst/>
            <a:rect l="l" t="t" r="r" b="b"/>
            <a:pathLst>
              <a:path w="1584959" h="729995">
                <a:moveTo>
                  <a:pt x="15239" y="85343"/>
                </a:moveTo>
                <a:lnTo>
                  <a:pt x="15239" y="73151"/>
                </a:lnTo>
                <a:lnTo>
                  <a:pt x="0" y="77723"/>
                </a:lnTo>
                <a:lnTo>
                  <a:pt x="0" y="89915"/>
                </a:lnTo>
                <a:lnTo>
                  <a:pt x="15239" y="85343"/>
                </a:lnTo>
                <a:close/>
              </a:path>
              <a:path w="1584959" h="729995">
                <a:moveTo>
                  <a:pt x="15239" y="117347"/>
                </a:moveTo>
                <a:lnTo>
                  <a:pt x="15239" y="105155"/>
                </a:lnTo>
                <a:lnTo>
                  <a:pt x="0" y="100583"/>
                </a:lnTo>
                <a:lnTo>
                  <a:pt x="0" y="112775"/>
                </a:lnTo>
                <a:lnTo>
                  <a:pt x="15239" y="117347"/>
                </a:lnTo>
                <a:close/>
              </a:path>
              <a:path w="1584959" h="729995">
                <a:moveTo>
                  <a:pt x="15239" y="656843"/>
                </a:moveTo>
                <a:lnTo>
                  <a:pt x="15239" y="644651"/>
                </a:lnTo>
                <a:lnTo>
                  <a:pt x="0" y="640079"/>
                </a:lnTo>
                <a:lnTo>
                  <a:pt x="0" y="652271"/>
                </a:lnTo>
                <a:lnTo>
                  <a:pt x="15239" y="656843"/>
                </a:lnTo>
                <a:close/>
              </a:path>
              <a:path w="1584959" h="729995">
                <a:moveTo>
                  <a:pt x="1569719" y="85343"/>
                </a:moveTo>
                <a:lnTo>
                  <a:pt x="1569719" y="73151"/>
                </a:lnTo>
                <a:lnTo>
                  <a:pt x="1554479" y="68579"/>
                </a:lnTo>
                <a:lnTo>
                  <a:pt x="1539239" y="59435"/>
                </a:lnTo>
                <a:lnTo>
                  <a:pt x="1523999" y="56387"/>
                </a:lnTo>
                <a:lnTo>
                  <a:pt x="1493519" y="47243"/>
                </a:lnTo>
                <a:lnTo>
                  <a:pt x="1463039" y="44195"/>
                </a:lnTo>
                <a:lnTo>
                  <a:pt x="1447799" y="41147"/>
                </a:lnTo>
                <a:lnTo>
                  <a:pt x="1432559" y="36575"/>
                </a:lnTo>
                <a:lnTo>
                  <a:pt x="1371599" y="30479"/>
                </a:lnTo>
                <a:lnTo>
                  <a:pt x="1356359" y="27431"/>
                </a:lnTo>
                <a:lnTo>
                  <a:pt x="1264919" y="18287"/>
                </a:lnTo>
                <a:lnTo>
                  <a:pt x="1234439" y="16763"/>
                </a:lnTo>
                <a:lnTo>
                  <a:pt x="1203959" y="13715"/>
                </a:lnTo>
                <a:lnTo>
                  <a:pt x="1173479" y="12191"/>
                </a:lnTo>
                <a:lnTo>
                  <a:pt x="1127759" y="9143"/>
                </a:lnTo>
                <a:lnTo>
                  <a:pt x="1066799" y="6095"/>
                </a:lnTo>
                <a:lnTo>
                  <a:pt x="1021079" y="4571"/>
                </a:lnTo>
                <a:lnTo>
                  <a:pt x="990599" y="3047"/>
                </a:lnTo>
                <a:lnTo>
                  <a:pt x="944879" y="3047"/>
                </a:lnTo>
                <a:lnTo>
                  <a:pt x="914399" y="1523"/>
                </a:lnTo>
                <a:lnTo>
                  <a:pt x="838199" y="1523"/>
                </a:lnTo>
                <a:lnTo>
                  <a:pt x="792479" y="0"/>
                </a:lnTo>
                <a:lnTo>
                  <a:pt x="746759" y="1523"/>
                </a:lnTo>
                <a:lnTo>
                  <a:pt x="670559" y="1523"/>
                </a:lnTo>
                <a:lnTo>
                  <a:pt x="624839" y="3047"/>
                </a:lnTo>
                <a:lnTo>
                  <a:pt x="594359" y="3047"/>
                </a:lnTo>
                <a:lnTo>
                  <a:pt x="548639" y="4571"/>
                </a:lnTo>
                <a:lnTo>
                  <a:pt x="487679" y="7619"/>
                </a:lnTo>
                <a:lnTo>
                  <a:pt x="441959" y="9143"/>
                </a:lnTo>
                <a:lnTo>
                  <a:pt x="411479" y="12191"/>
                </a:lnTo>
                <a:lnTo>
                  <a:pt x="380999" y="13715"/>
                </a:lnTo>
                <a:lnTo>
                  <a:pt x="350519" y="16763"/>
                </a:lnTo>
                <a:lnTo>
                  <a:pt x="320039" y="18287"/>
                </a:lnTo>
                <a:lnTo>
                  <a:pt x="228599" y="27431"/>
                </a:lnTo>
                <a:lnTo>
                  <a:pt x="182879" y="33527"/>
                </a:lnTo>
                <a:lnTo>
                  <a:pt x="152399" y="36575"/>
                </a:lnTo>
                <a:lnTo>
                  <a:pt x="137159" y="41147"/>
                </a:lnTo>
                <a:lnTo>
                  <a:pt x="91439" y="47243"/>
                </a:lnTo>
                <a:lnTo>
                  <a:pt x="60959" y="56387"/>
                </a:lnTo>
                <a:lnTo>
                  <a:pt x="45719" y="59435"/>
                </a:lnTo>
                <a:lnTo>
                  <a:pt x="15239" y="68579"/>
                </a:lnTo>
                <a:lnTo>
                  <a:pt x="15239" y="80771"/>
                </a:lnTo>
                <a:lnTo>
                  <a:pt x="30479" y="77723"/>
                </a:lnTo>
                <a:lnTo>
                  <a:pt x="30479" y="73151"/>
                </a:lnTo>
                <a:lnTo>
                  <a:pt x="45719" y="68579"/>
                </a:lnTo>
                <a:lnTo>
                  <a:pt x="60959" y="65531"/>
                </a:lnTo>
                <a:lnTo>
                  <a:pt x="76199" y="60959"/>
                </a:lnTo>
                <a:lnTo>
                  <a:pt x="91439" y="57911"/>
                </a:lnTo>
                <a:lnTo>
                  <a:pt x="106679" y="53339"/>
                </a:lnTo>
                <a:lnTo>
                  <a:pt x="137159" y="50291"/>
                </a:lnTo>
                <a:lnTo>
                  <a:pt x="152399" y="45719"/>
                </a:lnTo>
                <a:lnTo>
                  <a:pt x="182879" y="42671"/>
                </a:lnTo>
                <a:lnTo>
                  <a:pt x="228599" y="36575"/>
                </a:lnTo>
                <a:lnTo>
                  <a:pt x="320039" y="27431"/>
                </a:lnTo>
                <a:lnTo>
                  <a:pt x="350519" y="25907"/>
                </a:lnTo>
                <a:lnTo>
                  <a:pt x="380999" y="22859"/>
                </a:lnTo>
                <a:lnTo>
                  <a:pt x="441959" y="19811"/>
                </a:lnTo>
                <a:lnTo>
                  <a:pt x="487679" y="16763"/>
                </a:lnTo>
                <a:lnTo>
                  <a:pt x="548639" y="13715"/>
                </a:lnTo>
                <a:lnTo>
                  <a:pt x="594359" y="13715"/>
                </a:lnTo>
                <a:lnTo>
                  <a:pt x="624839" y="12191"/>
                </a:lnTo>
                <a:lnTo>
                  <a:pt x="670559" y="10667"/>
                </a:lnTo>
                <a:lnTo>
                  <a:pt x="914399" y="10667"/>
                </a:lnTo>
                <a:lnTo>
                  <a:pt x="944879" y="12191"/>
                </a:lnTo>
                <a:lnTo>
                  <a:pt x="990599" y="13715"/>
                </a:lnTo>
                <a:lnTo>
                  <a:pt x="1021079" y="13715"/>
                </a:lnTo>
                <a:lnTo>
                  <a:pt x="1066799" y="15239"/>
                </a:lnTo>
                <a:lnTo>
                  <a:pt x="1097279" y="16763"/>
                </a:lnTo>
                <a:lnTo>
                  <a:pt x="1127759" y="19811"/>
                </a:lnTo>
                <a:lnTo>
                  <a:pt x="1173479" y="21335"/>
                </a:lnTo>
                <a:lnTo>
                  <a:pt x="1203959" y="22859"/>
                </a:lnTo>
                <a:lnTo>
                  <a:pt x="1234439" y="25907"/>
                </a:lnTo>
                <a:lnTo>
                  <a:pt x="1264919" y="27431"/>
                </a:lnTo>
                <a:lnTo>
                  <a:pt x="1356359" y="36575"/>
                </a:lnTo>
                <a:lnTo>
                  <a:pt x="1402079" y="42671"/>
                </a:lnTo>
                <a:lnTo>
                  <a:pt x="1417319" y="45719"/>
                </a:lnTo>
                <a:lnTo>
                  <a:pt x="1447799" y="50291"/>
                </a:lnTo>
                <a:lnTo>
                  <a:pt x="1463039" y="53339"/>
                </a:lnTo>
                <a:lnTo>
                  <a:pt x="1478279" y="57911"/>
                </a:lnTo>
                <a:lnTo>
                  <a:pt x="1508759" y="60959"/>
                </a:lnTo>
                <a:lnTo>
                  <a:pt x="1523999" y="65531"/>
                </a:lnTo>
                <a:lnTo>
                  <a:pt x="1539239" y="68579"/>
                </a:lnTo>
                <a:lnTo>
                  <a:pt x="1539239" y="73151"/>
                </a:lnTo>
                <a:lnTo>
                  <a:pt x="1554479" y="77723"/>
                </a:lnTo>
                <a:lnTo>
                  <a:pt x="1569719" y="85343"/>
                </a:lnTo>
                <a:close/>
              </a:path>
              <a:path w="1584959" h="729995">
                <a:moveTo>
                  <a:pt x="1569719" y="117347"/>
                </a:moveTo>
                <a:lnTo>
                  <a:pt x="1569719" y="105155"/>
                </a:lnTo>
                <a:lnTo>
                  <a:pt x="1554479" y="114299"/>
                </a:lnTo>
                <a:lnTo>
                  <a:pt x="1539239" y="117347"/>
                </a:lnTo>
                <a:lnTo>
                  <a:pt x="1539239" y="121919"/>
                </a:lnTo>
                <a:lnTo>
                  <a:pt x="1523999" y="126491"/>
                </a:lnTo>
                <a:lnTo>
                  <a:pt x="1508759" y="129539"/>
                </a:lnTo>
                <a:lnTo>
                  <a:pt x="1478279" y="134111"/>
                </a:lnTo>
                <a:lnTo>
                  <a:pt x="1463039" y="137159"/>
                </a:lnTo>
                <a:lnTo>
                  <a:pt x="1447799" y="141731"/>
                </a:lnTo>
                <a:lnTo>
                  <a:pt x="1417319" y="144779"/>
                </a:lnTo>
                <a:lnTo>
                  <a:pt x="1402079" y="147827"/>
                </a:lnTo>
                <a:lnTo>
                  <a:pt x="1356359" y="153923"/>
                </a:lnTo>
                <a:lnTo>
                  <a:pt x="1264919" y="163067"/>
                </a:lnTo>
                <a:lnTo>
                  <a:pt x="1234439" y="164591"/>
                </a:lnTo>
                <a:lnTo>
                  <a:pt x="1203959" y="167639"/>
                </a:lnTo>
                <a:lnTo>
                  <a:pt x="1173479" y="169163"/>
                </a:lnTo>
                <a:lnTo>
                  <a:pt x="1127759" y="172211"/>
                </a:lnTo>
                <a:lnTo>
                  <a:pt x="1066799" y="175259"/>
                </a:lnTo>
                <a:lnTo>
                  <a:pt x="1021079" y="176783"/>
                </a:lnTo>
                <a:lnTo>
                  <a:pt x="990599" y="178307"/>
                </a:lnTo>
                <a:lnTo>
                  <a:pt x="944879" y="178307"/>
                </a:lnTo>
                <a:lnTo>
                  <a:pt x="914399" y="179831"/>
                </a:lnTo>
                <a:lnTo>
                  <a:pt x="670559" y="179831"/>
                </a:lnTo>
                <a:lnTo>
                  <a:pt x="624839" y="178307"/>
                </a:lnTo>
                <a:lnTo>
                  <a:pt x="594359" y="178307"/>
                </a:lnTo>
                <a:lnTo>
                  <a:pt x="548639" y="176783"/>
                </a:lnTo>
                <a:lnTo>
                  <a:pt x="518159" y="175259"/>
                </a:lnTo>
                <a:lnTo>
                  <a:pt x="441959" y="172211"/>
                </a:lnTo>
                <a:lnTo>
                  <a:pt x="411479" y="169163"/>
                </a:lnTo>
                <a:lnTo>
                  <a:pt x="380999" y="167639"/>
                </a:lnTo>
                <a:lnTo>
                  <a:pt x="350519" y="164591"/>
                </a:lnTo>
                <a:lnTo>
                  <a:pt x="228599" y="153923"/>
                </a:lnTo>
                <a:lnTo>
                  <a:pt x="137159" y="141731"/>
                </a:lnTo>
                <a:lnTo>
                  <a:pt x="91439" y="134111"/>
                </a:lnTo>
                <a:lnTo>
                  <a:pt x="76199" y="129539"/>
                </a:lnTo>
                <a:lnTo>
                  <a:pt x="60959" y="126491"/>
                </a:lnTo>
                <a:lnTo>
                  <a:pt x="30479" y="117347"/>
                </a:lnTo>
                <a:lnTo>
                  <a:pt x="30479" y="112775"/>
                </a:lnTo>
                <a:lnTo>
                  <a:pt x="15239" y="109727"/>
                </a:lnTo>
                <a:lnTo>
                  <a:pt x="15239" y="121919"/>
                </a:lnTo>
                <a:lnTo>
                  <a:pt x="60959" y="135635"/>
                </a:lnTo>
                <a:lnTo>
                  <a:pt x="76199" y="138683"/>
                </a:lnTo>
                <a:lnTo>
                  <a:pt x="91439" y="143255"/>
                </a:lnTo>
                <a:lnTo>
                  <a:pt x="137159" y="150875"/>
                </a:lnTo>
                <a:lnTo>
                  <a:pt x="228599" y="163067"/>
                </a:lnTo>
                <a:lnTo>
                  <a:pt x="350519" y="175259"/>
                </a:lnTo>
                <a:lnTo>
                  <a:pt x="380999" y="176783"/>
                </a:lnTo>
                <a:lnTo>
                  <a:pt x="411479" y="179831"/>
                </a:lnTo>
                <a:lnTo>
                  <a:pt x="441959" y="181355"/>
                </a:lnTo>
                <a:lnTo>
                  <a:pt x="487679" y="182879"/>
                </a:lnTo>
                <a:lnTo>
                  <a:pt x="548639" y="185927"/>
                </a:lnTo>
                <a:lnTo>
                  <a:pt x="624839" y="188975"/>
                </a:lnTo>
                <a:lnTo>
                  <a:pt x="716279" y="188975"/>
                </a:lnTo>
                <a:lnTo>
                  <a:pt x="746759" y="190499"/>
                </a:lnTo>
                <a:lnTo>
                  <a:pt x="838199" y="190499"/>
                </a:lnTo>
                <a:lnTo>
                  <a:pt x="868679" y="188975"/>
                </a:lnTo>
                <a:lnTo>
                  <a:pt x="944879" y="188975"/>
                </a:lnTo>
                <a:lnTo>
                  <a:pt x="1021079" y="185927"/>
                </a:lnTo>
                <a:lnTo>
                  <a:pt x="1066799" y="184403"/>
                </a:lnTo>
                <a:lnTo>
                  <a:pt x="1173479" y="179831"/>
                </a:lnTo>
                <a:lnTo>
                  <a:pt x="1203959" y="176783"/>
                </a:lnTo>
                <a:lnTo>
                  <a:pt x="1234439" y="175259"/>
                </a:lnTo>
                <a:lnTo>
                  <a:pt x="1356359" y="163067"/>
                </a:lnTo>
                <a:lnTo>
                  <a:pt x="1371599" y="160019"/>
                </a:lnTo>
                <a:lnTo>
                  <a:pt x="1432559" y="153923"/>
                </a:lnTo>
                <a:lnTo>
                  <a:pt x="1447799" y="150875"/>
                </a:lnTo>
                <a:lnTo>
                  <a:pt x="1463039" y="146303"/>
                </a:lnTo>
                <a:lnTo>
                  <a:pt x="1493519" y="143255"/>
                </a:lnTo>
                <a:lnTo>
                  <a:pt x="1508759" y="138683"/>
                </a:lnTo>
                <a:lnTo>
                  <a:pt x="1523999" y="135635"/>
                </a:lnTo>
                <a:lnTo>
                  <a:pt x="1554479" y="126491"/>
                </a:lnTo>
                <a:lnTo>
                  <a:pt x="1554479" y="121919"/>
                </a:lnTo>
                <a:lnTo>
                  <a:pt x="1569719" y="117347"/>
                </a:lnTo>
                <a:close/>
              </a:path>
              <a:path w="1584959" h="729995">
                <a:moveTo>
                  <a:pt x="1569719" y="656843"/>
                </a:moveTo>
                <a:lnTo>
                  <a:pt x="1569719" y="649223"/>
                </a:lnTo>
                <a:lnTo>
                  <a:pt x="1554479" y="652271"/>
                </a:lnTo>
                <a:lnTo>
                  <a:pt x="1539239" y="656843"/>
                </a:lnTo>
                <a:lnTo>
                  <a:pt x="1539239" y="661415"/>
                </a:lnTo>
                <a:lnTo>
                  <a:pt x="1523999" y="664463"/>
                </a:lnTo>
                <a:lnTo>
                  <a:pt x="1508759" y="669035"/>
                </a:lnTo>
                <a:lnTo>
                  <a:pt x="1478279" y="673607"/>
                </a:lnTo>
                <a:lnTo>
                  <a:pt x="1447799" y="679703"/>
                </a:lnTo>
                <a:lnTo>
                  <a:pt x="1417319" y="684275"/>
                </a:lnTo>
                <a:lnTo>
                  <a:pt x="1402079" y="687323"/>
                </a:lnTo>
                <a:lnTo>
                  <a:pt x="1356359" y="693419"/>
                </a:lnTo>
                <a:lnTo>
                  <a:pt x="1264919" y="702563"/>
                </a:lnTo>
                <a:lnTo>
                  <a:pt x="1234439" y="704087"/>
                </a:lnTo>
                <a:lnTo>
                  <a:pt x="1203959" y="707135"/>
                </a:lnTo>
                <a:lnTo>
                  <a:pt x="1173479" y="708659"/>
                </a:lnTo>
                <a:lnTo>
                  <a:pt x="1127759" y="711707"/>
                </a:lnTo>
                <a:lnTo>
                  <a:pt x="1066799" y="714755"/>
                </a:lnTo>
                <a:lnTo>
                  <a:pt x="1021079" y="716279"/>
                </a:lnTo>
                <a:lnTo>
                  <a:pt x="990599" y="716279"/>
                </a:lnTo>
                <a:lnTo>
                  <a:pt x="944879" y="717803"/>
                </a:lnTo>
                <a:lnTo>
                  <a:pt x="914399" y="719327"/>
                </a:lnTo>
                <a:lnTo>
                  <a:pt x="670559" y="719327"/>
                </a:lnTo>
                <a:lnTo>
                  <a:pt x="624839" y="717803"/>
                </a:lnTo>
                <a:lnTo>
                  <a:pt x="594359" y="716279"/>
                </a:lnTo>
                <a:lnTo>
                  <a:pt x="548639" y="716279"/>
                </a:lnTo>
                <a:lnTo>
                  <a:pt x="518159" y="714755"/>
                </a:lnTo>
                <a:lnTo>
                  <a:pt x="441959" y="711707"/>
                </a:lnTo>
                <a:lnTo>
                  <a:pt x="411479" y="708659"/>
                </a:lnTo>
                <a:lnTo>
                  <a:pt x="380999" y="707135"/>
                </a:lnTo>
                <a:lnTo>
                  <a:pt x="350519" y="704087"/>
                </a:lnTo>
                <a:lnTo>
                  <a:pt x="320039" y="702563"/>
                </a:lnTo>
                <a:lnTo>
                  <a:pt x="228599" y="693419"/>
                </a:lnTo>
                <a:lnTo>
                  <a:pt x="182879" y="687323"/>
                </a:lnTo>
                <a:lnTo>
                  <a:pt x="152399" y="684275"/>
                </a:lnTo>
                <a:lnTo>
                  <a:pt x="137159" y="679703"/>
                </a:lnTo>
                <a:lnTo>
                  <a:pt x="106679" y="676655"/>
                </a:lnTo>
                <a:lnTo>
                  <a:pt x="91439" y="673607"/>
                </a:lnTo>
                <a:lnTo>
                  <a:pt x="60959" y="664463"/>
                </a:lnTo>
                <a:lnTo>
                  <a:pt x="45719" y="661415"/>
                </a:lnTo>
                <a:lnTo>
                  <a:pt x="30479" y="656843"/>
                </a:lnTo>
                <a:lnTo>
                  <a:pt x="30479" y="652271"/>
                </a:lnTo>
                <a:lnTo>
                  <a:pt x="15239" y="649223"/>
                </a:lnTo>
                <a:lnTo>
                  <a:pt x="15239" y="661415"/>
                </a:lnTo>
                <a:lnTo>
                  <a:pt x="45719" y="670559"/>
                </a:lnTo>
                <a:lnTo>
                  <a:pt x="60959" y="673607"/>
                </a:lnTo>
                <a:lnTo>
                  <a:pt x="91439" y="682751"/>
                </a:lnTo>
                <a:lnTo>
                  <a:pt x="137159" y="690371"/>
                </a:lnTo>
                <a:lnTo>
                  <a:pt x="228599" y="702563"/>
                </a:lnTo>
                <a:lnTo>
                  <a:pt x="350519" y="714755"/>
                </a:lnTo>
                <a:lnTo>
                  <a:pt x="411479" y="717803"/>
                </a:lnTo>
                <a:lnTo>
                  <a:pt x="441959" y="720851"/>
                </a:lnTo>
                <a:lnTo>
                  <a:pt x="487679" y="722375"/>
                </a:lnTo>
                <a:lnTo>
                  <a:pt x="548639" y="725423"/>
                </a:lnTo>
                <a:lnTo>
                  <a:pt x="594359" y="726947"/>
                </a:lnTo>
                <a:lnTo>
                  <a:pt x="624839" y="726947"/>
                </a:lnTo>
                <a:lnTo>
                  <a:pt x="670559" y="728471"/>
                </a:lnTo>
                <a:lnTo>
                  <a:pt x="716279" y="728471"/>
                </a:lnTo>
                <a:lnTo>
                  <a:pt x="746759" y="729995"/>
                </a:lnTo>
                <a:lnTo>
                  <a:pt x="792479" y="729995"/>
                </a:lnTo>
                <a:lnTo>
                  <a:pt x="838199" y="728471"/>
                </a:lnTo>
                <a:lnTo>
                  <a:pt x="914399" y="728471"/>
                </a:lnTo>
                <a:lnTo>
                  <a:pt x="944879" y="726947"/>
                </a:lnTo>
                <a:lnTo>
                  <a:pt x="990599" y="726947"/>
                </a:lnTo>
                <a:lnTo>
                  <a:pt x="1021079" y="725423"/>
                </a:lnTo>
                <a:lnTo>
                  <a:pt x="1066799" y="723899"/>
                </a:lnTo>
                <a:lnTo>
                  <a:pt x="1127759" y="720851"/>
                </a:lnTo>
                <a:lnTo>
                  <a:pt x="1173479" y="717803"/>
                </a:lnTo>
                <a:lnTo>
                  <a:pt x="1234439" y="714755"/>
                </a:lnTo>
                <a:lnTo>
                  <a:pt x="1356359" y="702563"/>
                </a:lnTo>
                <a:lnTo>
                  <a:pt x="1371599" y="699515"/>
                </a:lnTo>
                <a:lnTo>
                  <a:pt x="1432559" y="693419"/>
                </a:lnTo>
                <a:lnTo>
                  <a:pt x="1447799" y="690371"/>
                </a:lnTo>
                <a:lnTo>
                  <a:pt x="1463039" y="685799"/>
                </a:lnTo>
                <a:lnTo>
                  <a:pt x="1493519" y="682751"/>
                </a:lnTo>
                <a:lnTo>
                  <a:pt x="1523999" y="673607"/>
                </a:lnTo>
                <a:lnTo>
                  <a:pt x="1539239" y="670559"/>
                </a:lnTo>
                <a:lnTo>
                  <a:pt x="1554479" y="661415"/>
                </a:lnTo>
                <a:lnTo>
                  <a:pt x="1569719" y="656843"/>
                </a:lnTo>
                <a:close/>
              </a:path>
              <a:path w="1584959" h="729995">
                <a:moveTo>
                  <a:pt x="1584959" y="94487"/>
                </a:moveTo>
                <a:lnTo>
                  <a:pt x="1584959" y="82295"/>
                </a:lnTo>
                <a:lnTo>
                  <a:pt x="1569719" y="77723"/>
                </a:lnTo>
                <a:lnTo>
                  <a:pt x="1569719" y="91439"/>
                </a:lnTo>
                <a:lnTo>
                  <a:pt x="1582419" y="95249"/>
                </a:lnTo>
                <a:lnTo>
                  <a:pt x="1584959" y="94487"/>
                </a:lnTo>
                <a:close/>
              </a:path>
              <a:path w="1584959" h="729995">
                <a:moveTo>
                  <a:pt x="1584959" y="106679"/>
                </a:moveTo>
                <a:lnTo>
                  <a:pt x="1584959" y="96011"/>
                </a:lnTo>
                <a:lnTo>
                  <a:pt x="1582419" y="95249"/>
                </a:lnTo>
                <a:lnTo>
                  <a:pt x="1569719" y="99059"/>
                </a:lnTo>
                <a:lnTo>
                  <a:pt x="1569719" y="112775"/>
                </a:lnTo>
                <a:lnTo>
                  <a:pt x="1584959" y="106679"/>
                </a:lnTo>
                <a:close/>
              </a:path>
              <a:path w="1584959" h="729995">
                <a:moveTo>
                  <a:pt x="1584959" y="647699"/>
                </a:moveTo>
                <a:lnTo>
                  <a:pt x="1584959" y="633983"/>
                </a:lnTo>
                <a:lnTo>
                  <a:pt x="1569719" y="638555"/>
                </a:lnTo>
                <a:lnTo>
                  <a:pt x="1569719" y="652271"/>
                </a:lnTo>
                <a:lnTo>
                  <a:pt x="1584959" y="647699"/>
                </a:lnTo>
                <a:close/>
              </a:path>
              <a:path w="1584959" h="729995">
                <a:moveTo>
                  <a:pt x="1584959" y="96011"/>
                </a:moveTo>
                <a:lnTo>
                  <a:pt x="1584959" y="94487"/>
                </a:lnTo>
                <a:lnTo>
                  <a:pt x="1582419" y="95249"/>
                </a:lnTo>
                <a:lnTo>
                  <a:pt x="1584959" y="960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60491" y="3015995"/>
            <a:ext cx="341375" cy="3886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94959" y="3011423"/>
            <a:ext cx="467867" cy="432815"/>
          </a:xfrm>
          <a:custGeom>
            <a:avLst/>
            <a:gdLst/>
            <a:ahLst/>
            <a:cxnLst/>
            <a:rect l="l" t="t" r="r" b="b"/>
            <a:pathLst>
              <a:path w="467867" h="432815">
                <a:moveTo>
                  <a:pt x="126491" y="298703"/>
                </a:moveTo>
                <a:lnTo>
                  <a:pt x="0" y="298703"/>
                </a:lnTo>
                <a:lnTo>
                  <a:pt x="18321" y="309173"/>
                </a:lnTo>
                <a:lnTo>
                  <a:pt x="19811" y="300227"/>
                </a:lnTo>
                <a:lnTo>
                  <a:pt x="36042" y="309371"/>
                </a:lnTo>
                <a:lnTo>
                  <a:pt x="121919" y="309371"/>
                </a:lnTo>
                <a:lnTo>
                  <a:pt x="121919" y="303275"/>
                </a:lnTo>
                <a:lnTo>
                  <a:pt x="126491" y="298703"/>
                </a:lnTo>
                <a:close/>
              </a:path>
              <a:path w="467867" h="432815">
                <a:moveTo>
                  <a:pt x="18668" y="309371"/>
                </a:moveTo>
                <a:lnTo>
                  <a:pt x="18321" y="309173"/>
                </a:lnTo>
                <a:lnTo>
                  <a:pt x="18287" y="309371"/>
                </a:lnTo>
                <a:lnTo>
                  <a:pt x="18668" y="309371"/>
                </a:lnTo>
                <a:close/>
              </a:path>
              <a:path w="467867" h="432815">
                <a:moveTo>
                  <a:pt x="36042" y="309371"/>
                </a:moveTo>
                <a:lnTo>
                  <a:pt x="19811" y="300227"/>
                </a:lnTo>
                <a:lnTo>
                  <a:pt x="18321" y="309173"/>
                </a:lnTo>
                <a:lnTo>
                  <a:pt x="18668" y="309371"/>
                </a:lnTo>
                <a:lnTo>
                  <a:pt x="36042" y="309371"/>
                </a:lnTo>
                <a:close/>
              </a:path>
              <a:path w="467867" h="432815">
                <a:moveTo>
                  <a:pt x="233933" y="420860"/>
                </a:moveTo>
                <a:lnTo>
                  <a:pt x="36042" y="309371"/>
                </a:lnTo>
                <a:lnTo>
                  <a:pt x="18668" y="309371"/>
                </a:lnTo>
                <a:lnTo>
                  <a:pt x="231647" y="431074"/>
                </a:lnTo>
                <a:lnTo>
                  <a:pt x="231647" y="422147"/>
                </a:lnTo>
                <a:lnTo>
                  <a:pt x="233933" y="420860"/>
                </a:lnTo>
                <a:close/>
              </a:path>
              <a:path w="467867" h="432815">
                <a:moveTo>
                  <a:pt x="345947" y="298703"/>
                </a:moveTo>
                <a:lnTo>
                  <a:pt x="345947" y="0"/>
                </a:lnTo>
                <a:lnTo>
                  <a:pt x="121919" y="0"/>
                </a:lnTo>
                <a:lnTo>
                  <a:pt x="121919" y="298703"/>
                </a:lnTo>
                <a:lnTo>
                  <a:pt x="126491" y="298703"/>
                </a:lnTo>
                <a:lnTo>
                  <a:pt x="126491" y="10667"/>
                </a:lnTo>
                <a:lnTo>
                  <a:pt x="131063" y="4571"/>
                </a:lnTo>
                <a:lnTo>
                  <a:pt x="131063" y="10667"/>
                </a:lnTo>
                <a:lnTo>
                  <a:pt x="336803" y="10667"/>
                </a:lnTo>
                <a:lnTo>
                  <a:pt x="336803" y="4571"/>
                </a:lnTo>
                <a:lnTo>
                  <a:pt x="341375" y="10667"/>
                </a:lnTo>
                <a:lnTo>
                  <a:pt x="341375" y="298703"/>
                </a:lnTo>
                <a:lnTo>
                  <a:pt x="345947" y="298703"/>
                </a:lnTo>
                <a:close/>
              </a:path>
              <a:path w="467867" h="432815">
                <a:moveTo>
                  <a:pt x="131063" y="309371"/>
                </a:moveTo>
                <a:lnTo>
                  <a:pt x="131063" y="10667"/>
                </a:lnTo>
                <a:lnTo>
                  <a:pt x="126491" y="10667"/>
                </a:lnTo>
                <a:lnTo>
                  <a:pt x="126491" y="298703"/>
                </a:lnTo>
                <a:lnTo>
                  <a:pt x="121919" y="303275"/>
                </a:lnTo>
                <a:lnTo>
                  <a:pt x="121919" y="309371"/>
                </a:lnTo>
                <a:lnTo>
                  <a:pt x="131063" y="309371"/>
                </a:lnTo>
                <a:close/>
              </a:path>
              <a:path w="467867" h="432815">
                <a:moveTo>
                  <a:pt x="131063" y="10667"/>
                </a:moveTo>
                <a:lnTo>
                  <a:pt x="131063" y="4571"/>
                </a:lnTo>
                <a:lnTo>
                  <a:pt x="126491" y="10667"/>
                </a:lnTo>
                <a:lnTo>
                  <a:pt x="131063" y="10667"/>
                </a:lnTo>
                <a:close/>
              </a:path>
              <a:path w="467867" h="432815">
                <a:moveTo>
                  <a:pt x="236219" y="422147"/>
                </a:moveTo>
                <a:lnTo>
                  <a:pt x="233933" y="420860"/>
                </a:lnTo>
                <a:lnTo>
                  <a:pt x="231647" y="422147"/>
                </a:lnTo>
                <a:lnTo>
                  <a:pt x="236219" y="422147"/>
                </a:lnTo>
                <a:close/>
              </a:path>
              <a:path w="467867" h="432815">
                <a:moveTo>
                  <a:pt x="236219" y="431939"/>
                </a:moveTo>
                <a:lnTo>
                  <a:pt x="236219" y="422147"/>
                </a:lnTo>
                <a:lnTo>
                  <a:pt x="231647" y="422147"/>
                </a:lnTo>
                <a:lnTo>
                  <a:pt x="231647" y="431074"/>
                </a:lnTo>
                <a:lnTo>
                  <a:pt x="234695" y="432815"/>
                </a:lnTo>
                <a:lnTo>
                  <a:pt x="236219" y="431939"/>
                </a:lnTo>
                <a:close/>
              </a:path>
              <a:path w="467867" h="432815">
                <a:moveTo>
                  <a:pt x="449320" y="309371"/>
                </a:moveTo>
                <a:lnTo>
                  <a:pt x="431825" y="309371"/>
                </a:lnTo>
                <a:lnTo>
                  <a:pt x="233933" y="420860"/>
                </a:lnTo>
                <a:lnTo>
                  <a:pt x="236219" y="422147"/>
                </a:lnTo>
                <a:lnTo>
                  <a:pt x="236219" y="431939"/>
                </a:lnTo>
                <a:lnTo>
                  <a:pt x="449320" y="309371"/>
                </a:lnTo>
                <a:close/>
              </a:path>
              <a:path w="467867" h="432815">
                <a:moveTo>
                  <a:pt x="341375" y="10667"/>
                </a:moveTo>
                <a:lnTo>
                  <a:pt x="336803" y="4571"/>
                </a:lnTo>
                <a:lnTo>
                  <a:pt x="336803" y="10667"/>
                </a:lnTo>
                <a:lnTo>
                  <a:pt x="341375" y="10667"/>
                </a:lnTo>
                <a:close/>
              </a:path>
              <a:path w="467867" h="432815">
                <a:moveTo>
                  <a:pt x="345947" y="309371"/>
                </a:moveTo>
                <a:lnTo>
                  <a:pt x="345947" y="303275"/>
                </a:lnTo>
                <a:lnTo>
                  <a:pt x="341375" y="298703"/>
                </a:lnTo>
                <a:lnTo>
                  <a:pt x="341375" y="10667"/>
                </a:lnTo>
                <a:lnTo>
                  <a:pt x="336803" y="10667"/>
                </a:lnTo>
                <a:lnTo>
                  <a:pt x="336803" y="309371"/>
                </a:lnTo>
                <a:lnTo>
                  <a:pt x="345947" y="309371"/>
                </a:lnTo>
                <a:close/>
              </a:path>
              <a:path w="467867" h="432815">
                <a:moveTo>
                  <a:pt x="467867" y="298703"/>
                </a:moveTo>
                <a:lnTo>
                  <a:pt x="341375" y="298703"/>
                </a:lnTo>
                <a:lnTo>
                  <a:pt x="345947" y="303275"/>
                </a:lnTo>
                <a:lnTo>
                  <a:pt x="345947" y="309371"/>
                </a:lnTo>
                <a:lnTo>
                  <a:pt x="431825" y="309371"/>
                </a:lnTo>
                <a:lnTo>
                  <a:pt x="448055" y="300227"/>
                </a:lnTo>
                <a:lnTo>
                  <a:pt x="449557" y="309235"/>
                </a:lnTo>
                <a:lnTo>
                  <a:pt x="467867" y="298703"/>
                </a:lnTo>
                <a:close/>
              </a:path>
              <a:path w="467867" h="432815">
                <a:moveTo>
                  <a:pt x="449557" y="309235"/>
                </a:moveTo>
                <a:lnTo>
                  <a:pt x="448055" y="300227"/>
                </a:lnTo>
                <a:lnTo>
                  <a:pt x="431825" y="309371"/>
                </a:lnTo>
                <a:lnTo>
                  <a:pt x="449320" y="309371"/>
                </a:lnTo>
                <a:lnTo>
                  <a:pt x="449557" y="309235"/>
                </a:lnTo>
                <a:close/>
              </a:path>
              <a:path w="467867" h="432815">
                <a:moveTo>
                  <a:pt x="449579" y="309371"/>
                </a:moveTo>
                <a:lnTo>
                  <a:pt x="449557" y="309235"/>
                </a:lnTo>
                <a:lnTo>
                  <a:pt x="449320" y="309371"/>
                </a:lnTo>
                <a:lnTo>
                  <a:pt x="449579" y="309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213091" y="3672585"/>
            <a:ext cx="720851" cy="64642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752588" y="3459226"/>
            <a:ext cx="89915" cy="2133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206995" y="3432047"/>
            <a:ext cx="731519" cy="909827"/>
          </a:xfrm>
          <a:custGeom>
            <a:avLst/>
            <a:gdLst/>
            <a:ahLst/>
            <a:cxnLst/>
            <a:rect l="l" t="t" r="r" b="b"/>
            <a:pathLst>
              <a:path w="731519" h="909827">
                <a:moveTo>
                  <a:pt x="545591" y="234695"/>
                </a:moveTo>
                <a:lnTo>
                  <a:pt x="0" y="234695"/>
                </a:lnTo>
                <a:lnTo>
                  <a:pt x="0" y="675131"/>
                </a:lnTo>
                <a:lnTo>
                  <a:pt x="6095" y="675131"/>
                </a:lnTo>
                <a:lnTo>
                  <a:pt x="6095" y="245363"/>
                </a:lnTo>
                <a:lnTo>
                  <a:pt x="10667" y="239267"/>
                </a:lnTo>
                <a:lnTo>
                  <a:pt x="10667" y="245363"/>
                </a:lnTo>
                <a:lnTo>
                  <a:pt x="541019" y="245363"/>
                </a:lnTo>
                <a:lnTo>
                  <a:pt x="541019" y="239267"/>
                </a:lnTo>
                <a:lnTo>
                  <a:pt x="545591" y="234695"/>
                </a:lnTo>
                <a:close/>
              </a:path>
              <a:path w="731519" h="909827">
                <a:moveTo>
                  <a:pt x="10667" y="245363"/>
                </a:moveTo>
                <a:lnTo>
                  <a:pt x="10667" y="239267"/>
                </a:lnTo>
                <a:lnTo>
                  <a:pt x="6095" y="245363"/>
                </a:lnTo>
                <a:lnTo>
                  <a:pt x="10667" y="245363"/>
                </a:lnTo>
                <a:close/>
              </a:path>
              <a:path w="731519" h="909827">
                <a:moveTo>
                  <a:pt x="10667" y="665987"/>
                </a:moveTo>
                <a:lnTo>
                  <a:pt x="10667" y="245363"/>
                </a:lnTo>
                <a:lnTo>
                  <a:pt x="6095" y="245363"/>
                </a:lnTo>
                <a:lnTo>
                  <a:pt x="6095" y="665987"/>
                </a:lnTo>
                <a:lnTo>
                  <a:pt x="10667" y="665987"/>
                </a:lnTo>
                <a:close/>
              </a:path>
              <a:path w="731519" h="909827">
                <a:moveTo>
                  <a:pt x="550163" y="862251"/>
                </a:moveTo>
                <a:lnTo>
                  <a:pt x="550163" y="665987"/>
                </a:lnTo>
                <a:lnTo>
                  <a:pt x="6095" y="665987"/>
                </a:lnTo>
                <a:lnTo>
                  <a:pt x="10667" y="670559"/>
                </a:lnTo>
                <a:lnTo>
                  <a:pt x="10667" y="675131"/>
                </a:lnTo>
                <a:lnTo>
                  <a:pt x="541019" y="675131"/>
                </a:lnTo>
                <a:lnTo>
                  <a:pt x="541019" y="670559"/>
                </a:lnTo>
                <a:lnTo>
                  <a:pt x="545591" y="675131"/>
                </a:lnTo>
                <a:lnTo>
                  <a:pt x="545591" y="873085"/>
                </a:lnTo>
                <a:lnTo>
                  <a:pt x="550163" y="862251"/>
                </a:lnTo>
                <a:close/>
              </a:path>
              <a:path w="731519" h="909827">
                <a:moveTo>
                  <a:pt x="10667" y="675131"/>
                </a:moveTo>
                <a:lnTo>
                  <a:pt x="10667" y="670559"/>
                </a:lnTo>
                <a:lnTo>
                  <a:pt x="6095" y="665987"/>
                </a:lnTo>
                <a:lnTo>
                  <a:pt x="6095" y="675131"/>
                </a:lnTo>
                <a:lnTo>
                  <a:pt x="10667" y="675131"/>
                </a:lnTo>
                <a:close/>
              </a:path>
              <a:path w="731519" h="909827">
                <a:moveTo>
                  <a:pt x="731519" y="455675"/>
                </a:moveTo>
                <a:lnTo>
                  <a:pt x="541019" y="0"/>
                </a:lnTo>
                <a:lnTo>
                  <a:pt x="541019" y="25907"/>
                </a:lnTo>
                <a:lnTo>
                  <a:pt x="550163" y="24383"/>
                </a:lnTo>
                <a:lnTo>
                  <a:pt x="550163" y="47653"/>
                </a:lnTo>
                <a:lnTo>
                  <a:pt x="721734" y="455673"/>
                </a:lnTo>
                <a:lnTo>
                  <a:pt x="722375" y="454151"/>
                </a:lnTo>
                <a:lnTo>
                  <a:pt x="722375" y="477475"/>
                </a:lnTo>
                <a:lnTo>
                  <a:pt x="731519" y="455675"/>
                </a:lnTo>
                <a:close/>
              </a:path>
              <a:path w="731519" h="909827">
                <a:moveTo>
                  <a:pt x="550163" y="47653"/>
                </a:moveTo>
                <a:lnTo>
                  <a:pt x="550163" y="24383"/>
                </a:lnTo>
                <a:lnTo>
                  <a:pt x="541019" y="25907"/>
                </a:lnTo>
                <a:lnTo>
                  <a:pt x="550163" y="47653"/>
                </a:lnTo>
                <a:close/>
              </a:path>
              <a:path w="731519" h="909827">
                <a:moveTo>
                  <a:pt x="550163" y="245363"/>
                </a:moveTo>
                <a:lnTo>
                  <a:pt x="550163" y="47653"/>
                </a:lnTo>
                <a:lnTo>
                  <a:pt x="541019" y="25907"/>
                </a:lnTo>
                <a:lnTo>
                  <a:pt x="541019" y="234695"/>
                </a:lnTo>
                <a:lnTo>
                  <a:pt x="545591" y="234695"/>
                </a:lnTo>
                <a:lnTo>
                  <a:pt x="545591" y="245363"/>
                </a:lnTo>
                <a:lnTo>
                  <a:pt x="550163" y="245363"/>
                </a:lnTo>
                <a:close/>
              </a:path>
              <a:path w="731519" h="909827">
                <a:moveTo>
                  <a:pt x="545591" y="245363"/>
                </a:moveTo>
                <a:lnTo>
                  <a:pt x="545591" y="234695"/>
                </a:lnTo>
                <a:lnTo>
                  <a:pt x="541019" y="239267"/>
                </a:lnTo>
                <a:lnTo>
                  <a:pt x="541019" y="245363"/>
                </a:lnTo>
                <a:lnTo>
                  <a:pt x="545591" y="245363"/>
                </a:lnTo>
                <a:close/>
              </a:path>
              <a:path w="731519" h="909827">
                <a:moveTo>
                  <a:pt x="545591" y="675131"/>
                </a:moveTo>
                <a:lnTo>
                  <a:pt x="541019" y="670559"/>
                </a:lnTo>
                <a:lnTo>
                  <a:pt x="541019" y="675131"/>
                </a:lnTo>
                <a:lnTo>
                  <a:pt x="545591" y="675131"/>
                </a:lnTo>
                <a:close/>
              </a:path>
              <a:path w="731519" h="909827">
                <a:moveTo>
                  <a:pt x="545591" y="873085"/>
                </a:moveTo>
                <a:lnTo>
                  <a:pt x="545591" y="675131"/>
                </a:lnTo>
                <a:lnTo>
                  <a:pt x="541019" y="675131"/>
                </a:lnTo>
                <a:lnTo>
                  <a:pt x="541019" y="883919"/>
                </a:lnTo>
                <a:lnTo>
                  <a:pt x="545591" y="873085"/>
                </a:lnTo>
                <a:close/>
              </a:path>
              <a:path w="731519" h="909827">
                <a:moveTo>
                  <a:pt x="722375" y="477475"/>
                </a:moveTo>
                <a:lnTo>
                  <a:pt x="722375" y="457199"/>
                </a:lnTo>
                <a:lnTo>
                  <a:pt x="721734" y="455673"/>
                </a:lnTo>
                <a:lnTo>
                  <a:pt x="541019" y="883919"/>
                </a:lnTo>
                <a:lnTo>
                  <a:pt x="550163" y="886967"/>
                </a:lnTo>
                <a:lnTo>
                  <a:pt x="550163" y="888028"/>
                </a:lnTo>
                <a:lnTo>
                  <a:pt x="722375" y="477475"/>
                </a:lnTo>
                <a:close/>
              </a:path>
              <a:path w="731519" h="909827">
                <a:moveTo>
                  <a:pt x="550163" y="888028"/>
                </a:moveTo>
                <a:lnTo>
                  <a:pt x="550163" y="886967"/>
                </a:lnTo>
                <a:lnTo>
                  <a:pt x="541019" y="883919"/>
                </a:lnTo>
                <a:lnTo>
                  <a:pt x="541019" y="909827"/>
                </a:lnTo>
                <a:lnTo>
                  <a:pt x="550163" y="888028"/>
                </a:lnTo>
                <a:close/>
              </a:path>
              <a:path w="731519" h="909827">
                <a:moveTo>
                  <a:pt x="722375" y="457199"/>
                </a:moveTo>
                <a:lnTo>
                  <a:pt x="722375" y="454151"/>
                </a:lnTo>
                <a:lnTo>
                  <a:pt x="721734" y="455673"/>
                </a:lnTo>
                <a:lnTo>
                  <a:pt x="722375" y="457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246632" y="4346447"/>
            <a:ext cx="1950719" cy="13167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94815" y="4328159"/>
            <a:ext cx="2017775" cy="1351787"/>
          </a:xfrm>
          <a:custGeom>
            <a:avLst/>
            <a:gdLst/>
            <a:ahLst/>
            <a:cxnLst/>
            <a:rect l="l" t="t" r="r" b="b"/>
            <a:pathLst>
              <a:path w="2017775" h="1351787">
                <a:moveTo>
                  <a:pt x="336769" y="935735"/>
                </a:moveTo>
                <a:lnTo>
                  <a:pt x="0" y="935735"/>
                </a:lnTo>
                <a:lnTo>
                  <a:pt x="0" y="1351787"/>
                </a:lnTo>
                <a:lnTo>
                  <a:pt x="4571" y="1351787"/>
                </a:lnTo>
                <a:lnTo>
                  <a:pt x="4571" y="944879"/>
                </a:lnTo>
                <a:lnTo>
                  <a:pt x="9143" y="940307"/>
                </a:lnTo>
                <a:lnTo>
                  <a:pt x="9143" y="944879"/>
                </a:lnTo>
                <a:lnTo>
                  <a:pt x="335279" y="944879"/>
                </a:lnTo>
                <a:lnTo>
                  <a:pt x="335279" y="938783"/>
                </a:lnTo>
                <a:lnTo>
                  <a:pt x="336769" y="935735"/>
                </a:lnTo>
                <a:close/>
              </a:path>
              <a:path w="2017775" h="1351787">
                <a:moveTo>
                  <a:pt x="9143" y="944879"/>
                </a:moveTo>
                <a:lnTo>
                  <a:pt x="9143" y="940307"/>
                </a:lnTo>
                <a:lnTo>
                  <a:pt x="4571" y="944879"/>
                </a:lnTo>
                <a:lnTo>
                  <a:pt x="9143" y="944879"/>
                </a:lnTo>
                <a:close/>
              </a:path>
              <a:path w="2017775" h="1351787">
                <a:moveTo>
                  <a:pt x="9143" y="1342643"/>
                </a:moveTo>
                <a:lnTo>
                  <a:pt x="9143" y="944879"/>
                </a:lnTo>
                <a:lnTo>
                  <a:pt x="4571" y="944879"/>
                </a:lnTo>
                <a:lnTo>
                  <a:pt x="4571" y="1342643"/>
                </a:lnTo>
                <a:lnTo>
                  <a:pt x="9143" y="1342643"/>
                </a:lnTo>
                <a:close/>
              </a:path>
              <a:path w="2017775" h="1351787">
                <a:moveTo>
                  <a:pt x="2011679" y="1342643"/>
                </a:moveTo>
                <a:lnTo>
                  <a:pt x="4571" y="1342643"/>
                </a:lnTo>
                <a:lnTo>
                  <a:pt x="9143" y="1347215"/>
                </a:lnTo>
                <a:lnTo>
                  <a:pt x="9143" y="1351787"/>
                </a:lnTo>
                <a:lnTo>
                  <a:pt x="2007107" y="1351787"/>
                </a:lnTo>
                <a:lnTo>
                  <a:pt x="2007107" y="1347215"/>
                </a:lnTo>
                <a:lnTo>
                  <a:pt x="2011679" y="1342643"/>
                </a:lnTo>
                <a:close/>
              </a:path>
              <a:path w="2017775" h="1351787">
                <a:moveTo>
                  <a:pt x="9143" y="1351787"/>
                </a:moveTo>
                <a:lnTo>
                  <a:pt x="9143" y="1347215"/>
                </a:lnTo>
                <a:lnTo>
                  <a:pt x="4571" y="1342643"/>
                </a:lnTo>
                <a:lnTo>
                  <a:pt x="4571" y="1351787"/>
                </a:lnTo>
                <a:lnTo>
                  <a:pt x="9143" y="1351787"/>
                </a:lnTo>
                <a:close/>
              </a:path>
              <a:path w="2017775" h="1351787">
                <a:moveTo>
                  <a:pt x="339851" y="935735"/>
                </a:moveTo>
                <a:lnTo>
                  <a:pt x="336769" y="935735"/>
                </a:lnTo>
                <a:lnTo>
                  <a:pt x="335279" y="938783"/>
                </a:lnTo>
                <a:lnTo>
                  <a:pt x="339851" y="935735"/>
                </a:lnTo>
                <a:close/>
              </a:path>
              <a:path w="2017775" h="1351787">
                <a:moveTo>
                  <a:pt x="339851" y="944879"/>
                </a:moveTo>
                <a:lnTo>
                  <a:pt x="339851" y="935735"/>
                </a:lnTo>
                <a:lnTo>
                  <a:pt x="335279" y="938783"/>
                </a:lnTo>
                <a:lnTo>
                  <a:pt x="335279" y="944879"/>
                </a:lnTo>
                <a:lnTo>
                  <a:pt x="339851" y="944879"/>
                </a:lnTo>
                <a:close/>
              </a:path>
              <a:path w="2017775" h="1351787">
                <a:moveTo>
                  <a:pt x="845568" y="935735"/>
                </a:moveTo>
                <a:lnTo>
                  <a:pt x="794003" y="0"/>
                </a:lnTo>
                <a:lnTo>
                  <a:pt x="336769" y="935735"/>
                </a:lnTo>
                <a:lnTo>
                  <a:pt x="339851" y="935735"/>
                </a:lnTo>
                <a:lnTo>
                  <a:pt x="339851" y="944879"/>
                </a:lnTo>
                <a:lnTo>
                  <a:pt x="342899" y="944879"/>
                </a:lnTo>
                <a:lnTo>
                  <a:pt x="784859" y="40056"/>
                </a:lnTo>
                <a:lnTo>
                  <a:pt x="784859" y="19811"/>
                </a:lnTo>
                <a:lnTo>
                  <a:pt x="794003" y="21335"/>
                </a:lnTo>
                <a:lnTo>
                  <a:pt x="794003" y="183059"/>
                </a:lnTo>
                <a:lnTo>
                  <a:pt x="836675" y="944879"/>
                </a:lnTo>
                <a:lnTo>
                  <a:pt x="841247" y="944879"/>
                </a:lnTo>
                <a:lnTo>
                  <a:pt x="841247" y="935735"/>
                </a:lnTo>
                <a:lnTo>
                  <a:pt x="845568" y="935735"/>
                </a:lnTo>
                <a:close/>
              </a:path>
              <a:path w="2017775" h="1351787">
                <a:moveTo>
                  <a:pt x="794003" y="21335"/>
                </a:moveTo>
                <a:lnTo>
                  <a:pt x="784859" y="19811"/>
                </a:lnTo>
                <a:lnTo>
                  <a:pt x="785877" y="37973"/>
                </a:lnTo>
                <a:lnTo>
                  <a:pt x="794003" y="21335"/>
                </a:lnTo>
                <a:close/>
              </a:path>
              <a:path w="2017775" h="1351787">
                <a:moveTo>
                  <a:pt x="785877" y="37973"/>
                </a:moveTo>
                <a:lnTo>
                  <a:pt x="784859" y="19811"/>
                </a:lnTo>
                <a:lnTo>
                  <a:pt x="784859" y="40056"/>
                </a:lnTo>
                <a:lnTo>
                  <a:pt x="785877" y="37973"/>
                </a:lnTo>
                <a:close/>
              </a:path>
              <a:path w="2017775" h="1351787">
                <a:moveTo>
                  <a:pt x="794003" y="183059"/>
                </a:moveTo>
                <a:lnTo>
                  <a:pt x="794003" y="21335"/>
                </a:lnTo>
                <a:lnTo>
                  <a:pt x="785877" y="37973"/>
                </a:lnTo>
                <a:lnTo>
                  <a:pt x="794003" y="183059"/>
                </a:lnTo>
                <a:close/>
              </a:path>
              <a:path w="2017775" h="1351787">
                <a:moveTo>
                  <a:pt x="845819" y="940307"/>
                </a:moveTo>
                <a:lnTo>
                  <a:pt x="845568" y="935735"/>
                </a:lnTo>
                <a:lnTo>
                  <a:pt x="841247" y="935735"/>
                </a:lnTo>
                <a:lnTo>
                  <a:pt x="845819" y="940307"/>
                </a:lnTo>
                <a:close/>
              </a:path>
              <a:path w="2017775" h="1351787">
                <a:moveTo>
                  <a:pt x="845819" y="944879"/>
                </a:moveTo>
                <a:lnTo>
                  <a:pt x="845819" y="940307"/>
                </a:lnTo>
                <a:lnTo>
                  <a:pt x="841247" y="935735"/>
                </a:lnTo>
                <a:lnTo>
                  <a:pt x="841247" y="944879"/>
                </a:lnTo>
                <a:lnTo>
                  <a:pt x="845819" y="944879"/>
                </a:lnTo>
                <a:close/>
              </a:path>
              <a:path w="2017775" h="1351787">
                <a:moveTo>
                  <a:pt x="2017775" y="1351787"/>
                </a:moveTo>
                <a:lnTo>
                  <a:pt x="2017775" y="935735"/>
                </a:lnTo>
                <a:lnTo>
                  <a:pt x="845568" y="935735"/>
                </a:lnTo>
                <a:lnTo>
                  <a:pt x="845819" y="940307"/>
                </a:lnTo>
                <a:lnTo>
                  <a:pt x="845819" y="944879"/>
                </a:lnTo>
                <a:lnTo>
                  <a:pt x="2007107" y="944879"/>
                </a:lnTo>
                <a:lnTo>
                  <a:pt x="2007107" y="940307"/>
                </a:lnTo>
                <a:lnTo>
                  <a:pt x="2011679" y="944879"/>
                </a:lnTo>
                <a:lnTo>
                  <a:pt x="2011679" y="1351787"/>
                </a:lnTo>
                <a:lnTo>
                  <a:pt x="2017775" y="1351787"/>
                </a:lnTo>
                <a:close/>
              </a:path>
              <a:path w="2017775" h="1351787">
                <a:moveTo>
                  <a:pt x="2011679" y="944879"/>
                </a:moveTo>
                <a:lnTo>
                  <a:pt x="2007107" y="940307"/>
                </a:lnTo>
                <a:lnTo>
                  <a:pt x="2007107" y="944879"/>
                </a:lnTo>
                <a:lnTo>
                  <a:pt x="2011679" y="944879"/>
                </a:lnTo>
                <a:close/>
              </a:path>
              <a:path w="2017775" h="1351787">
                <a:moveTo>
                  <a:pt x="2011679" y="1342643"/>
                </a:moveTo>
                <a:lnTo>
                  <a:pt x="2011679" y="944879"/>
                </a:lnTo>
                <a:lnTo>
                  <a:pt x="2007107" y="944879"/>
                </a:lnTo>
                <a:lnTo>
                  <a:pt x="2007107" y="1342643"/>
                </a:lnTo>
                <a:lnTo>
                  <a:pt x="2011679" y="1342643"/>
                </a:lnTo>
                <a:close/>
              </a:path>
              <a:path w="2017775" h="1351787">
                <a:moveTo>
                  <a:pt x="2011679" y="1351787"/>
                </a:moveTo>
                <a:lnTo>
                  <a:pt x="2011679" y="1342643"/>
                </a:lnTo>
                <a:lnTo>
                  <a:pt x="2007107" y="1347215"/>
                </a:lnTo>
                <a:lnTo>
                  <a:pt x="2007107" y="1351787"/>
                </a:lnTo>
                <a:lnTo>
                  <a:pt x="2011679" y="13517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279651" y="5309105"/>
            <a:ext cx="1025525" cy="2559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ou</a:t>
            </a:r>
            <a:r>
              <a:rPr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rc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od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444240" y="4427220"/>
            <a:ext cx="2389631" cy="121767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392423" y="4411979"/>
            <a:ext cx="2456687" cy="1267967"/>
          </a:xfrm>
          <a:custGeom>
            <a:avLst/>
            <a:gdLst/>
            <a:ahLst/>
            <a:cxnLst/>
            <a:rect l="l" t="t" r="r" b="b"/>
            <a:pathLst>
              <a:path w="2456687" h="1267967">
                <a:moveTo>
                  <a:pt x="411142" y="851915"/>
                </a:moveTo>
                <a:lnTo>
                  <a:pt x="0" y="851915"/>
                </a:lnTo>
                <a:lnTo>
                  <a:pt x="0" y="1267967"/>
                </a:lnTo>
                <a:lnTo>
                  <a:pt x="4571" y="1267967"/>
                </a:lnTo>
                <a:lnTo>
                  <a:pt x="4571" y="861059"/>
                </a:lnTo>
                <a:lnTo>
                  <a:pt x="10667" y="856487"/>
                </a:lnTo>
                <a:lnTo>
                  <a:pt x="10667" y="861059"/>
                </a:lnTo>
                <a:lnTo>
                  <a:pt x="409955" y="861059"/>
                </a:lnTo>
                <a:lnTo>
                  <a:pt x="409955" y="853439"/>
                </a:lnTo>
                <a:lnTo>
                  <a:pt x="411142" y="851915"/>
                </a:lnTo>
                <a:close/>
              </a:path>
              <a:path w="2456687" h="1267967">
                <a:moveTo>
                  <a:pt x="10667" y="861059"/>
                </a:moveTo>
                <a:lnTo>
                  <a:pt x="10667" y="856487"/>
                </a:lnTo>
                <a:lnTo>
                  <a:pt x="4571" y="861059"/>
                </a:lnTo>
                <a:lnTo>
                  <a:pt x="10667" y="861059"/>
                </a:lnTo>
                <a:close/>
              </a:path>
              <a:path w="2456687" h="1267967">
                <a:moveTo>
                  <a:pt x="10667" y="1258823"/>
                </a:moveTo>
                <a:lnTo>
                  <a:pt x="10667" y="861059"/>
                </a:lnTo>
                <a:lnTo>
                  <a:pt x="4571" y="861059"/>
                </a:lnTo>
                <a:lnTo>
                  <a:pt x="4571" y="1258823"/>
                </a:lnTo>
                <a:lnTo>
                  <a:pt x="10667" y="1258823"/>
                </a:lnTo>
                <a:close/>
              </a:path>
              <a:path w="2456687" h="1267967">
                <a:moveTo>
                  <a:pt x="2452115" y="1258823"/>
                </a:moveTo>
                <a:lnTo>
                  <a:pt x="4571" y="1258823"/>
                </a:lnTo>
                <a:lnTo>
                  <a:pt x="10667" y="1263395"/>
                </a:lnTo>
                <a:lnTo>
                  <a:pt x="10667" y="1267967"/>
                </a:lnTo>
                <a:lnTo>
                  <a:pt x="2447543" y="1267967"/>
                </a:lnTo>
                <a:lnTo>
                  <a:pt x="2447543" y="1263395"/>
                </a:lnTo>
                <a:lnTo>
                  <a:pt x="2452115" y="1258823"/>
                </a:lnTo>
                <a:close/>
              </a:path>
              <a:path w="2456687" h="1267967">
                <a:moveTo>
                  <a:pt x="10667" y="1267967"/>
                </a:moveTo>
                <a:lnTo>
                  <a:pt x="10667" y="1263395"/>
                </a:lnTo>
                <a:lnTo>
                  <a:pt x="4571" y="1258823"/>
                </a:lnTo>
                <a:lnTo>
                  <a:pt x="4571" y="1267967"/>
                </a:lnTo>
                <a:lnTo>
                  <a:pt x="10667" y="1267967"/>
                </a:lnTo>
                <a:close/>
              </a:path>
              <a:path w="2456687" h="1267967">
                <a:moveTo>
                  <a:pt x="413003" y="851915"/>
                </a:moveTo>
                <a:lnTo>
                  <a:pt x="411142" y="851915"/>
                </a:lnTo>
                <a:lnTo>
                  <a:pt x="409955" y="853439"/>
                </a:lnTo>
                <a:lnTo>
                  <a:pt x="413003" y="851915"/>
                </a:lnTo>
                <a:close/>
              </a:path>
              <a:path w="2456687" h="1267967">
                <a:moveTo>
                  <a:pt x="413003" y="861059"/>
                </a:moveTo>
                <a:lnTo>
                  <a:pt x="413003" y="851915"/>
                </a:lnTo>
                <a:lnTo>
                  <a:pt x="409955" y="853439"/>
                </a:lnTo>
                <a:lnTo>
                  <a:pt x="409955" y="861059"/>
                </a:lnTo>
                <a:lnTo>
                  <a:pt x="413003" y="861059"/>
                </a:lnTo>
                <a:close/>
              </a:path>
              <a:path w="2456687" h="1267967">
                <a:moveTo>
                  <a:pt x="1074419" y="0"/>
                </a:moveTo>
                <a:lnTo>
                  <a:pt x="411142" y="851915"/>
                </a:lnTo>
                <a:lnTo>
                  <a:pt x="413003" y="851915"/>
                </a:lnTo>
                <a:lnTo>
                  <a:pt x="413003" y="861059"/>
                </a:lnTo>
                <a:lnTo>
                  <a:pt x="416051" y="861059"/>
                </a:lnTo>
                <a:lnTo>
                  <a:pt x="1062924" y="31082"/>
                </a:lnTo>
                <a:lnTo>
                  <a:pt x="1063751" y="15239"/>
                </a:lnTo>
                <a:lnTo>
                  <a:pt x="1072895" y="18287"/>
                </a:lnTo>
                <a:lnTo>
                  <a:pt x="1072895" y="29534"/>
                </a:lnTo>
                <a:lnTo>
                  <a:pt x="1074419" y="0"/>
                </a:lnTo>
                <a:close/>
              </a:path>
              <a:path w="2456687" h="1267967">
                <a:moveTo>
                  <a:pt x="1072895" y="29534"/>
                </a:moveTo>
                <a:lnTo>
                  <a:pt x="1072895" y="18287"/>
                </a:lnTo>
                <a:lnTo>
                  <a:pt x="1062924" y="31082"/>
                </a:lnTo>
                <a:lnTo>
                  <a:pt x="1019555" y="861059"/>
                </a:lnTo>
                <a:lnTo>
                  <a:pt x="1025651" y="861059"/>
                </a:lnTo>
                <a:lnTo>
                  <a:pt x="1025651" y="851915"/>
                </a:lnTo>
                <a:lnTo>
                  <a:pt x="1030459" y="851915"/>
                </a:lnTo>
                <a:lnTo>
                  <a:pt x="1072895" y="29534"/>
                </a:lnTo>
                <a:close/>
              </a:path>
              <a:path w="2456687" h="1267967">
                <a:moveTo>
                  <a:pt x="1030459" y="851915"/>
                </a:moveTo>
                <a:lnTo>
                  <a:pt x="1025651" y="851915"/>
                </a:lnTo>
                <a:lnTo>
                  <a:pt x="1030223" y="856487"/>
                </a:lnTo>
                <a:lnTo>
                  <a:pt x="1030459" y="851915"/>
                </a:lnTo>
                <a:close/>
              </a:path>
              <a:path w="2456687" h="1267967">
                <a:moveTo>
                  <a:pt x="2456687" y="1267967"/>
                </a:moveTo>
                <a:lnTo>
                  <a:pt x="2456687" y="851915"/>
                </a:lnTo>
                <a:lnTo>
                  <a:pt x="1030459" y="851915"/>
                </a:lnTo>
                <a:lnTo>
                  <a:pt x="1030223" y="856487"/>
                </a:lnTo>
                <a:lnTo>
                  <a:pt x="1025651" y="851915"/>
                </a:lnTo>
                <a:lnTo>
                  <a:pt x="1025651" y="861059"/>
                </a:lnTo>
                <a:lnTo>
                  <a:pt x="2447543" y="861059"/>
                </a:lnTo>
                <a:lnTo>
                  <a:pt x="2447543" y="856487"/>
                </a:lnTo>
                <a:lnTo>
                  <a:pt x="2452115" y="861059"/>
                </a:lnTo>
                <a:lnTo>
                  <a:pt x="2452115" y="1267967"/>
                </a:lnTo>
                <a:lnTo>
                  <a:pt x="2456687" y="1267967"/>
                </a:lnTo>
                <a:close/>
              </a:path>
              <a:path w="2456687" h="1267967">
                <a:moveTo>
                  <a:pt x="1072895" y="18287"/>
                </a:moveTo>
                <a:lnTo>
                  <a:pt x="1063751" y="15239"/>
                </a:lnTo>
                <a:lnTo>
                  <a:pt x="1062924" y="31082"/>
                </a:lnTo>
                <a:lnTo>
                  <a:pt x="1072895" y="18287"/>
                </a:lnTo>
                <a:close/>
              </a:path>
              <a:path w="2456687" h="1267967">
                <a:moveTo>
                  <a:pt x="2452115" y="861059"/>
                </a:moveTo>
                <a:lnTo>
                  <a:pt x="2447543" y="856487"/>
                </a:lnTo>
                <a:lnTo>
                  <a:pt x="2447543" y="861059"/>
                </a:lnTo>
                <a:lnTo>
                  <a:pt x="2452115" y="861059"/>
                </a:lnTo>
                <a:close/>
              </a:path>
              <a:path w="2456687" h="1267967">
                <a:moveTo>
                  <a:pt x="2452115" y="1258823"/>
                </a:moveTo>
                <a:lnTo>
                  <a:pt x="2452115" y="861059"/>
                </a:lnTo>
                <a:lnTo>
                  <a:pt x="2447543" y="861059"/>
                </a:lnTo>
                <a:lnTo>
                  <a:pt x="2447543" y="1258823"/>
                </a:lnTo>
                <a:lnTo>
                  <a:pt x="2452115" y="1258823"/>
                </a:lnTo>
                <a:close/>
              </a:path>
              <a:path w="2456687" h="1267967">
                <a:moveTo>
                  <a:pt x="2452115" y="1267967"/>
                </a:moveTo>
                <a:lnTo>
                  <a:pt x="2452115" y="1258823"/>
                </a:lnTo>
                <a:lnTo>
                  <a:pt x="2447543" y="1263395"/>
                </a:lnTo>
                <a:lnTo>
                  <a:pt x="2447543" y="1267967"/>
                </a:lnTo>
                <a:lnTo>
                  <a:pt x="2452115" y="12679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477258" y="5309105"/>
            <a:ext cx="2204085" cy="2559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-2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bj</a:t>
            </a:r>
            <a:r>
              <a:rPr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ec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6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ile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1600" spc="-45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ac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hin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60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od</a:t>
            </a:r>
            <a:r>
              <a:rPr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251447" y="4469891"/>
            <a:ext cx="1804415" cy="116890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199632" y="4453127"/>
            <a:ext cx="1882139" cy="1226819"/>
          </a:xfrm>
          <a:custGeom>
            <a:avLst/>
            <a:gdLst/>
            <a:ahLst/>
            <a:cxnLst/>
            <a:rect l="l" t="t" r="r" b="b"/>
            <a:pathLst>
              <a:path w="1882139" h="1226819">
                <a:moveTo>
                  <a:pt x="313248" y="810767"/>
                </a:moveTo>
                <a:lnTo>
                  <a:pt x="0" y="810767"/>
                </a:lnTo>
                <a:lnTo>
                  <a:pt x="0" y="1226819"/>
                </a:lnTo>
                <a:lnTo>
                  <a:pt x="4571" y="1226819"/>
                </a:lnTo>
                <a:lnTo>
                  <a:pt x="4571" y="819911"/>
                </a:lnTo>
                <a:lnTo>
                  <a:pt x="9143" y="815339"/>
                </a:lnTo>
                <a:lnTo>
                  <a:pt x="9143" y="819911"/>
                </a:lnTo>
                <a:lnTo>
                  <a:pt x="312419" y="819911"/>
                </a:lnTo>
                <a:lnTo>
                  <a:pt x="312419" y="815339"/>
                </a:lnTo>
                <a:lnTo>
                  <a:pt x="313248" y="810767"/>
                </a:lnTo>
                <a:close/>
              </a:path>
              <a:path w="1882139" h="1226819">
                <a:moveTo>
                  <a:pt x="9143" y="819911"/>
                </a:moveTo>
                <a:lnTo>
                  <a:pt x="9143" y="815339"/>
                </a:lnTo>
                <a:lnTo>
                  <a:pt x="4571" y="819911"/>
                </a:lnTo>
                <a:lnTo>
                  <a:pt x="9143" y="819911"/>
                </a:lnTo>
                <a:close/>
              </a:path>
              <a:path w="1882139" h="1226819">
                <a:moveTo>
                  <a:pt x="9143" y="1217675"/>
                </a:moveTo>
                <a:lnTo>
                  <a:pt x="9143" y="819911"/>
                </a:lnTo>
                <a:lnTo>
                  <a:pt x="4571" y="819911"/>
                </a:lnTo>
                <a:lnTo>
                  <a:pt x="4571" y="1217675"/>
                </a:lnTo>
                <a:lnTo>
                  <a:pt x="9143" y="1217675"/>
                </a:lnTo>
                <a:close/>
              </a:path>
              <a:path w="1882139" h="1226819">
                <a:moveTo>
                  <a:pt x="1877567" y="1217675"/>
                </a:moveTo>
                <a:lnTo>
                  <a:pt x="4571" y="1217675"/>
                </a:lnTo>
                <a:lnTo>
                  <a:pt x="9143" y="1222247"/>
                </a:lnTo>
                <a:lnTo>
                  <a:pt x="9143" y="1226819"/>
                </a:lnTo>
                <a:lnTo>
                  <a:pt x="1872995" y="1226819"/>
                </a:lnTo>
                <a:lnTo>
                  <a:pt x="1872995" y="1222247"/>
                </a:lnTo>
                <a:lnTo>
                  <a:pt x="1877567" y="1217675"/>
                </a:lnTo>
                <a:close/>
              </a:path>
              <a:path w="1882139" h="1226819">
                <a:moveTo>
                  <a:pt x="9143" y="1226819"/>
                </a:moveTo>
                <a:lnTo>
                  <a:pt x="9143" y="1222247"/>
                </a:lnTo>
                <a:lnTo>
                  <a:pt x="4571" y="1217675"/>
                </a:lnTo>
                <a:lnTo>
                  <a:pt x="4571" y="1226819"/>
                </a:lnTo>
                <a:lnTo>
                  <a:pt x="9143" y="1226819"/>
                </a:lnTo>
                <a:close/>
              </a:path>
              <a:path w="1882139" h="1226819">
                <a:moveTo>
                  <a:pt x="316991" y="810767"/>
                </a:moveTo>
                <a:lnTo>
                  <a:pt x="313248" y="810767"/>
                </a:lnTo>
                <a:lnTo>
                  <a:pt x="312419" y="815339"/>
                </a:lnTo>
                <a:lnTo>
                  <a:pt x="316991" y="810767"/>
                </a:lnTo>
                <a:close/>
              </a:path>
              <a:path w="1882139" h="1226819">
                <a:moveTo>
                  <a:pt x="316991" y="819911"/>
                </a:moveTo>
                <a:lnTo>
                  <a:pt x="316991" y="810767"/>
                </a:lnTo>
                <a:lnTo>
                  <a:pt x="312419" y="815339"/>
                </a:lnTo>
                <a:lnTo>
                  <a:pt x="312419" y="819911"/>
                </a:lnTo>
                <a:lnTo>
                  <a:pt x="316991" y="819911"/>
                </a:lnTo>
                <a:close/>
              </a:path>
              <a:path w="1882139" h="1226819">
                <a:moveTo>
                  <a:pt x="788199" y="810767"/>
                </a:moveTo>
                <a:lnTo>
                  <a:pt x="460247" y="0"/>
                </a:lnTo>
                <a:lnTo>
                  <a:pt x="313248" y="810767"/>
                </a:lnTo>
                <a:lnTo>
                  <a:pt x="316991" y="810767"/>
                </a:lnTo>
                <a:lnTo>
                  <a:pt x="316991" y="819911"/>
                </a:lnTo>
                <a:lnTo>
                  <a:pt x="321563" y="819911"/>
                </a:lnTo>
                <a:lnTo>
                  <a:pt x="457199" y="68916"/>
                </a:lnTo>
                <a:lnTo>
                  <a:pt x="457199" y="18287"/>
                </a:lnTo>
                <a:lnTo>
                  <a:pt x="466343" y="18287"/>
                </a:lnTo>
                <a:lnTo>
                  <a:pt x="466343" y="40868"/>
                </a:lnTo>
                <a:lnTo>
                  <a:pt x="781811" y="819911"/>
                </a:lnTo>
                <a:lnTo>
                  <a:pt x="784859" y="819911"/>
                </a:lnTo>
                <a:lnTo>
                  <a:pt x="784859" y="810767"/>
                </a:lnTo>
                <a:lnTo>
                  <a:pt x="788199" y="810767"/>
                </a:lnTo>
                <a:close/>
              </a:path>
              <a:path w="1882139" h="1226819">
                <a:moveTo>
                  <a:pt x="466343" y="18287"/>
                </a:moveTo>
                <a:lnTo>
                  <a:pt x="457199" y="18287"/>
                </a:lnTo>
                <a:lnTo>
                  <a:pt x="463523" y="33904"/>
                </a:lnTo>
                <a:lnTo>
                  <a:pt x="466343" y="18287"/>
                </a:lnTo>
                <a:close/>
              </a:path>
              <a:path w="1882139" h="1226819">
                <a:moveTo>
                  <a:pt x="463523" y="33904"/>
                </a:moveTo>
                <a:lnTo>
                  <a:pt x="457199" y="18287"/>
                </a:lnTo>
                <a:lnTo>
                  <a:pt x="457199" y="68916"/>
                </a:lnTo>
                <a:lnTo>
                  <a:pt x="463523" y="33904"/>
                </a:lnTo>
                <a:close/>
              </a:path>
              <a:path w="1882139" h="1226819">
                <a:moveTo>
                  <a:pt x="466343" y="40868"/>
                </a:moveTo>
                <a:lnTo>
                  <a:pt x="466343" y="18287"/>
                </a:lnTo>
                <a:lnTo>
                  <a:pt x="463523" y="33904"/>
                </a:lnTo>
                <a:lnTo>
                  <a:pt x="466343" y="40868"/>
                </a:lnTo>
                <a:close/>
              </a:path>
              <a:path w="1882139" h="1226819">
                <a:moveTo>
                  <a:pt x="789431" y="813815"/>
                </a:moveTo>
                <a:lnTo>
                  <a:pt x="788199" y="810767"/>
                </a:lnTo>
                <a:lnTo>
                  <a:pt x="784859" y="810767"/>
                </a:lnTo>
                <a:lnTo>
                  <a:pt x="789431" y="813815"/>
                </a:lnTo>
                <a:close/>
              </a:path>
              <a:path w="1882139" h="1226819">
                <a:moveTo>
                  <a:pt x="789431" y="819911"/>
                </a:moveTo>
                <a:lnTo>
                  <a:pt x="789431" y="813815"/>
                </a:lnTo>
                <a:lnTo>
                  <a:pt x="784859" y="810767"/>
                </a:lnTo>
                <a:lnTo>
                  <a:pt x="784859" y="819911"/>
                </a:lnTo>
                <a:lnTo>
                  <a:pt x="789431" y="819911"/>
                </a:lnTo>
                <a:close/>
              </a:path>
              <a:path w="1882139" h="1226819">
                <a:moveTo>
                  <a:pt x="1882139" y="1226819"/>
                </a:moveTo>
                <a:lnTo>
                  <a:pt x="1882139" y="810767"/>
                </a:lnTo>
                <a:lnTo>
                  <a:pt x="788199" y="810767"/>
                </a:lnTo>
                <a:lnTo>
                  <a:pt x="789431" y="813815"/>
                </a:lnTo>
                <a:lnTo>
                  <a:pt x="789431" y="819911"/>
                </a:lnTo>
                <a:lnTo>
                  <a:pt x="1872995" y="819911"/>
                </a:lnTo>
                <a:lnTo>
                  <a:pt x="1872995" y="815339"/>
                </a:lnTo>
                <a:lnTo>
                  <a:pt x="1877567" y="819911"/>
                </a:lnTo>
                <a:lnTo>
                  <a:pt x="1877567" y="1226819"/>
                </a:lnTo>
                <a:lnTo>
                  <a:pt x="1882139" y="1226819"/>
                </a:lnTo>
                <a:close/>
              </a:path>
              <a:path w="1882139" h="1226819">
                <a:moveTo>
                  <a:pt x="1877567" y="819911"/>
                </a:moveTo>
                <a:lnTo>
                  <a:pt x="1872995" y="815339"/>
                </a:lnTo>
                <a:lnTo>
                  <a:pt x="1872995" y="819911"/>
                </a:lnTo>
                <a:lnTo>
                  <a:pt x="1877567" y="819911"/>
                </a:lnTo>
                <a:close/>
              </a:path>
              <a:path w="1882139" h="1226819">
                <a:moveTo>
                  <a:pt x="1877567" y="1217675"/>
                </a:moveTo>
                <a:lnTo>
                  <a:pt x="1877567" y="819911"/>
                </a:lnTo>
                <a:lnTo>
                  <a:pt x="1872995" y="819911"/>
                </a:lnTo>
                <a:lnTo>
                  <a:pt x="1872995" y="1217675"/>
                </a:lnTo>
                <a:lnTo>
                  <a:pt x="1877567" y="1217675"/>
                </a:lnTo>
                <a:close/>
              </a:path>
              <a:path w="1882139" h="1226819">
                <a:moveTo>
                  <a:pt x="1877567" y="1226819"/>
                </a:moveTo>
                <a:lnTo>
                  <a:pt x="1877567" y="1217675"/>
                </a:lnTo>
                <a:lnTo>
                  <a:pt x="1872995" y="1222247"/>
                </a:lnTo>
                <a:lnTo>
                  <a:pt x="1872995" y="1226819"/>
                </a:lnTo>
                <a:lnTo>
                  <a:pt x="1877567" y="12268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282941" y="5309105"/>
            <a:ext cx="928369" cy="2559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ec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ut</a:t>
            </a:r>
            <a:r>
              <a:rPr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le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340852" y="4349495"/>
            <a:ext cx="1316735" cy="131521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289035" y="4322064"/>
            <a:ext cx="1377695" cy="1357883"/>
          </a:xfrm>
          <a:custGeom>
            <a:avLst/>
            <a:gdLst/>
            <a:ahLst/>
            <a:cxnLst/>
            <a:rect l="l" t="t" r="r" b="b"/>
            <a:pathLst>
              <a:path w="1377695" h="1357883">
                <a:moveTo>
                  <a:pt x="803147" y="950975"/>
                </a:moveTo>
                <a:lnTo>
                  <a:pt x="803147" y="941831"/>
                </a:lnTo>
                <a:lnTo>
                  <a:pt x="798575" y="947927"/>
                </a:lnTo>
                <a:lnTo>
                  <a:pt x="797958" y="941831"/>
                </a:lnTo>
                <a:lnTo>
                  <a:pt x="0" y="941831"/>
                </a:lnTo>
                <a:lnTo>
                  <a:pt x="0" y="1357883"/>
                </a:lnTo>
                <a:lnTo>
                  <a:pt x="4571" y="1357883"/>
                </a:lnTo>
                <a:lnTo>
                  <a:pt x="4571" y="950975"/>
                </a:lnTo>
                <a:lnTo>
                  <a:pt x="9143" y="946403"/>
                </a:lnTo>
                <a:lnTo>
                  <a:pt x="9143" y="950975"/>
                </a:lnTo>
                <a:lnTo>
                  <a:pt x="803147" y="950975"/>
                </a:lnTo>
                <a:close/>
              </a:path>
              <a:path w="1377695" h="1357883">
                <a:moveTo>
                  <a:pt x="9143" y="950975"/>
                </a:moveTo>
                <a:lnTo>
                  <a:pt x="9143" y="946403"/>
                </a:lnTo>
                <a:lnTo>
                  <a:pt x="4571" y="950975"/>
                </a:lnTo>
                <a:lnTo>
                  <a:pt x="9143" y="950975"/>
                </a:lnTo>
                <a:close/>
              </a:path>
              <a:path w="1377695" h="1357883">
                <a:moveTo>
                  <a:pt x="9143" y="1348739"/>
                </a:moveTo>
                <a:lnTo>
                  <a:pt x="9143" y="950975"/>
                </a:lnTo>
                <a:lnTo>
                  <a:pt x="4571" y="950975"/>
                </a:lnTo>
                <a:lnTo>
                  <a:pt x="4571" y="1348739"/>
                </a:lnTo>
                <a:lnTo>
                  <a:pt x="9143" y="1348739"/>
                </a:lnTo>
                <a:close/>
              </a:path>
              <a:path w="1377695" h="1357883">
                <a:moveTo>
                  <a:pt x="1373123" y="1348739"/>
                </a:moveTo>
                <a:lnTo>
                  <a:pt x="4571" y="1348739"/>
                </a:lnTo>
                <a:lnTo>
                  <a:pt x="9143" y="1353311"/>
                </a:lnTo>
                <a:lnTo>
                  <a:pt x="9143" y="1357883"/>
                </a:lnTo>
                <a:lnTo>
                  <a:pt x="1368551" y="1357883"/>
                </a:lnTo>
                <a:lnTo>
                  <a:pt x="1368551" y="1353311"/>
                </a:lnTo>
                <a:lnTo>
                  <a:pt x="1373123" y="1348739"/>
                </a:lnTo>
                <a:close/>
              </a:path>
              <a:path w="1377695" h="1357883">
                <a:moveTo>
                  <a:pt x="9143" y="1357883"/>
                </a:moveTo>
                <a:lnTo>
                  <a:pt x="9143" y="1353311"/>
                </a:lnTo>
                <a:lnTo>
                  <a:pt x="4571" y="1348739"/>
                </a:lnTo>
                <a:lnTo>
                  <a:pt x="4571" y="1357883"/>
                </a:lnTo>
                <a:lnTo>
                  <a:pt x="9143" y="1357883"/>
                </a:lnTo>
                <a:close/>
              </a:path>
              <a:path w="1377695" h="1357883">
                <a:moveTo>
                  <a:pt x="1147655" y="941831"/>
                </a:moveTo>
                <a:lnTo>
                  <a:pt x="702563" y="0"/>
                </a:lnTo>
                <a:lnTo>
                  <a:pt x="705611" y="30092"/>
                </a:lnTo>
                <a:lnTo>
                  <a:pt x="705611" y="28955"/>
                </a:lnTo>
                <a:lnTo>
                  <a:pt x="714755" y="27431"/>
                </a:lnTo>
                <a:lnTo>
                  <a:pt x="717424" y="53944"/>
                </a:lnTo>
                <a:lnTo>
                  <a:pt x="1141475" y="950975"/>
                </a:lnTo>
                <a:lnTo>
                  <a:pt x="1144523" y="950975"/>
                </a:lnTo>
                <a:lnTo>
                  <a:pt x="1144523" y="941831"/>
                </a:lnTo>
                <a:lnTo>
                  <a:pt x="1147655" y="941831"/>
                </a:lnTo>
                <a:close/>
              </a:path>
              <a:path w="1377695" h="1357883">
                <a:moveTo>
                  <a:pt x="717424" y="53944"/>
                </a:moveTo>
                <a:lnTo>
                  <a:pt x="714755" y="27431"/>
                </a:lnTo>
                <a:lnTo>
                  <a:pt x="705611" y="28955"/>
                </a:lnTo>
                <a:lnTo>
                  <a:pt x="717424" y="53944"/>
                </a:lnTo>
                <a:close/>
              </a:path>
              <a:path w="1377695" h="1357883">
                <a:moveTo>
                  <a:pt x="807719" y="950975"/>
                </a:moveTo>
                <a:lnTo>
                  <a:pt x="717424" y="53944"/>
                </a:lnTo>
                <a:lnTo>
                  <a:pt x="705611" y="28955"/>
                </a:lnTo>
                <a:lnTo>
                  <a:pt x="705611" y="30092"/>
                </a:lnTo>
                <a:lnTo>
                  <a:pt x="797958" y="941831"/>
                </a:lnTo>
                <a:lnTo>
                  <a:pt x="803147" y="941831"/>
                </a:lnTo>
                <a:lnTo>
                  <a:pt x="803147" y="950975"/>
                </a:lnTo>
                <a:lnTo>
                  <a:pt x="807719" y="950975"/>
                </a:lnTo>
                <a:close/>
              </a:path>
              <a:path w="1377695" h="1357883">
                <a:moveTo>
                  <a:pt x="803147" y="941831"/>
                </a:moveTo>
                <a:lnTo>
                  <a:pt x="797958" y="941831"/>
                </a:lnTo>
                <a:lnTo>
                  <a:pt x="798575" y="947927"/>
                </a:lnTo>
                <a:lnTo>
                  <a:pt x="803147" y="941831"/>
                </a:lnTo>
                <a:close/>
              </a:path>
              <a:path w="1377695" h="1357883">
                <a:moveTo>
                  <a:pt x="1149095" y="944879"/>
                </a:moveTo>
                <a:lnTo>
                  <a:pt x="1147655" y="941831"/>
                </a:lnTo>
                <a:lnTo>
                  <a:pt x="1144523" y="941831"/>
                </a:lnTo>
                <a:lnTo>
                  <a:pt x="1149095" y="944879"/>
                </a:lnTo>
                <a:close/>
              </a:path>
              <a:path w="1377695" h="1357883">
                <a:moveTo>
                  <a:pt x="1149095" y="950975"/>
                </a:moveTo>
                <a:lnTo>
                  <a:pt x="1149095" y="944879"/>
                </a:lnTo>
                <a:lnTo>
                  <a:pt x="1144523" y="941831"/>
                </a:lnTo>
                <a:lnTo>
                  <a:pt x="1144523" y="950975"/>
                </a:lnTo>
                <a:lnTo>
                  <a:pt x="1149095" y="950975"/>
                </a:lnTo>
                <a:close/>
              </a:path>
              <a:path w="1377695" h="1357883">
                <a:moveTo>
                  <a:pt x="1377695" y="1357883"/>
                </a:moveTo>
                <a:lnTo>
                  <a:pt x="1377695" y="941831"/>
                </a:lnTo>
                <a:lnTo>
                  <a:pt x="1147655" y="941831"/>
                </a:lnTo>
                <a:lnTo>
                  <a:pt x="1149095" y="944879"/>
                </a:lnTo>
                <a:lnTo>
                  <a:pt x="1149095" y="950975"/>
                </a:lnTo>
                <a:lnTo>
                  <a:pt x="1368551" y="950975"/>
                </a:lnTo>
                <a:lnTo>
                  <a:pt x="1368551" y="946403"/>
                </a:lnTo>
                <a:lnTo>
                  <a:pt x="1373123" y="950975"/>
                </a:lnTo>
                <a:lnTo>
                  <a:pt x="1373123" y="1357883"/>
                </a:lnTo>
                <a:lnTo>
                  <a:pt x="1377695" y="1357883"/>
                </a:lnTo>
                <a:close/>
              </a:path>
              <a:path w="1377695" h="1357883">
                <a:moveTo>
                  <a:pt x="1373123" y="950975"/>
                </a:moveTo>
                <a:lnTo>
                  <a:pt x="1368551" y="946403"/>
                </a:lnTo>
                <a:lnTo>
                  <a:pt x="1368551" y="950975"/>
                </a:lnTo>
                <a:lnTo>
                  <a:pt x="1373123" y="950975"/>
                </a:lnTo>
                <a:close/>
              </a:path>
              <a:path w="1377695" h="1357883">
                <a:moveTo>
                  <a:pt x="1373123" y="1348739"/>
                </a:moveTo>
                <a:lnTo>
                  <a:pt x="1373123" y="950975"/>
                </a:lnTo>
                <a:lnTo>
                  <a:pt x="1368551" y="950975"/>
                </a:lnTo>
                <a:lnTo>
                  <a:pt x="1368551" y="1348739"/>
                </a:lnTo>
                <a:lnTo>
                  <a:pt x="1373123" y="1348739"/>
                </a:lnTo>
                <a:close/>
              </a:path>
              <a:path w="1377695" h="1357883">
                <a:moveTo>
                  <a:pt x="1373123" y="1357883"/>
                </a:moveTo>
                <a:lnTo>
                  <a:pt x="1373123" y="1348739"/>
                </a:lnTo>
                <a:lnTo>
                  <a:pt x="1368551" y="1353311"/>
                </a:lnTo>
                <a:lnTo>
                  <a:pt x="1368551" y="1357883"/>
                </a:lnTo>
                <a:lnTo>
                  <a:pt x="1373123" y="13578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8372344" y="5309105"/>
            <a:ext cx="591185" cy="2559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-2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utput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107179" y="3438144"/>
            <a:ext cx="928115" cy="865631"/>
          </a:xfrm>
          <a:custGeom>
            <a:avLst/>
            <a:gdLst/>
            <a:ahLst/>
            <a:cxnLst/>
            <a:rect l="l" t="t" r="r" b="b"/>
            <a:pathLst>
              <a:path w="928115" h="865631">
                <a:moveTo>
                  <a:pt x="0" y="0"/>
                </a:moveTo>
                <a:lnTo>
                  <a:pt x="0" y="865631"/>
                </a:lnTo>
                <a:lnTo>
                  <a:pt x="928115" y="865631"/>
                </a:lnTo>
                <a:lnTo>
                  <a:pt x="92811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02607" y="3433571"/>
            <a:ext cx="938783" cy="874775"/>
          </a:xfrm>
          <a:custGeom>
            <a:avLst/>
            <a:gdLst/>
            <a:ahLst/>
            <a:cxnLst/>
            <a:rect l="l" t="t" r="r" b="b"/>
            <a:pathLst>
              <a:path w="938783" h="874775">
                <a:moveTo>
                  <a:pt x="938783" y="874775"/>
                </a:moveTo>
                <a:lnTo>
                  <a:pt x="938783" y="0"/>
                </a:lnTo>
                <a:lnTo>
                  <a:pt x="0" y="0"/>
                </a:lnTo>
                <a:lnTo>
                  <a:pt x="0" y="874775"/>
                </a:lnTo>
                <a:lnTo>
                  <a:pt x="4571" y="874775"/>
                </a:lnTo>
                <a:lnTo>
                  <a:pt x="4571" y="9143"/>
                </a:lnTo>
                <a:lnTo>
                  <a:pt x="9143" y="4571"/>
                </a:lnTo>
                <a:lnTo>
                  <a:pt x="9143" y="9143"/>
                </a:lnTo>
                <a:lnTo>
                  <a:pt x="928115" y="9143"/>
                </a:lnTo>
                <a:lnTo>
                  <a:pt x="928115" y="4571"/>
                </a:lnTo>
                <a:lnTo>
                  <a:pt x="932687" y="9143"/>
                </a:lnTo>
                <a:lnTo>
                  <a:pt x="932687" y="874775"/>
                </a:lnTo>
                <a:lnTo>
                  <a:pt x="938783" y="874775"/>
                </a:lnTo>
                <a:close/>
              </a:path>
              <a:path w="938783" h="874775">
                <a:moveTo>
                  <a:pt x="9143" y="9143"/>
                </a:moveTo>
                <a:lnTo>
                  <a:pt x="9143" y="4571"/>
                </a:lnTo>
                <a:lnTo>
                  <a:pt x="4571" y="9143"/>
                </a:lnTo>
                <a:lnTo>
                  <a:pt x="9143" y="9143"/>
                </a:lnTo>
                <a:close/>
              </a:path>
              <a:path w="938783" h="874775">
                <a:moveTo>
                  <a:pt x="9143" y="865631"/>
                </a:moveTo>
                <a:lnTo>
                  <a:pt x="9143" y="9143"/>
                </a:lnTo>
                <a:lnTo>
                  <a:pt x="4571" y="9143"/>
                </a:lnTo>
                <a:lnTo>
                  <a:pt x="4571" y="865631"/>
                </a:lnTo>
                <a:lnTo>
                  <a:pt x="9143" y="865631"/>
                </a:lnTo>
                <a:close/>
              </a:path>
              <a:path w="938783" h="874775">
                <a:moveTo>
                  <a:pt x="932687" y="865631"/>
                </a:moveTo>
                <a:lnTo>
                  <a:pt x="4571" y="865631"/>
                </a:lnTo>
                <a:lnTo>
                  <a:pt x="9143" y="870203"/>
                </a:lnTo>
                <a:lnTo>
                  <a:pt x="9143" y="874775"/>
                </a:lnTo>
                <a:lnTo>
                  <a:pt x="928115" y="874775"/>
                </a:lnTo>
                <a:lnTo>
                  <a:pt x="928115" y="870203"/>
                </a:lnTo>
                <a:lnTo>
                  <a:pt x="932687" y="865631"/>
                </a:lnTo>
                <a:close/>
              </a:path>
              <a:path w="938783" h="874775">
                <a:moveTo>
                  <a:pt x="9143" y="874775"/>
                </a:moveTo>
                <a:lnTo>
                  <a:pt x="9143" y="870203"/>
                </a:lnTo>
                <a:lnTo>
                  <a:pt x="4571" y="865631"/>
                </a:lnTo>
                <a:lnTo>
                  <a:pt x="4571" y="874775"/>
                </a:lnTo>
                <a:lnTo>
                  <a:pt x="9143" y="874775"/>
                </a:lnTo>
                <a:close/>
              </a:path>
              <a:path w="938783" h="874775">
                <a:moveTo>
                  <a:pt x="932687" y="9143"/>
                </a:moveTo>
                <a:lnTo>
                  <a:pt x="928115" y="4571"/>
                </a:lnTo>
                <a:lnTo>
                  <a:pt x="928115" y="9143"/>
                </a:lnTo>
                <a:lnTo>
                  <a:pt x="932687" y="9143"/>
                </a:lnTo>
                <a:close/>
              </a:path>
              <a:path w="938783" h="874775">
                <a:moveTo>
                  <a:pt x="932687" y="865631"/>
                </a:moveTo>
                <a:lnTo>
                  <a:pt x="932687" y="9143"/>
                </a:lnTo>
                <a:lnTo>
                  <a:pt x="928115" y="9143"/>
                </a:lnTo>
                <a:lnTo>
                  <a:pt x="928115" y="865631"/>
                </a:lnTo>
                <a:lnTo>
                  <a:pt x="932687" y="865631"/>
                </a:lnTo>
                <a:close/>
              </a:path>
              <a:path w="938783" h="874775">
                <a:moveTo>
                  <a:pt x="932687" y="874775"/>
                </a:moveTo>
                <a:lnTo>
                  <a:pt x="932687" y="865631"/>
                </a:lnTo>
                <a:lnTo>
                  <a:pt x="928115" y="870203"/>
                </a:lnTo>
                <a:lnTo>
                  <a:pt x="928115" y="874775"/>
                </a:lnTo>
                <a:lnTo>
                  <a:pt x="932687" y="874775"/>
                </a:lnTo>
                <a:close/>
              </a:path>
            </a:pathLst>
          </a:custGeom>
          <a:solidFill>
            <a:srgbClr val="AC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243830" y="3726178"/>
            <a:ext cx="656590" cy="2863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Times New Roman"/>
                <a:cs typeface="Times New Roman"/>
              </a:rPr>
              <a:t>h</a:t>
            </a:r>
            <a:r>
              <a:rPr sz="1800" spc="-5" dirty="0">
                <a:latin typeface="Times New Roman"/>
                <a:cs typeface="Times New Roman"/>
              </a:rPr>
              <a:t>ello</a:t>
            </a:r>
            <a:r>
              <a:rPr sz="1800" spc="5" dirty="0">
                <a:latin typeface="Times New Roman"/>
                <a:cs typeface="Times New Roman"/>
              </a:rPr>
              <a:t>.</a:t>
            </a:r>
            <a:r>
              <a:rPr sz="1800" spc="0" dirty="0">
                <a:latin typeface="Times New Roman"/>
                <a:cs typeface="Times New Roman"/>
              </a:rPr>
              <a:t>o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204203" y="3454908"/>
            <a:ext cx="929639" cy="865631"/>
          </a:xfrm>
          <a:custGeom>
            <a:avLst/>
            <a:gdLst/>
            <a:ahLst/>
            <a:cxnLst/>
            <a:rect l="l" t="t" r="r" b="b"/>
            <a:pathLst>
              <a:path w="929639" h="865631">
                <a:moveTo>
                  <a:pt x="0" y="0"/>
                </a:moveTo>
                <a:lnTo>
                  <a:pt x="0" y="865631"/>
                </a:lnTo>
                <a:lnTo>
                  <a:pt x="929639" y="865631"/>
                </a:lnTo>
                <a:lnTo>
                  <a:pt x="92963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199632" y="3450335"/>
            <a:ext cx="938783" cy="874775"/>
          </a:xfrm>
          <a:custGeom>
            <a:avLst/>
            <a:gdLst/>
            <a:ahLst/>
            <a:cxnLst/>
            <a:rect l="l" t="t" r="r" b="b"/>
            <a:pathLst>
              <a:path w="938783" h="874775">
                <a:moveTo>
                  <a:pt x="938783" y="874775"/>
                </a:moveTo>
                <a:lnTo>
                  <a:pt x="938783" y="0"/>
                </a:lnTo>
                <a:lnTo>
                  <a:pt x="0" y="0"/>
                </a:lnTo>
                <a:lnTo>
                  <a:pt x="0" y="874775"/>
                </a:lnTo>
                <a:lnTo>
                  <a:pt x="4571" y="874775"/>
                </a:lnTo>
                <a:lnTo>
                  <a:pt x="4571" y="10667"/>
                </a:lnTo>
                <a:lnTo>
                  <a:pt x="9143" y="4571"/>
                </a:lnTo>
                <a:lnTo>
                  <a:pt x="9143" y="10667"/>
                </a:lnTo>
                <a:lnTo>
                  <a:pt x="928115" y="10667"/>
                </a:lnTo>
                <a:lnTo>
                  <a:pt x="928115" y="4571"/>
                </a:lnTo>
                <a:lnTo>
                  <a:pt x="934211" y="10667"/>
                </a:lnTo>
                <a:lnTo>
                  <a:pt x="934211" y="874775"/>
                </a:lnTo>
                <a:lnTo>
                  <a:pt x="938783" y="874775"/>
                </a:lnTo>
                <a:close/>
              </a:path>
              <a:path w="938783" h="874775">
                <a:moveTo>
                  <a:pt x="9143" y="10667"/>
                </a:moveTo>
                <a:lnTo>
                  <a:pt x="9143" y="4571"/>
                </a:lnTo>
                <a:lnTo>
                  <a:pt x="4571" y="10667"/>
                </a:lnTo>
                <a:lnTo>
                  <a:pt x="9143" y="10667"/>
                </a:lnTo>
                <a:close/>
              </a:path>
              <a:path w="938783" h="874775">
                <a:moveTo>
                  <a:pt x="9143" y="865631"/>
                </a:moveTo>
                <a:lnTo>
                  <a:pt x="9143" y="10667"/>
                </a:lnTo>
                <a:lnTo>
                  <a:pt x="4571" y="10667"/>
                </a:lnTo>
                <a:lnTo>
                  <a:pt x="4571" y="865631"/>
                </a:lnTo>
                <a:lnTo>
                  <a:pt x="9143" y="865631"/>
                </a:lnTo>
                <a:close/>
              </a:path>
              <a:path w="938783" h="874775">
                <a:moveTo>
                  <a:pt x="934211" y="865631"/>
                </a:moveTo>
                <a:lnTo>
                  <a:pt x="4571" y="865631"/>
                </a:lnTo>
                <a:lnTo>
                  <a:pt x="9143" y="870203"/>
                </a:lnTo>
                <a:lnTo>
                  <a:pt x="9143" y="874775"/>
                </a:lnTo>
                <a:lnTo>
                  <a:pt x="928115" y="874775"/>
                </a:lnTo>
                <a:lnTo>
                  <a:pt x="928115" y="870203"/>
                </a:lnTo>
                <a:lnTo>
                  <a:pt x="934211" y="865631"/>
                </a:lnTo>
                <a:close/>
              </a:path>
              <a:path w="938783" h="874775">
                <a:moveTo>
                  <a:pt x="9143" y="874775"/>
                </a:moveTo>
                <a:lnTo>
                  <a:pt x="9143" y="870203"/>
                </a:lnTo>
                <a:lnTo>
                  <a:pt x="4571" y="865631"/>
                </a:lnTo>
                <a:lnTo>
                  <a:pt x="4571" y="874775"/>
                </a:lnTo>
                <a:lnTo>
                  <a:pt x="9143" y="874775"/>
                </a:lnTo>
                <a:close/>
              </a:path>
              <a:path w="938783" h="874775">
                <a:moveTo>
                  <a:pt x="934211" y="10667"/>
                </a:moveTo>
                <a:lnTo>
                  <a:pt x="928115" y="4571"/>
                </a:lnTo>
                <a:lnTo>
                  <a:pt x="928115" y="10667"/>
                </a:lnTo>
                <a:lnTo>
                  <a:pt x="934211" y="10667"/>
                </a:lnTo>
                <a:close/>
              </a:path>
              <a:path w="938783" h="874775">
                <a:moveTo>
                  <a:pt x="934211" y="865631"/>
                </a:moveTo>
                <a:lnTo>
                  <a:pt x="934211" y="10667"/>
                </a:lnTo>
                <a:lnTo>
                  <a:pt x="928115" y="10667"/>
                </a:lnTo>
                <a:lnTo>
                  <a:pt x="928115" y="865631"/>
                </a:lnTo>
                <a:lnTo>
                  <a:pt x="934211" y="865631"/>
                </a:lnTo>
                <a:close/>
              </a:path>
              <a:path w="938783" h="874775">
                <a:moveTo>
                  <a:pt x="934211" y="874775"/>
                </a:moveTo>
                <a:lnTo>
                  <a:pt x="934211" y="865631"/>
                </a:lnTo>
                <a:lnTo>
                  <a:pt x="928115" y="870203"/>
                </a:lnTo>
                <a:lnTo>
                  <a:pt x="928115" y="874775"/>
                </a:lnTo>
                <a:lnTo>
                  <a:pt x="934211" y="874775"/>
                </a:lnTo>
                <a:close/>
              </a:path>
            </a:pathLst>
          </a:custGeom>
          <a:solidFill>
            <a:srgbClr val="AC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945510" y="1552701"/>
            <a:ext cx="6899023" cy="8491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87020" indent="-274320">
              <a:lnSpc>
                <a:spcPct val="100000"/>
              </a:lnSpc>
              <a:buClr>
                <a:srgbClr val="AD0101"/>
              </a:buClr>
              <a:buFont typeface="Arial"/>
              <a:buChar char="•"/>
              <a:tabLst>
                <a:tab pos="286385" algn="l"/>
              </a:tabLst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&gt;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 g+</a:t>
            </a:r>
            <a:r>
              <a:rPr sz="2000" b="1" spc="0" dirty="0">
                <a:solidFill>
                  <a:srgbClr val="2F2F2F"/>
                </a:solidFill>
                <a:latin typeface="Courier New"/>
                <a:cs typeface="Courier New"/>
              </a:rPr>
              <a:t>+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lang="en-US" sz="2000" b="1" spc="-5" dirty="0">
                <a:latin typeface="Courier New"/>
                <a:cs typeface="Courier New"/>
              </a:rPr>
              <a:t>counter.cp</a:t>
            </a:r>
            <a:r>
              <a:rPr lang="en-US" sz="2000" b="1" dirty="0">
                <a:latin typeface="Courier New"/>
                <a:cs typeface="Courier New"/>
              </a:rPr>
              <a:t>p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 -</a:t>
            </a:r>
            <a:r>
              <a:rPr sz="2000" b="1" spc="0" dirty="0">
                <a:solidFill>
                  <a:srgbClr val="2F2F2F"/>
                </a:solidFill>
                <a:latin typeface="Courier New"/>
                <a:cs typeface="Courier New"/>
              </a:rPr>
              <a:t>o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lang="en-US"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counter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ts val="1000"/>
              </a:lnSpc>
            </a:pPr>
            <a:endParaRPr lang="en-US"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200"/>
              </a:lnSpc>
              <a:spcBef>
                <a:spcPts val="47"/>
              </a:spcBef>
            </a:pPr>
            <a:endParaRPr sz="1200" dirty="0"/>
          </a:p>
          <a:p>
            <a:pPr marL="3112135">
              <a:lnSpc>
                <a:spcPct val="100000"/>
              </a:lnSpc>
            </a:pPr>
            <a:r>
              <a:rPr sz="1800" spc="-20" dirty="0">
                <a:latin typeface="Times New Roman"/>
                <a:cs typeface="Times New Roman"/>
              </a:rPr>
              <a:t>C</a:t>
            </a:r>
            <a:r>
              <a:rPr sz="1800" spc="-5" dirty="0">
                <a:latin typeface="Times New Roman"/>
                <a:cs typeface="Times New Roman"/>
              </a:rPr>
              <a:t>+</a:t>
            </a:r>
            <a:r>
              <a:rPr sz="1800" spc="-10" dirty="0">
                <a:latin typeface="Times New Roman"/>
                <a:cs typeface="Times New Roman"/>
              </a:rPr>
              <a:t>+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Libr</a:t>
            </a:r>
            <a:r>
              <a:rPr sz="1800" spc="-5" dirty="0">
                <a:latin typeface="Times New Roman"/>
                <a:cs typeface="Times New Roman"/>
              </a:rPr>
              <a:t>a</a:t>
            </a:r>
            <a:r>
              <a:rPr sz="1800" spc="0" dirty="0">
                <a:latin typeface="Times New Roman"/>
                <a:cs typeface="Times New Roman"/>
              </a:rPr>
              <a:t>r</a:t>
            </a:r>
            <a:r>
              <a:rPr sz="1800" spc="-5" dirty="0">
                <a:latin typeface="Times New Roman"/>
                <a:cs typeface="Times New Roman"/>
              </a:rPr>
              <a:t>ie</a:t>
            </a:r>
            <a:r>
              <a:rPr sz="1800" spc="0" dirty="0">
                <a:latin typeface="Times New Roman"/>
                <a:cs typeface="Times New Roman"/>
              </a:rPr>
              <a:t>s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610359" y="5986777"/>
            <a:ext cx="7082791" cy="4895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St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a</a:t>
            </a:r>
            <a:r>
              <a:rPr sz="3200" spc="65" dirty="0">
                <a:solidFill>
                  <a:srgbClr val="252525"/>
                </a:solidFill>
                <a:latin typeface="Impact"/>
                <a:cs typeface="Impact"/>
              </a:rPr>
              <a:t>r</a:t>
            </a: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t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u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p:</a:t>
            </a:r>
            <a:r>
              <a:rPr sz="3200" spc="-15" dirty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C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o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mp</a:t>
            </a: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il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e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a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nd</a:t>
            </a:r>
            <a:r>
              <a:rPr sz="3200" spc="-20" dirty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L</a:t>
            </a: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i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nk</a:t>
            </a:r>
            <a:endParaRPr sz="3200" dirty="0">
              <a:latin typeface="Impact"/>
              <a:cs typeface="Impac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291829" y="3710938"/>
            <a:ext cx="406400" cy="2863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>
                <a:latin typeface="Times New Roman"/>
                <a:cs typeface="Times New Roman"/>
              </a:rPr>
              <a:t>R</a:t>
            </a:r>
            <a:r>
              <a:rPr sz="1800" spc="0" dirty="0">
                <a:latin typeface="Times New Roman"/>
                <a:cs typeface="Times New Roman"/>
              </a:rPr>
              <a:t>un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200132" y="3668266"/>
            <a:ext cx="1228090" cy="2863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Hello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75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1800" spc="0" dirty="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ld!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427721" y="3744466"/>
            <a:ext cx="484505" cy="2863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Times New Roman"/>
                <a:cs typeface="Times New Roman"/>
              </a:rPr>
              <a:t>h</a:t>
            </a:r>
            <a:r>
              <a:rPr sz="1800" spc="-5" dirty="0">
                <a:latin typeface="Times New Roman"/>
                <a:cs typeface="Times New Roman"/>
              </a:rPr>
              <a:t>ello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567687" y="919703"/>
            <a:ext cx="7909559" cy="9086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87020" marR="12700" indent="-274320">
              <a:lnSpc>
                <a:spcPct val="79800"/>
              </a:lnSpc>
              <a:buClr>
                <a:srgbClr val="AD0101"/>
              </a:buClr>
              <a:buFont typeface="Arial"/>
              <a:buChar char="•"/>
              <a:tabLst>
                <a:tab pos="286385" algn="l"/>
              </a:tabLst>
            </a:pPr>
            <a:r>
              <a:rPr sz="2400" spc="-25" dirty="0">
                <a:solidFill>
                  <a:srgbClr val="2F2F2F"/>
                </a:solidFill>
                <a:latin typeface="Times New Roman"/>
                <a:cs typeface="Times New Roman"/>
              </a:rPr>
              <a:t>C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o</a:t>
            </a:r>
            <a:r>
              <a:rPr sz="2400" spc="-40" dirty="0">
                <a:solidFill>
                  <a:srgbClr val="2F2F2F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p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il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e</a:t>
            </a:r>
            <a:r>
              <a:rPr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and 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li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nk</a:t>
            </a:r>
            <a:r>
              <a:rPr sz="2400" spc="-2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he</a:t>
            </a:r>
            <a:r>
              <a:rPr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sour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ce</a:t>
            </a:r>
            <a:r>
              <a:rPr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progr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am</a:t>
            </a:r>
            <a:r>
              <a:rPr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>
                <a:latin typeface="Courier New"/>
                <a:cs typeface="Courier New"/>
              </a:rPr>
              <a:t>counter.cp</a:t>
            </a:r>
            <a:r>
              <a:rPr lang="en-US" sz="2400" b="1" dirty="0">
                <a:latin typeface="Courier New"/>
                <a:cs typeface="Courier New"/>
              </a:rPr>
              <a:t>p</a:t>
            </a:r>
            <a:r>
              <a:rPr sz="2400" b="1" spc="-88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o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pr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oduce</a:t>
            </a:r>
            <a:r>
              <a:rPr sz="2400" spc="-2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an execu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ab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l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e</a:t>
            </a:r>
            <a:r>
              <a:rPr sz="2400" spc="-4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f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il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e</a:t>
            </a:r>
            <a:r>
              <a:rPr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>
                <a:solidFill>
                  <a:srgbClr val="2F2F2F"/>
                </a:solidFill>
                <a:latin typeface="Courier New"/>
                <a:cs typeface="Courier New"/>
              </a:rPr>
              <a:t>counter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10358" y="1097787"/>
            <a:ext cx="8073392" cy="7067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87020" marR="12700" indent="-274320">
              <a:lnSpc>
                <a:spcPts val="2740"/>
              </a:lnSpc>
              <a:buClr>
                <a:srgbClr val="AD0101"/>
              </a:buClr>
              <a:buFont typeface="Arial"/>
              <a:buChar char="•"/>
              <a:tabLst>
                <a:tab pos="286385" algn="l"/>
              </a:tabLst>
            </a:pPr>
            <a:r>
              <a:rPr sz="2400" spc="-20" dirty="0">
                <a:solidFill>
                  <a:srgbClr val="2F2F2F"/>
                </a:solidFill>
                <a:latin typeface="Times New Roman"/>
                <a:cs typeface="Times New Roman"/>
              </a:rPr>
              <a:t>L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s</a:t>
            </a:r>
            <a:r>
              <a:rPr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-2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he</a:t>
            </a:r>
            <a:r>
              <a:rPr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 f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il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es 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n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he</a:t>
            </a:r>
            <a:r>
              <a:rPr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curr</a:t>
            </a:r>
            <a:r>
              <a:rPr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ent</a:t>
            </a:r>
            <a:r>
              <a:rPr sz="2400" spc="-2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w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or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k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ng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 d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r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ec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ory</a:t>
            </a:r>
            <a:r>
              <a:rPr sz="2400" spc="-4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(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o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 check </a:t>
            </a:r>
            <a:r>
              <a:rPr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w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he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her</a:t>
            </a:r>
            <a:r>
              <a:rPr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2F2F2F"/>
                </a:solidFill>
                <a:latin typeface="Times New Roman"/>
                <a:cs typeface="Times New Roman"/>
              </a:rPr>
              <a:t>you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 crea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e</a:t>
            </a:r>
            <a:r>
              <a:rPr sz="2400" spc="-3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he</a:t>
            </a:r>
            <a:r>
              <a:rPr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execu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ab</a:t>
            </a:r>
            <a:r>
              <a:rPr sz="2400" spc="-20" dirty="0">
                <a:solidFill>
                  <a:srgbClr val="2F2F2F"/>
                </a:solidFill>
                <a:latin typeface="Times New Roman"/>
                <a:cs typeface="Times New Roman"/>
              </a:rPr>
              <a:t>l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e</a:t>
            </a:r>
            <a:r>
              <a:rPr sz="2400" spc="-3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f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il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e</a:t>
            </a:r>
            <a:r>
              <a:rPr sz="2400" spc="-3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>
                <a:solidFill>
                  <a:srgbClr val="2F2F2F"/>
                </a:solidFill>
                <a:latin typeface="Courier New"/>
                <a:cs typeface="Courier New"/>
              </a:rPr>
              <a:t>counter</a:t>
            </a:r>
            <a:r>
              <a:rPr lang="en-US" sz="2400" b="1" spc="0" dirty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2F2F2F"/>
                </a:solidFill>
                <a:latin typeface="Times New Roman"/>
                <a:cs typeface="Times New Roman"/>
              </a:rPr>
              <a:t>s</a:t>
            </a:r>
            <a:r>
              <a:rPr lang="en-US"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uccess</a:t>
            </a:r>
            <a:r>
              <a:rPr lang="en-US" sz="2400" spc="-10" dirty="0">
                <a:solidFill>
                  <a:srgbClr val="2F2F2F"/>
                </a:solidFill>
                <a:latin typeface="Times New Roman"/>
                <a:cs typeface="Times New Roman"/>
              </a:rPr>
              <a:t>f</a:t>
            </a:r>
            <a:r>
              <a:rPr lang="en-US"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u</a:t>
            </a:r>
            <a:r>
              <a:rPr lang="en-US"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ll</a:t>
            </a:r>
            <a:r>
              <a:rPr lang="en-US" sz="2400" dirty="0">
                <a:solidFill>
                  <a:srgbClr val="2F2F2F"/>
                </a:solidFill>
                <a:latin typeface="Times New Roman"/>
                <a:cs typeface="Times New Roman"/>
              </a:rPr>
              <a:t>y).</a:t>
            </a:r>
            <a:endParaRPr lang="en-US" sz="2400" dirty="0">
              <a:latin typeface="Times New Roman"/>
              <a:cs typeface="Times New Roman"/>
            </a:endParaRPr>
          </a:p>
          <a:p>
            <a:pPr marL="287020" marR="12700" indent="-274320">
              <a:lnSpc>
                <a:spcPts val="2740"/>
              </a:lnSpc>
              <a:buClr>
                <a:srgbClr val="AD0101"/>
              </a:buClr>
              <a:buFont typeface="Arial"/>
              <a:buChar char="•"/>
              <a:tabLst>
                <a:tab pos="286385" algn="l"/>
              </a:tabLst>
            </a:pPr>
            <a:endParaRPr sz="24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10359" y="1802891"/>
            <a:ext cx="8073391" cy="35013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607060" indent="-274320">
              <a:lnSpc>
                <a:spcPct val="100000"/>
              </a:lnSpc>
              <a:spcBef>
                <a:spcPts val="325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&gt;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 l</a:t>
            </a:r>
            <a:r>
              <a:rPr sz="2000" b="1" spc="0" dirty="0">
                <a:solidFill>
                  <a:srgbClr val="2F2F2F"/>
                </a:solidFill>
                <a:latin typeface="Courier New"/>
                <a:cs typeface="Courier New"/>
              </a:rPr>
              <a:t>s</a:t>
            </a:r>
            <a:endParaRPr lang="en-US" sz="2000" b="1" spc="0" dirty="0">
              <a:solidFill>
                <a:srgbClr val="2F2F2F"/>
              </a:solidFill>
              <a:latin typeface="Courier New"/>
              <a:cs typeface="Courier New"/>
            </a:endParaRPr>
          </a:p>
          <a:p>
            <a:pPr marL="287020" marR="12700" indent="-274320">
              <a:lnSpc>
                <a:spcPts val="2740"/>
              </a:lnSpc>
              <a:spcBef>
                <a:spcPts val="325"/>
              </a:spcBef>
              <a:buClr>
                <a:srgbClr val="AD0101"/>
              </a:buClr>
              <a:buFont typeface="Arial"/>
              <a:buChar char="•"/>
              <a:tabLst>
                <a:tab pos="286385" algn="l"/>
              </a:tabLst>
            </a:pPr>
            <a:r>
              <a:rPr lang="en-US" sz="2400" spc="-20" dirty="0">
                <a:solidFill>
                  <a:srgbClr val="2F2F2F"/>
                </a:solidFill>
                <a:latin typeface="Times New Roman"/>
                <a:cs typeface="Times New Roman"/>
              </a:rPr>
              <a:t>R</a:t>
            </a:r>
            <a:r>
              <a:rPr sz="2400" spc="-20" dirty="0">
                <a:solidFill>
                  <a:srgbClr val="2F2F2F"/>
                </a:solidFill>
                <a:latin typeface="Times New Roman"/>
                <a:cs typeface="Times New Roman"/>
              </a:rPr>
              <a:t>un the executable file.</a:t>
            </a:r>
          </a:p>
          <a:p>
            <a:pPr marL="607060" lvl="1" indent="-274320">
              <a:lnSpc>
                <a:spcPct val="100000"/>
              </a:lnSpc>
              <a:spcBef>
                <a:spcPts val="325"/>
              </a:spcBef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&gt;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lang="en-US"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./counter</a:t>
            </a:r>
            <a:endParaRPr sz="2000" dirty="0">
              <a:latin typeface="Courier New"/>
              <a:cs typeface="Courier New"/>
            </a:endParaRPr>
          </a:p>
          <a:p>
            <a:pPr lvl="1">
              <a:lnSpc>
                <a:spcPts val="600"/>
              </a:lnSpc>
              <a:spcBef>
                <a:spcPts val="47"/>
              </a:spcBef>
              <a:buClr>
                <a:srgbClr val="AD0101"/>
              </a:buClr>
              <a:buFont typeface="Arial"/>
              <a:buChar char="•"/>
            </a:pPr>
            <a:endParaRPr sz="600" dirty="0"/>
          </a:p>
          <a:p>
            <a:pPr marL="607060" lvl="1" indent="-274320">
              <a:lnSpc>
                <a:spcPct val="100000"/>
              </a:lnSpc>
              <a:buClr>
                <a:srgbClr val="AD0101"/>
              </a:buClr>
              <a:buFont typeface="Arial"/>
              <a:buChar char="•"/>
              <a:tabLst>
                <a:tab pos="606425" algn="l"/>
              </a:tabLst>
            </a:pPr>
            <a:r>
              <a:rPr lang="en-US" sz="2000" dirty="0">
                <a:solidFill>
                  <a:srgbClr val="2F2F2F"/>
                </a:solidFill>
                <a:latin typeface="Times New Roman"/>
                <a:cs typeface="Times New Roman"/>
              </a:rPr>
              <a:t>If you enter </a:t>
            </a:r>
            <a:r>
              <a:rPr lang="en-US"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4</a:t>
            </a:r>
            <a:r>
              <a:rPr lang="en-US" sz="2000" dirty="0">
                <a:solidFill>
                  <a:srgbClr val="2F2F2F"/>
                </a:solidFill>
                <a:latin typeface="Times New Roman"/>
                <a:cs typeface="Times New Roman"/>
              </a:rPr>
              <a:t>, t</a:t>
            </a:r>
            <a:r>
              <a:rPr sz="2000" spc="5" dirty="0">
                <a:solidFill>
                  <a:srgbClr val="2F2F2F"/>
                </a:solidFill>
                <a:latin typeface="Times New Roman"/>
                <a:cs typeface="Times New Roman"/>
              </a:rPr>
              <a:t>h</a:t>
            </a:r>
            <a:r>
              <a:rPr sz="2000" spc="0" dirty="0">
                <a:solidFill>
                  <a:srgbClr val="2F2F2F"/>
                </a:solidFill>
                <a:latin typeface="Times New Roman"/>
                <a:cs typeface="Times New Roman"/>
              </a:rPr>
              <a:t>e</a:t>
            </a:r>
            <a:r>
              <a:rPr sz="2000" spc="-1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2F2F2F"/>
                </a:solidFill>
                <a:latin typeface="Times New Roman"/>
                <a:cs typeface="Times New Roman"/>
              </a:rPr>
              <a:t>ou</a:t>
            </a:r>
            <a:r>
              <a:rPr sz="2000" spc="-10" dirty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000" spc="5" dirty="0">
                <a:solidFill>
                  <a:srgbClr val="2F2F2F"/>
                </a:solidFill>
                <a:latin typeface="Times New Roman"/>
                <a:cs typeface="Times New Roman"/>
              </a:rPr>
              <a:t>pu</a:t>
            </a:r>
            <a:r>
              <a:rPr sz="2000" spc="0" dirty="0">
                <a:solidFill>
                  <a:srgbClr val="2F2F2F"/>
                </a:solidFill>
                <a:latin typeface="Times New Roman"/>
                <a:cs typeface="Times New Roman"/>
              </a:rPr>
              <a:t>t</a:t>
            </a:r>
            <a:r>
              <a:rPr sz="2000" spc="-4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Times New Roman"/>
                <a:cs typeface="Times New Roman"/>
              </a:rPr>
              <a:t>s</a:t>
            </a:r>
            <a:r>
              <a:rPr sz="2000" spc="5" dirty="0">
                <a:solidFill>
                  <a:srgbClr val="2F2F2F"/>
                </a:solidFill>
                <a:latin typeface="Times New Roman"/>
                <a:cs typeface="Times New Roman"/>
              </a:rPr>
              <a:t>hou</a:t>
            </a:r>
            <a:r>
              <a:rPr sz="2000" spc="-5" dirty="0">
                <a:solidFill>
                  <a:srgbClr val="2F2F2F"/>
                </a:solidFill>
                <a:latin typeface="Times New Roman"/>
                <a:cs typeface="Times New Roman"/>
              </a:rPr>
              <a:t>l</a:t>
            </a:r>
            <a:r>
              <a:rPr sz="2000" spc="0" dirty="0">
                <a:solidFill>
                  <a:srgbClr val="2F2F2F"/>
                </a:solidFill>
                <a:latin typeface="Times New Roman"/>
                <a:cs typeface="Times New Roman"/>
              </a:rPr>
              <a:t>d</a:t>
            </a:r>
            <a:r>
              <a:rPr sz="2000" spc="-4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2F2F2F"/>
                </a:solidFill>
                <a:latin typeface="Times New Roman"/>
                <a:cs typeface="Times New Roman"/>
              </a:rPr>
              <a:t>b</a:t>
            </a:r>
            <a:r>
              <a:rPr sz="2000" spc="0" dirty="0">
                <a:solidFill>
                  <a:srgbClr val="2F2F2F"/>
                </a:solidFill>
                <a:latin typeface="Times New Roman"/>
                <a:cs typeface="Times New Roman"/>
              </a:rPr>
              <a:t>e</a:t>
            </a:r>
            <a:r>
              <a:rPr sz="2000" spc="-1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Times New Roman"/>
                <a:cs typeface="Times New Roman"/>
              </a:rPr>
              <a:t>a</a:t>
            </a:r>
            <a:r>
              <a:rPr sz="2000" spc="0" dirty="0">
                <a:solidFill>
                  <a:srgbClr val="2F2F2F"/>
                </a:solidFill>
                <a:latin typeface="Times New Roman"/>
                <a:cs typeface="Times New Roman"/>
              </a:rPr>
              <a:t>s</a:t>
            </a:r>
            <a:r>
              <a:rPr sz="2000" spc="-1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2F2F2F"/>
                </a:solidFill>
                <a:latin typeface="Times New Roman"/>
                <a:cs typeface="Times New Roman"/>
              </a:rPr>
              <a:t>f</a:t>
            </a:r>
            <a:r>
              <a:rPr sz="2000" spc="5" dirty="0">
                <a:solidFill>
                  <a:srgbClr val="2F2F2F"/>
                </a:solidFill>
                <a:latin typeface="Times New Roman"/>
                <a:cs typeface="Times New Roman"/>
              </a:rPr>
              <a:t>o</a:t>
            </a:r>
            <a:r>
              <a:rPr sz="2000" spc="-5" dirty="0">
                <a:solidFill>
                  <a:srgbClr val="2F2F2F"/>
                </a:solidFill>
                <a:latin typeface="Times New Roman"/>
                <a:cs typeface="Times New Roman"/>
              </a:rPr>
              <a:t>ll</a:t>
            </a:r>
            <a:r>
              <a:rPr sz="2000" spc="5" dirty="0">
                <a:solidFill>
                  <a:srgbClr val="2F2F2F"/>
                </a:solidFill>
                <a:latin typeface="Times New Roman"/>
                <a:cs typeface="Times New Roman"/>
              </a:rPr>
              <a:t>o</a:t>
            </a:r>
            <a:r>
              <a:rPr sz="2000" spc="0" dirty="0">
                <a:solidFill>
                  <a:srgbClr val="2F2F2F"/>
                </a:solidFill>
                <a:latin typeface="Times New Roman"/>
                <a:cs typeface="Times New Roman"/>
              </a:rPr>
              <a:t>ws</a:t>
            </a:r>
            <a:r>
              <a:rPr lang="en-US" sz="2000" spc="0" dirty="0">
                <a:solidFill>
                  <a:srgbClr val="2F2F2F"/>
                </a:solidFill>
                <a:latin typeface="Times New Roman"/>
                <a:cs typeface="Times New Roman"/>
              </a:rPr>
              <a:t>:</a:t>
            </a:r>
            <a:endParaRPr sz="2000" dirty="0">
              <a:latin typeface="Arial"/>
              <a:cs typeface="Arial"/>
            </a:endParaRPr>
          </a:p>
          <a:p>
            <a:pPr marL="774700">
              <a:lnSpc>
                <a:spcPct val="100000"/>
              </a:lnSpc>
            </a:pPr>
            <a:endParaRPr lang="en-US" sz="1800" spc="-5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10358" y="5986777"/>
            <a:ext cx="5177791" cy="4895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St</a:t>
            </a:r>
            <a:r>
              <a:rPr sz="3200" spc="5" dirty="0">
                <a:solidFill>
                  <a:srgbClr val="252525"/>
                </a:solidFill>
                <a:latin typeface="Impact"/>
                <a:cs typeface="Impact"/>
              </a:rPr>
              <a:t>a</a:t>
            </a:r>
            <a:r>
              <a:rPr sz="3200" spc="65" dirty="0">
                <a:solidFill>
                  <a:srgbClr val="252525"/>
                </a:solidFill>
                <a:latin typeface="Impact"/>
                <a:cs typeface="Impact"/>
              </a:rPr>
              <a:t>r</a:t>
            </a:r>
            <a:r>
              <a:rPr sz="3200" spc="-5" dirty="0">
                <a:solidFill>
                  <a:srgbClr val="252525"/>
                </a:solidFill>
                <a:latin typeface="Impact"/>
                <a:cs typeface="Impact"/>
              </a:rPr>
              <a:t>t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u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p:</a:t>
            </a:r>
            <a:r>
              <a:rPr sz="3200" spc="-15" dirty="0">
                <a:solidFill>
                  <a:srgbClr val="252525"/>
                </a:solidFill>
                <a:latin typeface="Impact"/>
                <a:cs typeface="Impact"/>
              </a:rPr>
              <a:t> 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R</a:t>
            </a:r>
            <a:r>
              <a:rPr sz="3200" spc="-10" dirty="0">
                <a:solidFill>
                  <a:srgbClr val="252525"/>
                </a:solidFill>
                <a:latin typeface="Impact"/>
                <a:cs typeface="Impact"/>
              </a:rPr>
              <a:t>u</a:t>
            </a:r>
            <a:r>
              <a:rPr sz="3200" spc="0" dirty="0">
                <a:solidFill>
                  <a:srgbClr val="252525"/>
                </a:solidFill>
                <a:latin typeface="Impact"/>
                <a:cs typeface="Impact"/>
              </a:rPr>
              <a:t>n</a:t>
            </a:r>
            <a:endParaRPr sz="3200" dirty="0">
              <a:latin typeface="Impact"/>
              <a:cs typeface="Impac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350" y="3297152"/>
            <a:ext cx="7765640" cy="254484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2009</TotalTime>
  <Words>2091</Words>
  <Application>Microsoft Office PowerPoint</Application>
  <PresentationFormat>Custom</PresentationFormat>
  <Paragraphs>279</Paragraphs>
  <Slides>25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宋体</vt:lpstr>
      <vt:lpstr>Arial</vt:lpstr>
      <vt:lpstr>Calibri</vt:lpstr>
      <vt:lpstr>Courier New</vt:lpstr>
      <vt:lpstr>Impact</vt:lpstr>
      <vt:lpstr>Times New Roman</vt:lpstr>
      <vt:lpstr>Office Theme</vt:lpstr>
      <vt:lpstr>PowerPoint Presentation</vt:lpstr>
      <vt:lpstr>PowerPoint Presentation</vt:lpstr>
      <vt:lpstr>PowerPoint Presentation</vt:lpstr>
      <vt:lpstr>Create the source program counter.cpp using the text editor nano.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cs3103_15B_C++.pptx</dc:title>
  <dc:creator>csvlee</dc:creator>
  <cp:lastModifiedBy>Mr. YIN Zhimeng</cp:lastModifiedBy>
  <cp:revision>265</cp:revision>
  <cp:lastPrinted>2017-01-23T01:28:05Z</cp:lastPrinted>
  <dcterms:created xsi:type="dcterms:W3CDTF">2017-01-13T11:26:58Z</dcterms:created>
  <dcterms:modified xsi:type="dcterms:W3CDTF">2022-01-25T08:24:01Z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2016-01-18T00:00:00Z</vt:filetime>
  </property>
  <property fmtid="{D5CDD505-2E9C-101B-9397-08002B2CF9AE}" pid="3" name="LastSaved">
    <vt:filetime>2017-01-13T00:00:00Z</vt:filetime>
  </property>
</Properties>
</file>