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81" r:id="rId6"/>
    <p:sldId id="282" r:id="rId7"/>
    <p:sldId id="266" r:id="rId8"/>
    <p:sldId id="260" r:id="rId9"/>
    <p:sldId id="261" r:id="rId10"/>
    <p:sldId id="286" r:id="rId11"/>
    <p:sldId id="285" r:id="rId12"/>
    <p:sldId id="264" r:id="rId13"/>
    <p:sldId id="276" r:id="rId14"/>
    <p:sldId id="273" r:id="rId15"/>
    <p:sldId id="283" r:id="rId16"/>
    <p:sldId id="284" r:id="rId17"/>
    <p:sldId id="29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71" r:id="rId26"/>
  </p:sldIdLst>
  <p:sldSz cx="10680700" cy="75692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 autoAdjust="0"/>
    <p:restoredTop sz="82719" autoAdjust="0"/>
  </p:normalViewPr>
  <p:slideViewPr>
    <p:cSldViewPr>
      <p:cViewPr varScale="1">
        <p:scale>
          <a:sx n="121" d="100"/>
          <a:sy n="121" d="100"/>
        </p:scale>
        <p:origin x="240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82" y="1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1E86298C-783A-4565-86C5-39F0550D1E71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33400"/>
            <a:ext cx="375761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0" tIns="43425" rIns="86850" bIns="43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766" y="3372466"/>
            <a:ext cx="8187082" cy="3193791"/>
          </a:xfrm>
          <a:prstGeom prst="rect">
            <a:avLst/>
          </a:prstGeom>
        </p:spPr>
        <p:txBody>
          <a:bodyPr vert="horz" lIns="86850" tIns="43425" rIns="86850" bIns="43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443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82" y="6743443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053C9B76-DD42-4F98-A0CF-F844D3E0C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 also can download SSH Secure Shell Client to your PC or laptop, and use it  to remote access Linux server. </a:t>
            </a:r>
          </a:p>
          <a:p>
            <a:r>
              <a:rPr lang="en-US" dirty="0"/>
              <a:t>SSH clients are available for a wide variety of operating systems including Linux, Mac OS and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8497">
              <a:defRPr/>
            </a:pPr>
            <a:r>
              <a:rPr lang="en-US" sz="1100" dirty="0">
                <a:solidFill>
                  <a:srgbClr val="2F2F2F"/>
                </a:solidFill>
                <a:latin typeface="Times New Roman"/>
                <a:cs typeface="Times New Roman"/>
              </a:rPr>
              <a:t>What if you have more source files? </a:t>
            </a:r>
            <a:r>
              <a:rPr lang="en-US" sz="1100" spc="-19" dirty="0" err="1">
                <a:solidFill>
                  <a:srgbClr val="2F2F2F"/>
                </a:solidFill>
                <a:latin typeface="Times New Roman"/>
                <a:cs typeface="Times New Roman"/>
              </a:rPr>
              <a:t>Makefile</a:t>
            </a:r>
            <a:r>
              <a:rPr lang="en-US" sz="1100" spc="-19" dirty="0">
                <a:solidFill>
                  <a:srgbClr val="2F2F2F"/>
                </a:solidFill>
                <a:latin typeface="Times New Roman"/>
                <a:cs typeface="Times New Roman"/>
              </a:rPr>
              <a:t> for multiple source files.</a:t>
            </a:r>
          </a:p>
          <a:p>
            <a:pPr defTabSz="868497">
              <a:defRPr/>
            </a:pPr>
            <a:r>
              <a:rPr lang="en-US" dirty="0"/>
              <a:t>There</a:t>
            </a:r>
            <a:r>
              <a:rPr lang="en-US" baseline="0" dirty="0"/>
              <a:t> is not enough time to introduce </a:t>
            </a:r>
            <a:r>
              <a:rPr lang="en-US" baseline="0" dirty="0" err="1"/>
              <a:t>Makefile</a:t>
            </a:r>
            <a:r>
              <a:rPr lang="en-US" baseline="0" dirty="0"/>
              <a:t> in details in this workshop. You can study online tutorials (on the final page) if you need to use it for your assignments.</a:t>
            </a:r>
          </a:p>
          <a:p>
            <a:pPr defTabSz="868497">
              <a:defRPr/>
            </a:pPr>
            <a:endParaRPr lang="en-US" baseline="0" dirty="0"/>
          </a:p>
          <a:p>
            <a:pPr defTabSz="86849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09" y="2346452"/>
            <a:ext cx="9088310" cy="15895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819" y="4238752"/>
            <a:ext cx="7484490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0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644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121" y="1053083"/>
            <a:ext cx="7753886" cy="7483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4346" y="1783587"/>
            <a:ext cx="7543436" cy="20283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24" y="7039356"/>
            <a:ext cx="3421481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06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8333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rogramming.com/tutorial/makefiles.html" TargetMode="External"/><Relationship Id="rId3" Type="http://schemas.openxmlformats.org/officeDocument/2006/relationships/hyperlink" Target="http://www.cprogrammingexpert.com/C/" TargetMode="External"/><Relationship Id="rId7" Type="http://schemas.openxmlformats.org/officeDocument/2006/relationships/hyperlink" Target="http://mrbook.org/blog/tutorials/make/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gdb/current/onlinedocs/gdb/" TargetMode="External"/><Relationship Id="rId5" Type="http://schemas.openxmlformats.org/officeDocument/2006/relationships/hyperlink" Target="https://help.ubuntu.com/community/UsingTheTerminal#File_.26_Directory_Commands" TargetMode="External"/><Relationship Id="rId4" Type="http://schemas.openxmlformats.org/officeDocument/2006/relationships/hyperlink" Target="http://cslab.cs.cityu.edu.hk/supports/unix-startup-gu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Nan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047999"/>
          </a:xfrm>
          <a:custGeom>
            <a:avLst/>
            <a:gdLst/>
            <a:ahLst/>
            <a:cxnLst/>
            <a:rect l="l" t="t" r="r" b="b"/>
            <a:pathLst>
              <a:path w="7543799" h="3047999">
                <a:moveTo>
                  <a:pt x="0" y="0"/>
                </a:moveTo>
                <a:lnTo>
                  <a:pt x="0" y="3047999"/>
                </a:lnTo>
                <a:lnTo>
                  <a:pt x="7543799" y="3047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359" y="3517390"/>
            <a:ext cx="3340735" cy="109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S3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1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03</a:t>
            </a:r>
            <a:endParaRPr sz="3600" dirty="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ng</a:t>
            </a:r>
            <a:r>
              <a:rPr sz="36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Sy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3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6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9" y="5107429"/>
            <a:ext cx="7006591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Workshop 1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og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and System Calls 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lang="en-US"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/Li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71371"/>
            <a:ext cx="7235191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able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hat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debugg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1478787"/>
            <a:ext cx="7774432" cy="113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–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ebug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e.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56070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gdb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523" y="2782823"/>
            <a:ext cx="7478267" cy="2903219"/>
          </a:xfrm>
          <a:custGeom>
            <a:avLst/>
            <a:gdLst/>
            <a:ahLst/>
            <a:cxnLst/>
            <a:rect l="l" t="t" r="r" b="b"/>
            <a:pathLst>
              <a:path w="7478267" h="2903219">
                <a:moveTo>
                  <a:pt x="7478267" y="2901695"/>
                </a:moveTo>
                <a:lnTo>
                  <a:pt x="7478267" y="3047"/>
                </a:lnTo>
                <a:lnTo>
                  <a:pt x="7475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2901695"/>
                </a:lnTo>
                <a:lnTo>
                  <a:pt x="3047" y="2903219"/>
                </a:lnTo>
                <a:lnTo>
                  <a:pt x="4571" y="2903219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lnTo>
                  <a:pt x="7472171" y="10667"/>
                </a:lnTo>
                <a:lnTo>
                  <a:pt x="7472171" y="2903219"/>
                </a:lnTo>
                <a:lnTo>
                  <a:pt x="7475219" y="2903219"/>
                </a:lnTo>
                <a:lnTo>
                  <a:pt x="7478267" y="2901695"/>
                </a:lnTo>
                <a:close/>
              </a:path>
              <a:path w="7478267" h="290321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478267" h="2903219">
                <a:moveTo>
                  <a:pt x="10667" y="2894075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894075"/>
                </a:lnTo>
                <a:lnTo>
                  <a:pt x="10667" y="2894075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4571" y="2894075"/>
                </a:lnTo>
                <a:lnTo>
                  <a:pt x="10667" y="2898647"/>
                </a:lnTo>
                <a:lnTo>
                  <a:pt x="10667" y="2903219"/>
                </a:lnTo>
                <a:lnTo>
                  <a:pt x="7467599" y="2903219"/>
                </a:lnTo>
                <a:lnTo>
                  <a:pt x="7467599" y="2898647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10667" y="2903219"/>
                </a:moveTo>
                <a:lnTo>
                  <a:pt x="10667" y="2898647"/>
                </a:lnTo>
                <a:lnTo>
                  <a:pt x="4571" y="2894075"/>
                </a:lnTo>
                <a:lnTo>
                  <a:pt x="4571" y="2903219"/>
                </a:lnTo>
                <a:lnTo>
                  <a:pt x="10667" y="2903219"/>
                </a:lnTo>
                <a:close/>
              </a:path>
              <a:path w="7478267" h="2903219">
                <a:moveTo>
                  <a:pt x="7472171" y="10667"/>
                </a:moveTo>
                <a:lnTo>
                  <a:pt x="7467599" y="4571"/>
                </a:lnTo>
                <a:lnTo>
                  <a:pt x="7467599" y="10667"/>
                </a:lnTo>
                <a:lnTo>
                  <a:pt x="7472171" y="10667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7472171" y="10667"/>
                </a:lnTo>
                <a:lnTo>
                  <a:pt x="7467599" y="10667"/>
                </a:lnTo>
                <a:lnTo>
                  <a:pt x="7467599" y="2894075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7472171" y="2903219"/>
                </a:moveTo>
                <a:lnTo>
                  <a:pt x="7472171" y="2894075"/>
                </a:lnTo>
                <a:lnTo>
                  <a:pt x="7467599" y="2898647"/>
                </a:lnTo>
                <a:lnTo>
                  <a:pt x="7467599" y="2903219"/>
                </a:lnTo>
                <a:lnTo>
                  <a:pt x="7472171" y="2903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1350" y="2794000"/>
            <a:ext cx="7391400" cy="274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latin typeface="Courier New"/>
                <a:cs typeface="Courier New"/>
              </a:rPr>
              <a:t>Gdb64 counter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break 17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 at 0x4007d4: file </a:t>
            </a:r>
            <a:r>
              <a:rPr lang="en-US" sz="1600" dirty="0" err="1">
                <a:latin typeface="Courier New"/>
                <a:cs typeface="Courier New"/>
              </a:rPr>
              <a:t>counter.cpp</a:t>
            </a:r>
            <a:r>
              <a:rPr lang="en-US" sz="1600" dirty="0">
                <a:latin typeface="Courier New"/>
                <a:cs typeface="Courier New"/>
              </a:rPr>
              <a:t>, line 17.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run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Starting program: /home/grads/yliang22/cs3103/ws1/counter 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warning: the debug information found in "/lib64/ld-2.19.so" does not match "/lib64/ld-linux-x86-64.so.2" (CRC mismatch).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 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Process 8151 is running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Enter a number: 3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1, main (</a:t>
            </a:r>
            <a:r>
              <a:rPr lang="en-US" sz="1600" dirty="0" err="1"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=1, </a:t>
            </a:r>
            <a:r>
              <a:rPr lang="en-US" sz="1600" dirty="0" err="1"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=0x7fffffffe9f8) at counter.cpp:17</a:t>
            </a:r>
          </a:p>
        </p:txBody>
      </p:sp>
      <p:sp>
        <p:nvSpPr>
          <p:cNvPr id="10" name="object 10"/>
          <p:cNvSpPr/>
          <p:nvPr/>
        </p:nvSpPr>
        <p:spPr>
          <a:xfrm>
            <a:off x="4479291" y="2794000"/>
            <a:ext cx="2766059" cy="374903"/>
          </a:xfrm>
          <a:custGeom>
            <a:avLst/>
            <a:gdLst/>
            <a:ahLst/>
            <a:cxnLst/>
            <a:rect l="l" t="t" r="r" b="b"/>
            <a:pathLst>
              <a:path w="2918459" h="374903">
                <a:moveTo>
                  <a:pt x="2918459" y="370331"/>
                </a:moveTo>
                <a:lnTo>
                  <a:pt x="2918459" y="4571"/>
                </a:lnTo>
                <a:lnTo>
                  <a:pt x="2912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70331"/>
                </a:lnTo>
                <a:lnTo>
                  <a:pt x="4571" y="374903"/>
                </a:lnTo>
                <a:lnTo>
                  <a:pt x="10667" y="374903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895599" y="22859"/>
                </a:lnTo>
                <a:lnTo>
                  <a:pt x="2895599" y="10667"/>
                </a:lnTo>
                <a:lnTo>
                  <a:pt x="2906267" y="22859"/>
                </a:lnTo>
                <a:lnTo>
                  <a:pt x="2906267" y="374903"/>
                </a:lnTo>
                <a:lnTo>
                  <a:pt x="2912363" y="374903"/>
                </a:lnTo>
                <a:lnTo>
                  <a:pt x="2918459" y="370331"/>
                </a:lnTo>
                <a:close/>
              </a:path>
              <a:path w="2918459" h="374903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18459" h="374903">
                <a:moveTo>
                  <a:pt x="22859" y="352043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52043"/>
                </a:lnTo>
                <a:lnTo>
                  <a:pt x="22859" y="352043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10667" y="352043"/>
                </a:lnTo>
                <a:lnTo>
                  <a:pt x="22859" y="364235"/>
                </a:lnTo>
                <a:lnTo>
                  <a:pt x="22859" y="374903"/>
                </a:lnTo>
                <a:lnTo>
                  <a:pt x="2895599" y="374903"/>
                </a:lnTo>
                <a:lnTo>
                  <a:pt x="2895599" y="364235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2859" y="374903"/>
                </a:moveTo>
                <a:lnTo>
                  <a:pt x="22859" y="364235"/>
                </a:lnTo>
                <a:lnTo>
                  <a:pt x="10667" y="352043"/>
                </a:lnTo>
                <a:lnTo>
                  <a:pt x="10667" y="374903"/>
                </a:lnTo>
                <a:lnTo>
                  <a:pt x="22859" y="374903"/>
                </a:lnTo>
                <a:close/>
              </a:path>
              <a:path w="2918459" h="374903">
                <a:moveTo>
                  <a:pt x="2906267" y="22859"/>
                </a:moveTo>
                <a:lnTo>
                  <a:pt x="2895599" y="10667"/>
                </a:lnTo>
                <a:lnTo>
                  <a:pt x="2895599" y="22859"/>
                </a:lnTo>
                <a:lnTo>
                  <a:pt x="2906267" y="22859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2906267" y="22859"/>
                </a:lnTo>
                <a:lnTo>
                  <a:pt x="2895599" y="22859"/>
                </a:lnTo>
                <a:lnTo>
                  <a:pt x="2895599" y="352043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906267" y="374903"/>
                </a:moveTo>
                <a:lnTo>
                  <a:pt x="2906267" y="352043"/>
                </a:lnTo>
                <a:lnTo>
                  <a:pt x="2895599" y="364235"/>
                </a:lnTo>
                <a:lnTo>
                  <a:pt x="2895599" y="374903"/>
                </a:lnTo>
                <a:lnTo>
                  <a:pt x="2906267" y="37490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1060" y="2837625"/>
            <a:ext cx="238252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br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eak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oint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7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1150" y="3479801"/>
            <a:ext cx="1775459" cy="304800"/>
          </a:xfrm>
          <a:custGeom>
            <a:avLst/>
            <a:gdLst/>
            <a:ahLst/>
            <a:cxnLst/>
            <a:rect l="l" t="t" r="r" b="b"/>
            <a:pathLst>
              <a:path w="1775459" h="402335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2335"/>
                </a:lnTo>
                <a:lnTo>
                  <a:pt x="10667" y="402335"/>
                </a:lnTo>
                <a:lnTo>
                  <a:pt x="10667" y="21335"/>
                </a:lnTo>
                <a:lnTo>
                  <a:pt x="22859" y="10667"/>
                </a:lnTo>
                <a:lnTo>
                  <a:pt x="22859" y="21335"/>
                </a:lnTo>
                <a:lnTo>
                  <a:pt x="1752599" y="21335"/>
                </a:lnTo>
                <a:lnTo>
                  <a:pt x="1752599" y="10667"/>
                </a:lnTo>
                <a:lnTo>
                  <a:pt x="1763267" y="21335"/>
                </a:lnTo>
                <a:lnTo>
                  <a:pt x="1763267" y="402335"/>
                </a:lnTo>
                <a:lnTo>
                  <a:pt x="1769363" y="402335"/>
                </a:lnTo>
                <a:lnTo>
                  <a:pt x="1775459" y="397763"/>
                </a:lnTo>
                <a:close/>
              </a:path>
              <a:path w="1775459" h="402335">
                <a:moveTo>
                  <a:pt x="22859" y="21335"/>
                </a:moveTo>
                <a:lnTo>
                  <a:pt x="22859" y="10667"/>
                </a:lnTo>
                <a:lnTo>
                  <a:pt x="10667" y="21335"/>
                </a:lnTo>
                <a:lnTo>
                  <a:pt x="22859" y="21335"/>
                </a:lnTo>
                <a:close/>
              </a:path>
              <a:path w="1775459" h="402335">
                <a:moveTo>
                  <a:pt x="22859" y="380999"/>
                </a:moveTo>
                <a:lnTo>
                  <a:pt x="22859" y="21335"/>
                </a:lnTo>
                <a:lnTo>
                  <a:pt x="10667" y="21335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2335"/>
                </a:lnTo>
                <a:lnTo>
                  <a:pt x="1752599" y="402335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22859" y="402335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2335"/>
                </a:lnTo>
                <a:lnTo>
                  <a:pt x="22859" y="402335"/>
                </a:lnTo>
                <a:close/>
              </a:path>
              <a:path w="1775459" h="402335">
                <a:moveTo>
                  <a:pt x="1763267" y="21335"/>
                </a:moveTo>
                <a:lnTo>
                  <a:pt x="1752599" y="10667"/>
                </a:lnTo>
                <a:lnTo>
                  <a:pt x="1752599" y="21335"/>
                </a:lnTo>
                <a:lnTo>
                  <a:pt x="1763267" y="21335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763267" y="21335"/>
                </a:lnTo>
                <a:lnTo>
                  <a:pt x="1752599" y="21335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1763267" y="402335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2335"/>
                </a:lnTo>
                <a:lnTo>
                  <a:pt x="1763267" y="402335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350" y="3498215"/>
            <a:ext cx="15887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358" y="5986777"/>
            <a:ext cx="6320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587750" y="2946400"/>
            <a:ext cx="914400" cy="228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78150" y="3632200"/>
            <a:ext cx="1143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2723" y="1211450"/>
            <a:ext cx="7097267" cy="4173350"/>
          </a:xfrm>
          <a:custGeom>
            <a:avLst/>
            <a:gdLst/>
            <a:ahLst/>
            <a:cxnLst/>
            <a:rect l="l" t="t" r="r" b="b"/>
            <a:pathLst>
              <a:path w="7097267" h="5058155">
                <a:moveTo>
                  <a:pt x="7097267" y="5055107"/>
                </a:moveTo>
                <a:lnTo>
                  <a:pt x="7097267" y="3047"/>
                </a:lnTo>
                <a:lnTo>
                  <a:pt x="7094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5055107"/>
                </a:lnTo>
                <a:lnTo>
                  <a:pt x="3047" y="5058155"/>
                </a:lnTo>
                <a:lnTo>
                  <a:pt x="4571" y="5058155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086599" y="10667"/>
                </a:lnTo>
                <a:lnTo>
                  <a:pt x="7086599" y="4571"/>
                </a:lnTo>
                <a:lnTo>
                  <a:pt x="7091171" y="10667"/>
                </a:lnTo>
                <a:lnTo>
                  <a:pt x="7091171" y="5058155"/>
                </a:lnTo>
                <a:lnTo>
                  <a:pt x="7094219" y="5058155"/>
                </a:lnTo>
                <a:lnTo>
                  <a:pt x="7097267" y="5055107"/>
                </a:lnTo>
                <a:close/>
              </a:path>
              <a:path w="7097267" h="505815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097267" h="5058155">
                <a:moveTo>
                  <a:pt x="10667" y="5047487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047487"/>
                </a:lnTo>
                <a:lnTo>
                  <a:pt x="10667" y="504748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4571" y="5047487"/>
                </a:lnTo>
                <a:lnTo>
                  <a:pt x="10667" y="5052059"/>
                </a:lnTo>
                <a:lnTo>
                  <a:pt x="10667" y="5058155"/>
                </a:lnTo>
                <a:lnTo>
                  <a:pt x="7086599" y="5058155"/>
                </a:lnTo>
                <a:lnTo>
                  <a:pt x="7086599" y="5052059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10667" y="5058155"/>
                </a:moveTo>
                <a:lnTo>
                  <a:pt x="10667" y="5052059"/>
                </a:lnTo>
                <a:lnTo>
                  <a:pt x="4571" y="5047487"/>
                </a:lnTo>
                <a:lnTo>
                  <a:pt x="4571" y="5058155"/>
                </a:lnTo>
                <a:lnTo>
                  <a:pt x="10667" y="5058155"/>
                </a:lnTo>
                <a:close/>
              </a:path>
              <a:path w="7097267" h="5058155">
                <a:moveTo>
                  <a:pt x="7091171" y="10667"/>
                </a:moveTo>
                <a:lnTo>
                  <a:pt x="7086599" y="4571"/>
                </a:lnTo>
                <a:lnTo>
                  <a:pt x="7086599" y="10667"/>
                </a:lnTo>
                <a:lnTo>
                  <a:pt x="7091171" y="1066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7091171" y="10667"/>
                </a:lnTo>
                <a:lnTo>
                  <a:pt x="7086599" y="10667"/>
                </a:lnTo>
                <a:lnTo>
                  <a:pt x="7086599" y="5047487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7091171" y="5058155"/>
                </a:moveTo>
                <a:lnTo>
                  <a:pt x="7091171" y="5047487"/>
                </a:lnTo>
                <a:lnTo>
                  <a:pt x="7086599" y="5052059"/>
                </a:lnTo>
                <a:lnTo>
                  <a:pt x="7086599" y="5058155"/>
                </a:lnTo>
                <a:lnTo>
                  <a:pt x="7091171" y="505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1350" y="1270000"/>
            <a:ext cx="7242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600" dirty="0">
                <a:latin typeface="Courier New"/>
                <a:cs typeface="Courier New"/>
              </a:rPr>
              <a:t>17              pid=fork();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print pid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$1 = 0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counter=2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counter=3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18              if (pid &gt; 0)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20                      pid = wait(&amp;status);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c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Continuing.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End of Parent Process 8151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[Inferior 1 (process 8151) exited normally]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quit</a:t>
            </a:r>
          </a:p>
          <a:p>
            <a:pPr marL="12700"/>
            <a:r>
              <a:rPr lang="en-US" sz="1600" b="1" dirty="0">
                <a:latin typeface="Courier New"/>
                <a:cs typeface="Courier New"/>
              </a:rPr>
              <a:t>cs3103-01:/home/grads/yliang22/cs3103/ws1&gt;</a:t>
            </a:r>
          </a:p>
          <a:p>
            <a:pPr marL="12700"/>
            <a:endParaRPr lang="en-US" sz="1600" b="1" dirty="0">
              <a:latin typeface="Courier New"/>
              <a:cs typeface="Courier New"/>
            </a:endParaRPr>
          </a:p>
          <a:p>
            <a:pPr marL="355600" indent="-342900"/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8" name="object 26"/>
          <p:cNvSpPr/>
          <p:nvPr/>
        </p:nvSpPr>
        <p:spPr>
          <a:xfrm>
            <a:off x="4883150" y="1498600"/>
            <a:ext cx="3299459" cy="403859"/>
          </a:xfrm>
          <a:custGeom>
            <a:avLst/>
            <a:gdLst/>
            <a:ahLst/>
            <a:cxnLst/>
            <a:rect l="l" t="t" r="r" b="b"/>
            <a:pathLst>
              <a:path w="3299459" h="403859">
                <a:moveTo>
                  <a:pt x="3299459" y="397763"/>
                </a:moveTo>
                <a:lnTo>
                  <a:pt x="3299459" y="4571"/>
                </a:lnTo>
                <a:lnTo>
                  <a:pt x="3293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3276599" y="22859"/>
                </a:lnTo>
                <a:lnTo>
                  <a:pt x="3276599" y="10667"/>
                </a:lnTo>
                <a:lnTo>
                  <a:pt x="3287267" y="22859"/>
                </a:lnTo>
                <a:lnTo>
                  <a:pt x="3287267" y="403859"/>
                </a:lnTo>
                <a:lnTo>
                  <a:pt x="3293363" y="403859"/>
                </a:lnTo>
                <a:lnTo>
                  <a:pt x="3299459" y="397763"/>
                </a:lnTo>
                <a:close/>
              </a:path>
              <a:path w="3299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3299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3276599" y="403859"/>
                </a:lnTo>
                <a:lnTo>
                  <a:pt x="3276599" y="391667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3299459" h="403859">
                <a:moveTo>
                  <a:pt x="3287267" y="22859"/>
                </a:moveTo>
                <a:lnTo>
                  <a:pt x="3276599" y="10667"/>
                </a:lnTo>
                <a:lnTo>
                  <a:pt x="3276599" y="22859"/>
                </a:lnTo>
                <a:lnTo>
                  <a:pt x="3287267" y="2285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3287267" y="22859"/>
                </a:lnTo>
                <a:lnTo>
                  <a:pt x="3276599" y="22859"/>
                </a:lnTo>
                <a:lnTo>
                  <a:pt x="3276599" y="380999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3287267" y="403859"/>
                </a:moveTo>
                <a:lnTo>
                  <a:pt x="3287267" y="380999"/>
                </a:lnTo>
                <a:lnTo>
                  <a:pt x="3276599" y="391667"/>
                </a:lnTo>
                <a:lnTo>
                  <a:pt x="3276599" y="403859"/>
                </a:lnTo>
                <a:lnTo>
                  <a:pt x="3287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8"/>
          <p:cNvSpPr txBox="1"/>
          <p:nvPr/>
        </p:nvSpPr>
        <p:spPr>
          <a:xfrm>
            <a:off x="5111750" y="1517015"/>
            <a:ext cx="2778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dis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lue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iable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6" name="object 29"/>
          <p:cNvSpPr/>
          <p:nvPr/>
        </p:nvSpPr>
        <p:spPr>
          <a:xfrm>
            <a:off x="3740150" y="1955800"/>
            <a:ext cx="1775459" cy="381000"/>
          </a:xfrm>
          <a:custGeom>
            <a:avLst/>
            <a:gdLst/>
            <a:ahLst/>
            <a:cxnLst/>
            <a:rect l="l" t="t" r="r" b="b"/>
            <a:pathLst>
              <a:path w="1775459" h="441959">
                <a:moveTo>
                  <a:pt x="1775459" y="4358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435863"/>
                </a:lnTo>
                <a:lnTo>
                  <a:pt x="4571" y="441959"/>
                </a:lnTo>
                <a:lnTo>
                  <a:pt x="10667" y="4419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41959"/>
                </a:lnTo>
                <a:lnTo>
                  <a:pt x="1769363" y="441959"/>
                </a:lnTo>
                <a:lnTo>
                  <a:pt x="1775459" y="435863"/>
                </a:lnTo>
                <a:close/>
              </a:path>
              <a:path w="1775459" h="4419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41959">
                <a:moveTo>
                  <a:pt x="22859" y="4190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419099"/>
                </a:lnTo>
                <a:lnTo>
                  <a:pt x="22859" y="41909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0667" y="419099"/>
                </a:lnTo>
                <a:lnTo>
                  <a:pt x="22859" y="429767"/>
                </a:lnTo>
                <a:lnTo>
                  <a:pt x="22859" y="441959"/>
                </a:lnTo>
                <a:lnTo>
                  <a:pt x="1752599" y="441959"/>
                </a:lnTo>
                <a:lnTo>
                  <a:pt x="1752599" y="429767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22859" y="441959"/>
                </a:moveTo>
                <a:lnTo>
                  <a:pt x="22859" y="429767"/>
                </a:lnTo>
                <a:lnTo>
                  <a:pt x="10667" y="419099"/>
                </a:lnTo>
                <a:lnTo>
                  <a:pt x="10667" y="441959"/>
                </a:lnTo>
                <a:lnTo>
                  <a:pt x="22859" y="441959"/>
                </a:lnTo>
                <a:close/>
              </a:path>
              <a:path w="1775459" h="4419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419099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1763267" y="441959"/>
                </a:moveTo>
                <a:lnTo>
                  <a:pt x="1763267" y="419099"/>
                </a:lnTo>
                <a:lnTo>
                  <a:pt x="1752599" y="429767"/>
                </a:lnTo>
                <a:lnTo>
                  <a:pt x="1752599" y="441959"/>
                </a:lnTo>
                <a:lnTo>
                  <a:pt x="1763267" y="4419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31"/>
          <p:cNvSpPr txBox="1"/>
          <p:nvPr/>
        </p:nvSpPr>
        <p:spPr>
          <a:xfrm>
            <a:off x="3815841" y="1955800"/>
            <a:ext cx="15767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ute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32"/>
          <p:cNvSpPr/>
          <p:nvPr/>
        </p:nvSpPr>
        <p:spPr>
          <a:xfrm>
            <a:off x="3511550" y="3761741"/>
            <a:ext cx="2994659" cy="403859"/>
          </a:xfrm>
          <a:custGeom>
            <a:avLst/>
            <a:gdLst/>
            <a:ahLst/>
            <a:cxnLst/>
            <a:rect l="l" t="t" r="r" b="b"/>
            <a:pathLst>
              <a:path w="2994659" h="403859">
                <a:moveTo>
                  <a:pt x="2994659" y="397763"/>
                </a:moveTo>
                <a:lnTo>
                  <a:pt x="2994659" y="4571"/>
                </a:lnTo>
                <a:lnTo>
                  <a:pt x="29885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971799" y="22859"/>
                </a:lnTo>
                <a:lnTo>
                  <a:pt x="2971799" y="10667"/>
                </a:lnTo>
                <a:lnTo>
                  <a:pt x="2982467" y="22859"/>
                </a:lnTo>
                <a:lnTo>
                  <a:pt x="2982467" y="403859"/>
                </a:lnTo>
                <a:lnTo>
                  <a:pt x="2988563" y="403859"/>
                </a:lnTo>
                <a:lnTo>
                  <a:pt x="2994659" y="397763"/>
                </a:lnTo>
                <a:close/>
              </a:path>
              <a:path w="29946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946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2971799" y="403859"/>
                </a:lnTo>
                <a:lnTo>
                  <a:pt x="2971799" y="391667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2994659" h="403859">
                <a:moveTo>
                  <a:pt x="2982467" y="22859"/>
                </a:moveTo>
                <a:lnTo>
                  <a:pt x="2971799" y="10667"/>
                </a:lnTo>
                <a:lnTo>
                  <a:pt x="2971799" y="22859"/>
                </a:lnTo>
                <a:lnTo>
                  <a:pt x="2982467" y="2285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2982467" y="22859"/>
                </a:lnTo>
                <a:lnTo>
                  <a:pt x="2971799" y="22859"/>
                </a:lnTo>
                <a:lnTo>
                  <a:pt x="2971799" y="380999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982467" y="403859"/>
                </a:moveTo>
                <a:lnTo>
                  <a:pt x="2982467" y="380999"/>
                </a:lnTo>
                <a:lnTo>
                  <a:pt x="2971799" y="391667"/>
                </a:lnTo>
                <a:lnTo>
                  <a:pt x="2971799" y="403859"/>
                </a:lnTo>
                <a:lnTo>
                  <a:pt x="29824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3522473" y="3784600"/>
            <a:ext cx="29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ontinue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unning the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54" name="object 34"/>
          <p:cNvSpPr/>
          <p:nvPr/>
        </p:nvSpPr>
        <p:spPr>
          <a:xfrm>
            <a:off x="3892550" y="4699000"/>
            <a:ext cx="1775459" cy="327659"/>
          </a:xfrm>
          <a:custGeom>
            <a:avLst/>
            <a:gdLst/>
            <a:ahLst/>
            <a:cxnLst/>
            <a:rect l="l" t="t" r="r" b="b"/>
            <a:pathLst>
              <a:path w="1775459" h="403859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03859"/>
                </a:lnTo>
                <a:lnTo>
                  <a:pt x="1769363" y="403859"/>
                </a:lnTo>
                <a:lnTo>
                  <a:pt x="1775459" y="397763"/>
                </a:lnTo>
                <a:close/>
              </a:path>
              <a:path w="1775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1752599" y="403859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1775459" h="4038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1763267" y="403859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3859"/>
                </a:lnTo>
                <a:lnTo>
                  <a:pt x="1763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5"/>
          <p:cNvSpPr/>
          <p:nvPr/>
        </p:nvSpPr>
        <p:spPr>
          <a:xfrm>
            <a:off x="3282951" y="4824985"/>
            <a:ext cx="609600" cy="45719"/>
          </a:xfrm>
          <a:custGeom>
            <a:avLst/>
            <a:gdLst/>
            <a:ahLst/>
            <a:cxnLst/>
            <a:rect l="l" t="t" r="r" b="b"/>
            <a:pathLst>
              <a:path w="3119627" h="86867">
                <a:moveTo>
                  <a:pt x="3119627" y="86867"/>
                </a:moveTo>
                <a:lnTo>
                  <a:pt x="3119627" y="64007"/>
                </a:lnTo>
                <a:lnTo>
                  <a:pt x="0" y="0"/>
                </a:lnTo>
                <a:lnTo>
                  <a:pt x="0" y="21335"/>
                </a:lnTo>
                <a:lnTo>
                  <a:pt x="3119627" y="86867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36"/>
          <p:cNvSpPr txBox="1"/>
          <p:nvPr/>
        </p:nvSpPr>
        <p:spPr>
          <a:xfrm>
            <a:off x="4074920" y="4680710"/>
            <a:ext cx="14097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xit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om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GD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92550" y="1727200"/>
            <a:ext cx="990600" cy="0"/>
          </a:xfrm>
          <a:prstGeom prst="line">
            <a:avLst/>
          </a:prstGeom>
          <a:solidFill>
            <a:srgbClr val="7E0000"/>
          </a:solidFill>
          <a:ln>
            <a:solidFill>
              <a:srgbClr val="C00000"/>
            </a:solidFill>
          </a:ln>
        </p:spPr>
      </p:cxnSp>
      <p:cxnSp>
        <p:nvCxnSpPr>
          <p:cNvPr id="61" name="直接连接符 60"/>
          <p:cNvCxnSpPr/>
          <p:nvPr/>
        </p:nvCxnSpPr>
        <p:spPr>
          <a:xfrm>
            <a:off x="3206750" y="21844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2" idx="1"/>
          </p:cNvCxnSpPr>
          <p:nvPr/>
        </p:nvCxnSpPr>
        <p:spPr>
          <a:xfrm>
            <a:off x="2901950" y="3860800"/>
            <a:ext cx="620523" cy="10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9" y="1071371"/>
            <a:ext cx="388747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how</a:t>
            </a:r>
            <a:r>
              <a:rPr sz="2400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GD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9" y="1478787"/>
            <a:ext cx="167132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ma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gd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b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314185"/>
            <a:ext cx="6844665" cy="74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run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aga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happy 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45" dirty="0">
                <a:solidFill>
                  <a:srgbClr val="2F2F2F"/>
                </a:solidFill>
                <a:latin typeface="Arial"/>
                <a:cs typeface="Arial"/>
              </a:rPr>
              <a:t>☺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1813432"/>
            <a:ext cx="4343400" cy="35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1041400"/>
            <a:ext cx="9073879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Kernel interfaces: deliver services provided by the OS kernel.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System call wrapper functions: functions in the standard C library that are used to invoke system calls.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use system calls like library functions, include necessary header ﬁles (e.g.,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10359" y="3098800"/>
            <a:ext cx="7743505" cy="2737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89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1117600"/>
            <a:ext cx="8915400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(child)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process’s parent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exec*()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family of functions: execute other programs from a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wait for a (child) process to change state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check the details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7768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 – Process Management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55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9337454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By calling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a process can spawn a child process.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The child duplicates the parent process, so it is almost identical to the parent (except PID).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both the parent and child execute the same program.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pid = fork();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is an alias to an integer type)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&gt;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parent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==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&lt;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fail. 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5482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fork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76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154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Forces the parent to suspend execution and wait for its children or a specific child to change states/state.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Two forms: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any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the child with a specific PID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wait(int *status);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(pid_t pid, int *status, int options);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file: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1" spc="-5" dirty="0">
              <a:solidFill>
                <a:srgbClr val="2F2F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success: PID of the exited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error: -1</a:t>
            </a: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Wait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7090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916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have seen the use of some of the system calls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b="1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in the given program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Try to take the following challenge to practice another common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the counting step is done by another program executed from the child process.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Hints: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another program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compile it to generate an executable file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the child process to execute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using the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Use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check the details of the system call.</a:t>
            </a:r>
          </a:p>
          <a:p>
            <a:pPr marL="789940" marR="269240" lvl="1"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1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108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8CEA-9009-9343-8EE3-AF00134B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8632" y="965200"/>
            <a:ext cx="7543436" cy="2028345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is a small message that notiﬁes a process that an event of some type has occurred in the system.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4DFF48-83A6-4B91-96DC-04D94F858D4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568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1B2EA8-A2F9-A343-9E76-EBF3A8A59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812800"/>
            <a:ext cx="6324600" cy="510741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5A4E948-3BC2-4785-ADBF-31552EA0E08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List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960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02" y="1117600"/>
            <a:ext cx="7543436" cy="3124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Linux via command-line terminal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program in Linux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 which involve process management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Linux signals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52525"/>
                </a:solidFill>
                <a:latin typeface="Impact"/>
                <a:cs typeface="Impact"/>
              </a:rPr>
              <a:t>Learning Outcomes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741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448" y="1092839"/>
            <a:ext cx="7499804" cy="45918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sent for one of two reasons: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1: the kernel has detected a system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keyboard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SIGTSTP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child process terminates or stops, the kernel sends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the parent;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D777C6-EA61-42A1-902B-E21F56BA21E6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3124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56" y="1142949"/>
            <a:ext cx="7499804" cy="4591813"/>
          </a:xfrm>
        </p:spPr>
        <p:txBody>
          <a:bodyPr wrap="square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2: a process has invoked the kill function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kill(pid_t pid, int sig)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number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process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the process group of the calling process, including the calling process itself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process group 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(the absolute value of pid).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send SIGTERM to process 4096 as well as all child processes that process 4096 forked */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kill(-4096, SIGTERM); 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419E1E9-BCCD-44DB-B126-BF94E3823EE7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4541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6069-4DE2-6B4B-976A-A55D5B66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709" y="965200"/>
            <a:ext cx="7543436" cy="42870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receives a signal and reacts to the signal, which will trigger the default action or user-defined action: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more details)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signal type has a predeﬁned default action, which is one of the following: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process terminates;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process terminates and dumps core;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process stops (suspends) until restarted by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process ignores the signal.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CC4649-EA3F-4CC4-AB76-D35DD91733B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7340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950" y="812800"/>
            <a:ext cx="7086600" cy="47325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modify its action by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won’t change the default action of any other processes).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catch SIGINT, print a message, and then terminate the process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sigint_handler(int sig)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 ("Caught SIGINT!\n");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(0);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Install the self-defined SIGINT handler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Signal (SIGINT, sigint_handler);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54183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750" y="1081294"/>
            <a:ext cx="7696200" cy="4732530"/>
          </a:xfrm>
        </p:spPr>
        <p:txBody>
          <a:bodyPr/>
          <a:lstStyle/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learning the basic concepts of signal, try to take another challenge to practice the use of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when user types </a:t>
            </a:r>
            <a:r>
              <a:rPr lang="en-US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while the child process is counting, the child process will be terminated before the parent process exits normally.</a:t>
            </a:r>
          </a:p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Hint: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 signal handler function for the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signal to kill the child process.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2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6062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750" y="1041400"/>
            <a:ext cx="8153400" cy="5486400"/>
          </a:xfrm>
        </p:spPr>
        <p:txBody>
          <a:bodyPr/>
          <a:lstStyle/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 C Programming Tutorials</a:t>
            </a:r>
            <a:r>
              <a:rPr lang="zh-CN" alt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http://www.cprogramming.com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http://www.cprogrammingexpert.com/C/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Startup Guide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http://cslab.cs.cityu.edu.hk/supports/unix-startup-guide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File and Directory Commands at Linux Server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https://help.ubuntu.com/community/UsingTheTerminal#File_.26_Directory_Commands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GDB User Manual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http://sourceware.org/gdb/current/onlinedocs/gdb/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</a:t>
            </a:r>
            <a:r>
              <a:rPr lang="en-US" sz="2000" spc="-5" dirty="0" err="1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http://mrbook.org/blog/tutorials/make/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http://www.cprogramming.com/tutorial/makefiles.html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Signals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Systems: A programmer’s Perspective, 3/E, Chapter 8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YouTube!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30350" y="6006285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Materials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733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0358" y="5986777"/>
            <a:ext cx="6777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31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0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x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6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v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889000"/>
            <a:ext cx="7463791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" indent="-269875">
              <a:buClr>
                <a:srgbClr val="AD0101"/>
              </a:buClr>
              <a:buFont typeface="Arial"/>
              <a:buChar char="•"/>
            </a:pPr>
            <a:r>
              <a:rPr lang="en-HK"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onnect</a:t>
            </a:r>
            <a:r>
              <a:rPr lang="en-HK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nux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erve</a:t>
            </a:r>
            <a:r>
              <a:rPr lang="en-HK"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HK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(fr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SL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re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000" spc="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Click “Session” 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Clic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“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SSH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”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5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st: cs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3103-01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cs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hk</a:t>
            </a:r>
            <a:endParaRPr sz="18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e: &lt;e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id&gt;</a:t>
            </a:r>
            <a:endParaRPr sz="1800" dirty="0"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d: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&lt;cit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1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d&gt;</a:t>
            </a:r>
            <a:endParaRPr sz="1800" dirty="0">
              <a:latin typeface="Times New Roman"/>
              <a:cs typeface="Times New Roman"/>
            </a:endParaRPr>
          </a:p>
          <a:p>
            <a:pPr marL="287020" marR="269240" indent="-274320">
              <a:lnSpc>
                <a:spcPct val="100000"/>
              </a:lnSpc>
              <a:spcBef>
                <a:spcPts val="27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no</a:t>
            </a:r>
            <a:r>
              <a:rPr sz="2400" spc="-165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change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6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endParaRPr sz="2000" dirty="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ove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400" b="1" spc="-1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3103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sz="2400" b="1" spc="-1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2400" b="1" spc="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8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20" y="1053083"/>
            <a:ext cx="8138429" cy="748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99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42735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us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ourier New"/>
                <a:ea typeface="+mn-ea"/>
                <a:cs typeface="Courier New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74346" y="1783587"/>
            <a:ext cx="8185604" cy="20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nan</a:t>
            </a:r>
            <a:r>
              <a:rPr sz="20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 </a:t>
            </a:r>
            <a:endParaRPr sz="2000" dirty="0">
              <a:latin typeface="Courier New"/>
              <a:cs typeface="Courier New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a 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-b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ased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	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ess </a:t>
            </a:r>
            <a:r>
              <a:rPr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</a:t>
            </a:r>
            <a:r>
              <a:rPr lang="en-US"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4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r>
              <a:rPr sz="2400" b="1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get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help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earn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at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  <a:hlinkClick r:id="rId3"/>
              </a:rPr>
              <a:t>https://help.ubuntu.com/community/Nano</a:t>
            </a:r>
            <a:endParaRPr lang="en-US" sz="2400" spc="-1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227" y="5003800"/>
            <a:ext cx="1699259" cy="746759"/>
          </a:xfrm>
          <a:custGeom>
            <a:avLst/>
            <a:gdLst/>
            <a:ahLst/>
            <a:cxnLst/>
            <a:rect l="l" t="t" r="r" b="b"/>
            <a:pathLst>
              <a:path w="1699259" h="746759">
                <a:moveTo>
                  <a:pt x="1699259" y="740663"/>
                </a:moveTo>
                <a:lnTo>
                  <a:pt x="1699259" y="4571"/>
                </a:lnTo>
                <a:lnTo>
                  <a:pt x="16931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740663"/>
                </a:lnTo>
                <a:lnTo>
                  <a:pt x="4571" y="746759"/>
                </a:lnTo>
                <a:lnTo>
                  <a:pt x="10667" y="7467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676399" y="22859"/>
                </a:lnTo>
                <a:lnTo>
                  <a:pt x="1676399" y="10667"/>
                </a:lnTo>
                <a:lnTo>
                  <a:pt x="1687067" y="22859"/>
                </a:lnTo>
                <a:lnTo>
                  <a:pt x="1687067" y="746759"/>
                </a:lnTo>
                <a:lnTo>
                  <a:pt x="1693163" y="746759"/>
                </a:lnTo>
                <a:lnTo>
                  <a:pt x="1699259" y="740663"/>
                </a:lnTo>
                <a:close/>
              </a:path>
              <a:path w="1699259" h="7467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699259" h="746759">
                <a:moveTo>
                  <a:pt x="22859" y="7238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723899"/>
                </a:lnTo>
                <a:lnTo>
                  <a:pt x="22859" y="72389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0667" y="723899"/>
                </a:lnTo>
                <a:lnTo>
                  <a:pt x="22859" y="734567"/>
                </a:lnTo>
                <a:lnTo>
                  <a:pt x="22859" y="746759"/>
                </a:lnTo>
                <a:lnTo>
                  <a:pt x="1676399" y="746759"/>
                </a:lnTo>
                <a:lnTo>
                  <a:pt x="1676399" y="734567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22859" y="746759"/>
                </a:moveTo>
                <a:lnTo>
                  <a:pt x="22859" y="734567"/>
                </a:lnTo>
                <a:lnTo>
                  <a:pt x="10667" y="723899"/>
                </a:lnTo>
                <a:lnTo>
                  <a:pt x="10667" y="746759"/>
                </a:lnTo>
                <a:lnTo>
                  <a:pt x="22859" y="746759"/>
                </a:lnTo>
                <a:close/>
              </a:path>
              <a:path w="1699259" h="746759">
                <a:moveTo>
                  <a:pt x="1687067" y="22859"/>
                </a:moveTo>
                <a:lnTo>
                  <a:pt x="1676399" y="10667"/>
                </a:lnTo>
                <a:lnTo>
                  <a:pt x="1676399" y="22859"/>
                </a:lnTo>
                <a:lnTo>
                  <a:pt x="1687067" y="2285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687067" y="22859"/>
                </a:lnTo>
                <a:lnTo>
                  <a:pt x="1676399" y="22859"/>
                </a:lnTo>
                <a:lnTo>
                  <a:pt x="1676399" y="723899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1687067" y="746759"/>
                </a:moveTo>
                <a:lnTo>
                  <a:pt x="1687067" y="723899"/>
                </a:lnTo>
                <a:lnTo>
                  <a:pt x="1676399" y="734567"/>
                </a:lnTo>
                <a:lnTo>
                  <a:pt x="1676399" y="746759"/>
                </a:lnTo>
                <a:lnTo>
                  <a:pt x="1687067" y="7467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4595" y="5128895"/>
            <a:ext cx="139700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s </a:t>
            </a:r>
            <a:r>
              <a:rPr sz="1800" b="1" spc="-20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trl</a:t>
            </a:r>
            <a:r>
              <a:rPr lang="en-US"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elp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59" y="5986777"/>
            <a:ext cx="76161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12" y="3253242"/>
            <a:ext cx="4378638" cy="27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/>
          <p:cNvSpPr/>
          <p:nvPr/>
        </p:nvSpPr>
        <p:spPr>
          <a:xfrm>
            <a:off x="3503676" y="5156200"/>
            <a:ext cx="438911" cy="609599"/>
          </a:xfrm>
          <a:custGeom>
            <a:avLst/>
            <a:gdLst/>
            <a:ahLst/>
            <a:cxnLst/>
            <a:rect l="l" t="t" r="r" b="b"/>
            <a:pathLst>
              <a:path w="438911" h="609599">
                <a:moveTo>
                  <a:pt x="438911" y="595883"/>
                </a:moveTo>
                <a:lnTo>
                  <a:pt x="18287" y="0"/>
                </a:lnTo>
                <a:lnTo>
                  <a:pt x="0" y="13715"/>
                </a:lnTo>
                <a:lnTo>
                  <a:pt x="420623" y="609599"/>
                </a:lnTo>
                <a:lnTo>
                  <a:pt x="438911" y="59588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0360" y="1124408"/>
            <a:ext cx="7692390" cy="48623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stdio.h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types.h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wait.h</a:t>
            </a:r>
            <a:r>
              <a:rPr lang="en-US" b="1" spc="-10" dirty="0">
                <a:latin typeface="Courier New"/>
                <a:cs typeface="Courier New"/>
              </a:rPr>
              <a:t>&gt; 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unistd.h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stdlib.h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fontAlgn="base"/>
            <a:endParaRPr lang="en-US" b="1" spc="-10" dirty="0">
              <a:latin typeface="Courier New"/>
              <a:cs typeface="Courier New"/>
            </a:endParaRPr>
          </a:p>
          <a:p>
            <a:pPr marL="12700" fontAlgn="base"/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main(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argc</a:t>
            </a:r>
            <a:r>
              <a:rPr lang="en-US" b="1" spc="-10" dirty="0">
                <a:latin typeface="Courier New"/>
                <a:cs typeface="Courier New"/>
              </a:rPr>
              <a:t>, char **</a:t>
            </a:r>
            <a:r>
              <a:rPr lang="en-US" b="1" spc="-10" dirty="0" err="1">
                <a:latin typeface="Courier New"/>
                <a:cs typeface="Courier New"/>
              </a:rPr>
              <a:t>argv</a:t>
            </a:r>
            <a:r>
              <a:rPr lang="en-US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{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input;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counter=0;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status=0;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i</a:t>
            </a:r>
            <a:r>
              <a:rPr lang="en-US" b="1" spc="-10" dirty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pid_t pid;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("--- Process %d is running\n", </a:t>
            </a:r>
            <a:r>
              <a:rPr lang="en-US" b="1" spc="-10" dirty="0" err="1">
                <a:latin typeface="Courier New"/>
                <a:cs typeface="Courier New"/>
              </a:rPr>
              <a:t>getpid</a:t>
            </a:r>
            <a:r>
              <a:rPr lang="en-US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("Enter a number: ");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scanf</a:t>
            </a:r>
            <a:r>
              <a:rPr lang="en-US" b="1" spc="-10" dirty="0">
                <a:latin typeface="Courier New"/>
                <a:cs typeface="Courier New"/>
              </a:rPr>
              <a:t> ("%d", &amp;input);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pid=fork();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    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610359" y="5986777"/>
            <a:ext cx="7539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88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3791" y="965200"/>
            <a:ext cx="8077200" cy="439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if (pid &gt;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parent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pid = wait(&amp;status);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printf("--- End of Parent Process %d\n", </a:t>
            </a:r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 if (pid ==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child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for (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=0; 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&lt;input; ++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{	printf("Child Process %d: counter=%d\n", </a:t>
            </a:r>
          </a:p>
          <a:p>
            <a:pPr marL="12700" fontAlgn="base"/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(), ++counter);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	sleep(1); // count slowly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fork failed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printf("fork () failed!\n");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exit (EXIT_FAILURE);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exit (EXIT_SUCCESS);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}	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612648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3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4150" y="889000"/>
            <a:ext cx="7100570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code and exit</a:t>
            </a:r>
            <a:r>
              <a:rPr lang="en-US" sz="240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Ctrl+X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exit</a:t>
            </a:r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332740">
              <a:lnSpc>
                <a:spcPct val="100000"/>
              </a:lnSpc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06426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Press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y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to save the modification</a:t>
            </a: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Alternatively, you can download the source file from Canvas and upload the source file to your working directory via </a:t>
            </a:r>
            <a:r>
              <a:rPr lang="en-US" sz="240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652144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880744" algn="l"/>
              </a:tabLst>
            </a:pPr>
            <a:endParaRPr lang="en-US" sz="180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endParaRPr lang="en-US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332740" lvl="1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332740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7685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574800"/>
            <a:ext cx="7024532" cy="85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6" y="3350114"/>
            <a:ext cx="6934200" cy="7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9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247" y="3604259"/>
            <a:ext cx="1527047" cy="477011"/>
          </a:xfrm>
          <a:custGeom>
            <a:avLst/>
            <a:gdLst/>
            <a:ahLst/>
            <a:cxnLst/>
            <a:rect l="l" t="t" r="r" b="b"/>
            <a:pathLst>
              <a:path w="1527047" h="477011">
                <a:moveTo>
                  <a:pt x="1527047" y="257555"/>
                </a:moveTo>
                <a:lnTo>
                  <a:pt x="1527047" y="0"/>
                </a:lnTo>
                <a:lnTo>
                  <a:pt x="0" y="0"/>
                </a:lnTo>
                <a:lnTo>
                  <a:pt x="0" y="477011"/>
                </a:lnTo>
                <a:lnTo>
                  <a:pt x="1309115" y="477011"/>
                </a:lnTo>
                <a:lnTo>
                  <a:pt x="1527047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9364" y="3861815"/>
            <a:ext cx="217931" cy="219455"/>
          </a:xfrm>
          <a:custGeom>
            <a:avLst/>
            <a:gdLst/>
            <a:ahLst/>
            <a:cxnLst/>
            <a:rect l="l" t="t" r="r" b="b"/>
            <a:pathLst>
              <a:path w="217931" h="219455">
                <a:moveTo>
                  <a:pt x="217931" y="0"/>
                </a:moveTo>
                <a:lnTo>
                  <a:pt x="42671" y="44195"/>
                </a:lnTo>
                <a:lnTo>
                  <a:pt x="0" y="219455"/>
                </a:lnTo>
                <a:lnTo>
                  <a:pt x="2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5676" y="3599688"/>
            <a:ext cx="1537715" cy="486155"/>
          </a:xfrm>
          <a:custGeom>
            <a:avLst/>
            <a:gdLst/>
            <a:ahLst/>
            <a:cxnLst/>
            <a:rect l="l" t="t" r="r" b="b"/>
            <a:pathLst>
              <a:path w="1537715" h="486155">
                <a:moveTo>
                  <a:pt x="1537715" y="262127"/>
                </a:moveTo>
                <a:lnTo>
                  <a:pt x="1537715" y="1523"/>
                </a:lnTo>
                <a:lnTo>
                  <a:pt x="1534667" y="0"/>
                </a:lnTo>
                <a:lnTo>
                  <a:pt x="3047" y="0"/>
                </a:lnTo>
                <a:lnTo>
                  <a:pt x="0" y="1523"/>
                </a:lnTo>
                <a:lnTo>
                  <a:pt x="0" y="484631"/>
                </a:lnTo>
                <a:lnTo>
                  <a:pt x="3047" y="486155"/>
                </a:lnTo>
                <a:lnTo>
                  <a:pt x="4571" y="4861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1527047" y="9143"/>
                </a:lnTo>
                <a:lnTo>
                  <a:pt x="1527047" y="4571"/>
                </a:lnTo>
                <a:lnTo>
                  <a:pt x="1531619" y="9143"/>
                </a:lnTo>
                <a:lnTo>
                  <a:pt x="1531619" y="257555"/>
                </a:lnTo>
                <a:lnTo>
                  <a:pt x="1534667" y="257555"/>
                </a:lnTo>
                <a:lnTo>
                  <a:pt x="1536191" y="260603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1537715" h="486155">
                <a:moveTo>
                  <a:pt x="10667" y="477011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77011"/>
                </a:lnTo>
                <a:lnTo>
                  <a:pt x="10667" y="477011"/>
                </a:lnTo>
                <a:close/>
              </a:path>
              <a:path w="1537715" h="486155">
                <a:moveTo>
                  <a:pt x="1309858" y="477011"/>
                </a:moveTo>
                <a:lnTo>
                  <a:pt x="4571" y="477011"/>
                </a:lnTo>
                <a:lnTo>
                  <a:pt x="10667" y="481583"/>
                </a:lnTo>
                <a:lnTo>
                  <a:pt x="10667" y="486155"/>
                </a:lnTo>
                <a:lnTo>
                  <a:pt x="1309115" y="486155"/>
                </a:lnTo>
                <a:lnTo>
                  <a:pt x="1309115" y="480059"/>
                </a:lnTo>
                <a:lnTo>
                  <a:pt x="1309858" y="477011"/>
                </a:lnTo>
                <a:close/>
              </a:path>
              <a:path w="1537715" h="486155">
                <a:moveTo>
                  <a:pt x="10667" y="486155"/>
                </a:moveTo>
                <a:lnTo>
                  <a:pt x="10667" y="481583"/>
                </a:lnTo>
                <a:lnTo>
                  <a:pt x="4571" y="477011"/>
                </a:lnTo>
                <a:lnTo>
                  <a:pt x="4571" y="486155"/>
                </a:lnTo>
                <a:lnTo>
                  <a:pt x="10667" y="486155"/>
                </a:lnTo>
                <a:close/>
              </a:path>
              <a:path w="1537715" h="486155">
                <a:moveTo>
                  <a:pt x="1312153" y="477011"/>
                </a:moveTo>
                <a:lnTo>
                  <a:pt x="1309858" y="477011"/>
                </a:lnTo>
                <a:lnTo>
                  <a:pt x="1309115" y="480059"/>
                </a:lnTo>
                <a:lnTo>
                  <a:pt x="1310639" y="480567"/>
                </a:lnTo>
                <a:lnTo>
                  <a:pt x="1310639" y="478535"/>
                </a:lnTo>
                <a:lnTo>
                  <a:pt x="1312153" y="477011"/>
                </a:lnTo>
                <a:close/>
              </a:path>
              <a:path w="1537715" h="486155">
                <a:moveTo>
                  <a:pt x="1318259" y="483107"/>
                </a:moveTo>
                <a:lnTo>
                  <a:pt x="1309115" y="480059"/>
                </a:lnTo>
                <a:lnTo>
                  <a:pt x="1309115" y="486155"/>
                </a:lnTo>
                <a:lnTo>
                  <a:pt x="1315211" y="486155"/>
                </a:lnTo>
                <a:lnTo>
                  <a:pt x="1318259" y="483107"/>
                </a:lnTo>
                <a:close/>
              </a:path>
              <a:path w="1537715" h="486155">
                <a:moveTo>
                  <a:pt x="1537715" y="262127"/>
                </a:moveTo>
                <a:lnTo>
                  <a:pt x="1536191" y="260603"/>
                </a:lnTo>
                <a:lnTo>
                  <a:pt x="1534667" y="257555"/>
                </a:lnTo>
                <a:lnTo>
                  <a:pt x="1531619" y="257555"/>
                </a:lnTo>
                <a:lnTo>
                  <a:pt x="1356359" y="301751"/>
                </a:lnTo>
                <a:lnTo>
                  <a:pt x="1354835" y="301751"/>
                </a:lnTo>
                <a:lnTo>
                  <a:pt x="1351787" y="304799"/>
                </a:lnTo>
                <a:lnTo>
                  <a:pt x="1309858" y="477011"/>
                </a:lnTo>
                <a:lnTo>
                  <a:pt x="1312153" y="477011"/>
                </a:lnTo>
                <a:lnTo>
                  <a:pt x="1322209" y="466885"/>
                </a:lnTo>
                <a:lnTo>
                  <a:pt x="1357883" y="320366"/>
                </a:lnTo>
                <a:lnTo>
                  <a:pt x="1357883" y="310895"/>
                </a:lnTo>
                <a:lnTo>
                  <a:pt x="1360931" y="307847"/>
                </a:lnTo>
                <a:lnTo>
                  <a:pt x="1360931" y="310127"/>
                </a:lnTo>
                <a:lnTo>
                  <a:pt x="1516949" y="270783"/>
                </a:lnTo>
                <a:lnTo>
                  <a:pt x="1528571" y="259079"/>
                </a:lnTo>
                <a:lnTo>
                  <a:pt x="1530400" y="262127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313687" y="477011"/>
                </a:moveTo>
                <a:lnTo>
                  <a:pt x="1312153" y="477011"/>
                </a:lnTo>
                <a:lnTo>
                  <a:pt x="1310639" y="478535"/>
                </a:lnTo>
                <a:lnTo>
                  <a:pt x="1313687" y="477011"/>
                </a:lnTo>
                <a:close/>
              </a:path>
              <a:path w="1537715" h="486155">
                <a:moveTo>
                  <a:pt x="1313687" y="481583"/>
                </a:moveTo>
                <a:lnTo>
                  <a:pt x="1313687" y="477011"/>
                </a:lnTo>
                <a:lnTo>
                  <a:pt x="1310639" y="478535"/>
                </a:lnTo>
                <a:lnTo>
                  <a:pt x="1310639" y="480567"/>
                </a:lnTo>
                <a:lnTo>
                  <a:pt x="1313687" y="481583"/>
                </a:lnTo>
                <a:close/>
              </a:path>
              <a:path w="1537715" h="486155">
                <a:moveTo>
                  <a:pt x="1322209" y="466885"/>
                </a:moveTo>
                <a:lnTo>
                  <a:pt x="1312153" y="477011"/>
                </a:lnTo>
                <a:lnTo>
                  <a:pt x="1313687" y="477011"/>
                </a:lnTo>
                <a:lnTo>
                  <a:pt x="1313687" y="481583"/>
                </a:lnTo>
                <a:lnTo>
                  <a:pt x="1318259" y="483107"/>
                </a:lnTo>
                <a:lnTo>
                  <a:pt x="1322209" y="466885"/>
                </a:lnTo>
                <a:close/>
              </a:path>
              <a:path w="1537715" h="486155">
                <a:moveTo>
                  <a:pt x="1533143" y="268223"/>
                </a:moveTo>
                <a:lnTo>
                  <a:pt x="1533143" y="266699"/>
                </a:lnTo>
                <a:lnTo>
                  <a:pt x="1516949" y="270783"/>
                </a:lnTo>
                <a:lnTo>
                  <a:pt x="1322209" y="466885"/>
                </a:lnTo>
                <a:lnTo>
                  <a:pt x="1318259" y="483107"/>
                </a:lnTo>
                <a:lnTo>
                  <a:pt x="1533143" y="268223"/>
                </a:lnTo>
                <a:close/>
              </a:path>
              <a:path w="1537715" h="486155">
                <a:moveTo>
                  <a:pt x="1360931" y="307847"/>
                </a:moveTo>
                <a:lnTo>
                  <a:pt x="1357883" y="310895"/>
                </a:lnTo>
                <a:lnTo>
                  <a:pt x="1360340" y="310276"/>
                </a:lnTo>
                <a:lnTo>
                  <a:pt x="1360931" y="307847"/>
                </a:lnTo>
                <a:close/>
              </a:path>
              <a:path w="1537715" h="486155">
                <a:moveTo>
                  <a:pt x="1360340" y="310276"/>
                </a:moveTo>
                <a:lnTo>
                  <a:pt x="1357883" y="310895"/>
                </a:lnTo>
                <a:lnTo>
                  <a:pt x="1357883" y="320366"/>
                </a:lnTo>
                <a:lnTo>
                  <a:pt x="1360340" y="310276"/>
                </a:lnTo>
                <a:close/>
              </a:path>
              <a:path w="1537715" h="486155">
                <a:moveTo>
                  <a:pt x="1360931" y="310127"/>
                </a:moveTo>
                <a:lnTo>
                  <a:pt x="1360931" y="307847"/>
                </a:lnTo>
                <a:lnTo>
                  <a:pt x="1360340" y="310276"/>
                </a:lnTo>
                <a:lnTo>
                  <a:pt x="1360931" y="310127"/>
                </a:lnTo>
                <a:close/>
              </a:path>
              <a:path w="1537715" h="486155">
                <a:moveTo>
                  <a:pt x="1530400" y="262127"/>
                </a:moveTo>
                <a:lnTo>
                  <a:pt x="1528571" y="259079"/>
                </a:lnTo>
                <a:lnTo>
                  <a:pt x="1516949" y="270783"/>
                </a:lnTo>
                <a:lnTo>
                  <a:pt x="1527047" y="268237"/>
                </a:lnTo>
                <a:lnTo>
                  <a:pt x="1527047" y="262127"/>
                </a:lnTo>
                <a:lnTo>
                  <a:pt x="1530400" y="262127"/>
                </a:lnTo>
                <a:close/>
              </a:path>
              <a:path w="1537715" h="486155">
                <a:moveTo>
                  <a:pt x="1531619" y="9143"/>
                </a:moveTo>
                <a:lnTo>
                  <a:pt x="1527047" y="4571"/>
                </a:lnTo>
                <a:lnTo>
                  <a:pt x="1527047" y="9143"/>
                </a:lnTo>
                <a:lnTo>
                  <a:pt x="1531619" y="9143"/>
                </a:lnTo>
                <a:close/>
              </a:path>
              <a:path w="1537715" h="486155">
                <a:moveTo>
                  <a:pt x="1531619" y="257555"/>
                </a:moveTo>
                <a:lnTo>
                  <a:pt x="1531619" y="9143"/>
                </a:lnTo>
                <a:lnTo>
                  <a:pt x="1527047" y="9143"/>
                </a:lnTo>
                <a:lnTo>
                  <a:pt x="1527047" y="258708"/>
                </a:lnTo>
                <a:lnTo>
                  <a:pt x="1531619" y="257555"/>
                </a:lnTo>
                <a:close/>
              </a:path>
              <a:path w="1537715" h="486155">
                <a:moveTo>
                  <a:pt x="1533143" y="266699"/>
                </a:moveTo>
                <a:lnTo>
                  <a:pt x="1530400" y="262127"/>
                </a:lnTo>
                <a:lnTo>
                  <a:pt x="1527047" y="262127"/>
                </a:lnTo>
                <a:lnTo>
                  <a:pt x="1527047" y="268237"/>
                </a:lnTo>
                <a:lnTo>
                  <a:pt x="1533143" y="266699"/>
                </a:lnTo>
                <a:close/>
              </a:path>
              <a:path w="1537715" h="486155">
                <a:moveTo>
                  <a:pt x="1537715" y="263651"/>
                </a:moveTo>
                <a:lnTo>
                  <a:pt x="1537715" y="262127"/>
                </a:lnTo>
                <a:lnTo>
                  <a:pt x="1530400" y="262127"/>
                </a:lnTo>
                <a:lnTo>
                  <a:pt x="1533143" y="266699"/>
                </a:lnTo>
                <a:lnTo>
                  <a:pt x="1533143" y="268223"/>
                </a:lnTo>
                <a:lnTo>
                  <a:pt x="1537715" y="26365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3456432"/>
            <a:ext cx="1004315" cy="865631"/>
          </a:xfrm>
          <a:custGeom>
            <a:avLst/>
            <a:gdLst/>
            <a:ahLst/>
            <a:cxnLst/>
            <a:rect l="l" t="t" r="r" b="b"/>
            <a:pathLst>
              <a:path w="1004315" h="865631">
                <a:moveTo>
                  <a:pt x="0" y="0"/>
                </a:moveTo>
                <a:lnTo>
                  <a:pt x="0" y="865631"/>
                </a:lnTo>
                <a:lnTo>
                  <a:pt x="1004315" y="865631"/>
                </a:lnTo>
                <a:lnTo>
                  <a:pt x="1004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207" y="3451859"/>
            <a:ext cx="1014983" cy="874775"/>
          </a:xfrm>
          <a:custGeom>
            <a:avLst/>
            <a:gdLst/>
            <a:ahLst/>
            <a:cxnLst/>
            <a:rect l="l" t="t" r="r" b="b"/>
            <a:pathLst>
              <a:path w="1014983" h="874775">
                <a:moveTo>
                  <a:pt x="1014983" y="874775"/>
                </a:moveTo>
                <a:lnTo>
                  <a:pt x="10149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lnTo>
                  <a:pt x="1008887" y="9143"/>
                </a:lnTo>
                <a:lnTo>
                  <a:pt x="1008887" y="874775"/>
                </a:lnTo>
                <a:lnTo>
                  <a:pt x="1014983" y="874775"/>
                </a:lnTo>
                <a:close/>
              </a:path>
              <a:path w="10149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0149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1004315" y="874775"/>
                </a:lnTo>
                <a:lnTo>
                  <a:pt x="1004315" y="870203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1014983" h="874775">
                <a:moveTo>
                  <a:pt x="1008887" y="9143"/>
                </a:moveTo>
                <a:lnTo>
                  <a:pt x="1004315" y="4571"/>
                </a:lnTo>
                <a:lnTo>
                  <a:pt x="1004315" y="9143"/>
                </a:lnTo>
                <a:lnTo>
                  <a:pt x="1008887" y="9143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1008887" y="9143"/>
                </a:lnTo>
                <a:lnTo>
                  <a:pt x="1004315" y="9143"/>
                </a:lnTo>
                <a:lnTo>
                  <a:pt x="1004315" y="865631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1008887" y="874775"/>
                </a:moveTo>
                <a:lnTo>
                  <a:pt x="1008887" y="865631"/>
                </a:lnTo>
                <a:lnTo>
                  <a:pt x="1004315" y="870203"/>
                </a:lnTo>
                <a:lnTo>
                  <a:pt x="1004315" y="874775"/>
                </a:lnTo>
                <a:lnTo>
                  <a:pt x="10088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851" y="3744466"/>
            <a:ext cx="873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7" y="3639565"/>
            <a:ext cx="792479" cy="75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575" y="3361944"/>
            <a:ext cx="803147" cy="1057655"/>
          </a:xfrm>
          <a:custGeom>
            <a:avLst/>
            <a:gdLst/>
            <a:ahLst/>
            <a:cxnLst/>
            <a:rect l="l" t="t" r="r" b="b"/>
            <a:pathLst>
              <a:path w="803147" h="1057655">
                <a:moveTo>
                  <a:pt x="598931" y="271271"/>
                </a:moveTo>
                <a:lnTo>
                  <a:pt x="0" y="271271"/>
                </a:lnTo>
                <a:lnTo>
                  <a:pt x="0" y="784859"/>
                </a:lnTo>
                <a:lnTo>
                  <a:pt x="4571" y="784859"/>
                </a:lnTo>
                <a:lnTo>
                  <a:pt x="4571" y="281939"/>
                </a:lnTo>
                <a:lnTo>
                  <a:pt x="10667" y="277367"/>
                </a:lnTo>
                <a:lnTo>
                  <a:pt x="10667" y="281939"/>
                </a:lnTo>
                <a:lnTo>
                  <a:pt x="594359" y="281939"/>
                </a:lnTo>
                <a:lnTo>
                  <a:pt x="594359" y="277367"/>
                </a:lnTo>
                <a:lnTo>
                  <a:pt x="598931" y="271271"/>
                </a:lnTo>
                <a:close/>
              </a:path>
              <a:path w="803147" h="1057655">
                <a:moveTo>
                  <a:pt x="10667" y="281939"/>
                </a:moveTo>
                <a:lnTo>
                  <a:pt x="10667" y="277367"/>
                </a:lnTo>
                <a:lnTo>
                  <a:pt x="4571" y="281939"/>
                </a:lnTo>
                <a:lnTo>
                  <a:pt x="10667" y="281939"/>
                </a:lnTo>
                <a:close/>
              </a:path>
              <a:path w="803147" h="1057655">
                <a:moveTo>
                  <a:pt x="10667" y="775715"/>
                </a:moveTo>
                <a:lnTo>
                  <a:pt x="10667" y="281939"/>
                </a:lnTo>
                <a:lnTo>
                  <a:pt x="4571" y="281939"/>
                </a:lnTo>
                <a:lnTo>
                  <a:pt x="4571" y="775715"/>
                </a:lnTo>
                <a:lnTo>
                  <a:pt x="10667" y="775715"/>
                </a:lnTo>
                <a:close/>
              </a:path>
              <a:path w="803147" h="1057655">
                <a:moveTo>
                  <a:pt x="603503" y="1007012"/>
                </a:moveTo>
                <a:lnTo>
                  <a:pt x="603503" y="775715"/>
                </a:lnTo>
                <a:lnTo>
                  <a:pt x="4571" y="775715"/>
                </a:lnTo>
                <a:lnTo>
                  <a:pt x="10667" y="780287"/>
                </a:lnTo>
                <a:lnTo>
                  <a:pt x="10667" y="784859"/>
                </a:lnTo>
                <a:lnTo>
                  <a:pt x="594359" y="784859"/>
                </a:lnTo>
                <a:lnTo>
                  <a:pt x="594359" y="780287"/>
                </a:lnTo>
                <a:lnTo>
                  <a:pt x="598931" y="784859"/>
                </a:lnTo>
                <a:lnTo>
                  <a:pt x="598931" y="1018618"/>
                </a:lnTo>
                <a:lnTo>
                  <a:pt x="603503" y="1007012"/>
                </a:lnTo>
                <a:close/>
              </a:path>
              <a:path w="803147" h="1057655">
                <a:moveTo>
                  <a:pt x="10667" y="784859"/>
                </a:moveTo>
                <a:lnTo>
                  <a:pt x="10667" y="780287"/>
                </a:lnTo>
                <a:lnTo>
                  <a:pt x="4571" y="775715"/>
                </a:lnTo>
                <a:lnTo>
                  <a:pt x="4571" y="784859"/>
                </a:lnTo>
                <a:lnTo>
                  <a:pt x="10667" y="784859"/>
                </a:lnTo>
                <a:close/>
              </a:path>
              <a:path w="803147" h="1057655">
                <a:moveTo>
                  <a:pt x="803147" y="528827"/>
                </a:moveTo>
                <a:lnTo>
                  <a:pt x="594359" y="0"/>
                </a:lnTo>
                <a:lnTo>
                  <a:pt x="594359" y="25907"/>
                </a:lnTo>
                <a:lnTo>
                  <a:pt x="603503" y="24383"/>
                </a:lnTo>
                <a:lnTo>
                  <a:pt x="603503" y="49190"/>
                </a:lnTo>
                <a:lnTo>
                  <a:pt x="791880" y="528825"/>
                </a:lnTo>
                <a:lnTo>
                  <a:pt x="792479" y="527303"/>
                </a:lnTo>
                <a:lnTo>
                  <a:pt x="792479" y="555848"/>
                </a:lnTo>
                <a:lnTo>
                  <a:pt x="803147" y="528827"/>
                </a:lnTo>
                <a:close/>
              </a:path>
              <a:path w="803147" h="1057655">
                <a:moveTo>
                  <a:pt x="603503" y="49190"/>
                </a:moveTo>
                <a:lnTo>
                  <a:pt x="603503" y="24383"/>
                </a:lnTo>
                <a:lnTo>
                  <a:pt x="594359" y="25907"/>
                </a:lnTo>
                <a:lnTo>
                  <a:pt x="603503" y="49190"/>
                </a:lnTo>
                <a:close/>
              </a:path>
              <a:path w="803147" h="1057655">
                <a:moveTo>
                  <a:pt x="603503" y="281939"/>
                </a:moveTo>
                <a:lnTo>
                  <a:pt x="603503" y="49190"/>
                </a:lnTo>
                <a:lnTo>
                  <a:pt x="594359" y="25907"/>
                </a:lnTo>
                <a:lnTo>
                  <a:pt x="594359" y="271271"/>
                </a:lnTo>
                <a:lnTo>
                  <a:pt x="598931" y="271271"/>
                </a:lnTo>
                <a:lnTo>
                  <a:pt x="598931" y="281939"/>
                </a:lnTo>
                <a:lnTo>
                  <a:pt x="603503" y="281939"/>
                </a:lnTo>
                <a:close/>
              </a:path>
              <a:path w="803147" h="1057655">
                <a:moveTo>
                  <a:pt x="598931" y="281939"/>
                </a:moveTo>
                <a:lnTo>
                  <a:pt x="598931" y="271271"/>
                </a:lnTo>
                <a:lnTo>
                  <a:pt x="594359" y="277367"/>
                </a:lnTo>
                <a:lnTo>
                  <a:pt x="594359" y="281939"/>
                </a:lnTo>
                <a:lnTo>
                  <a:pt x="598931" y="281939"/>
                </a:lnTo>
                <a:close/>
              </a:path>
              <a:path w="803147" h="1057655">
                <a:moveTo>
                  <a:pt x="598931" y="784859"/>
                </a:moveTo>
                <a:lnTo>
                  <a:pt x="594359" y="780287"/>
                </a:lnTo>
                <a:lnTo>
                  <a:pt x="594359" y="784859"/>
                </a:lnTo>
                <a:lnTo>
                  <a:pt x="598931" y="784859"/>
                </a:lnTo>
                <a:close/>
              </a:path>
              <a:path w="803147" h="1057655">
                <a:moveTo>
                  <a:pt x="598931" y="1018618"/>
                </a:moveTo>
                <a:lnTo>
                  <a:pt x="598931" y="784859"/>
                </a:lnTo>
                <a:lnTo>
                  <a:pt x="594359" y="784859"/>
                </a:lnTo>
                <a:lnTo>
                  <a:pt x="594359" y="1030223"/>
                </a:lnTo>
                <a:lnTo>
                  <a:pt x="598931" y="1018618"/>
                </a:lnTo>
                <a:close/>
              </a:path>
              <a:path w="803147" h="1057655">
                <a:moveTo>
                  <a:pt x="792479" y="555848"/>
                </a:moveTo>
                <a:lnTo>
                  <a:pt x="792479" y="530351"/>
                </a:lnTo>
                <a:lnTo>
                  <a:pt x="791880" y="528825"/>
                </a:lnTo>
                <a:lnTo>
                  <a:pt x="594359" y="1030223"/>
                </a:lnTo>
                <a:lnTo>
                  <a:pt x="603503" y="1033271"/>
                </a:lnTo>
                <a:lnTo>
                  <a:pt x="603503" y="1034495"/>
                </a:lnTo>
                <a:lnTo>
                  <a:pt x="792479" y="555848"/>
                </a:lnTo>
                <a:close/>
              </a:path>
              <a:path w="803147" h="1057655">
                <a:moveTo>
                  <a:pt x="603503" y="1034495"/>
                </a:moveTo>
                <a:lnTo>
                  <a:pt x="603503" y="1033271"/>
                </a:lnTo>
                <a:lnTo>
                  <a:pt x="594359" y="1030223"/>
                </a:lnTo>
                <a:lnTo>
                  <a:pt x="594359" y="1057655"/>
                </a:lnTo>
                <a:lnTo>
                  <a:pt x="603503" y="1034495"/>
                </a:lnTo>
                <a:close/>
              </a:path>
              <a:path w="803147" h="1057655">
                <a:moveTo>
                  <a:pt x="792479" y="530351"/>
                </a:moveTo>
                <a:lnTo>
                  <a:pt x="792479" y="527303"/>
                </a:lnTo>
                <a:lnTo>
                  <a:pt x="791880" y="528825"/>
                </a:lnTo>
                <a:lnTo>
                  <a:pt x="792479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9235" y="3721606"/>
            <a:ext cx="4076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Edit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9295" y="3468115"/>
            <a:ext cx="1295399" cy="934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723" y="3450335"/>
            <a:ext cx="1306067" cy="967739"/>
          </a:xfrm>
          <a:custGeom>
            <a:avLst/>
            <a:gdLst/>
            <a:ahLst/>
            <a:cxnLst/>
            <a:rect l="l" t="t" r="r" b="b"/>
            <a:pathLst>
              <a:path w="1306067" h="967739">
                <a:moveTo>
                  <a:pt x="976883" y="245363"/>
                </a:moveTo>
                <a:lnTo>
                  <a:pt x="0" y="245363"/>
                </a:lnTo>
                <a:lnTo>
                  <a:pt x="0" y="723899"/>
                </a:lnTo>
                <a:lnTo>
                  <a:pt x="4571" y="723899"/>
                </a:lnTo>
                <a:lnTo>
                  <a:pt x="4571" y="254507"/>
                </a:lnTo>
                <a:lnTo>
                  <a:pt x="10667" y="249935"/>
                </a:lnTo>
                <a:lnTo>
                  <a:pt x="10667" y="254507"/>
                </a:lnTo>
                <a:lnTo>
                  <a:pt x="972311" y="254507"/>
                </a:lnTo>
                <a:lnTo>
                  <a:pt x="972311" y="249935"/>
                </a:lnTo>
                <a:lnTo>
                  <a:pt x="976883" y="245363"/>
                </a:lnTo>
                <a:close/>
              </a:path>
              <a:path w="1306067" h="967739">
                <a:moveTo>
                  <a:pt x="10667" y="254507"/>
                </a:moveTo>
                <a:lnTo>
                  <a:pt x="10667" y="249935"/>
                </a:lnTo>
                <a:lnTo>
                  <a:pt x="4571" y="254507"/>
                </a:lnTo>
                <a:lnTo>
                  <a:pt x="10667" y="254507"/>
                </a:lnTo>
                <a:close/>
              </a:path>
              <a:path w="1306067" h="967739">
                <a:moveTo>
                  <a:pt x="10667" y="713231"/>
                </a:moveTo>
                <a:lnTo>
                  <a:pt x="10667" y="254507"/>
                </a:lnTo>
                <a:lnTo>
                  <a:pt x="4571" y="254507"/>
                </a:lnTo>
                <a:lnTo>
                  <a:pt x="4571" y="713231"/>
                </a:lnTo>
                <a:lnTo>
                  <a:pt x="10667" y="713231"/>
                </a:lnTo>
                <a:close/>
              </a:path>
              <a:path w="1306067" h="967739">
                <a:moveTo>
                  <a:pt x="981455" y="937753"/>
                </a:moveTo>
                <a:lnTo>
                  <a:pt x="981455" y="713231"/>
                </a:lnTo>
                <a:lnTo>
                  <a:pt x="4571" y="713231"/>
                </a:lnTo>
                <a:lnTo>
                  <a:pt x="10667" y="717803"/>
                </a:lnTo>
                <a:lnTo>
                  <a:pt x="10667" y="723899"/>
                </a:lnTo>
                <a:lnTo>
                  <a:pt x="972311" y="723899"/>
                </a:lnTo>
                <a:lnTo>
                  <a:pt x="972311" y="717803"/>
                </a:lnTo>
                <a:lnTo>
                  <a:pt x="976883" y="723899"/>
                </a:lnTo>
                <a:lnTo>
                  <a:pt x="976883" y="944364"/>
                </a:lnTo>
                <a:lnTo>
                  <a:pt x="981455" y="937753"/>
                </a:lnTo>
                <a:close/>
              </a:path>
              <a:path w="1306067" h="967739">
                <a:moveTo>
                  <a:pt x="10667" y="723899"/>
                </a:moveTo>
                <a:lnTo>
                  <a:pt x="10667" y="717803"/>
                </a:lnTo>
                <a:lnTo>
                  <a:pt x="4571" y="713231"/>
                </a:lnTo>
                <a:lnTo>
                  <a:pt x="4571" y="723899"/>
                </a:lnTo>
                <a:lnTo>
                  <a:pt x="10667" y="723899"/>
                </a:lnTo>
                <a:close/>
              </a:path>
              <a:path w="1306067" h="967739">
                <a:moveTo>
                  <a:pt x="1306067" y="484631"/>
                </a:moveTo>
                <a:lnTo>
                  <a:pt x="972311" y="0"/>
                </a:lnTo>
                <a:lnTo>
                  <a:pt x="972311" y="18287"/>
                </a:lnTo>
                <a:lnTo>
                  <a:pt x="981455" y="15239"/>
                </a:lnTo>
                <a:lnTo>
                  <a:pt x="981455" y="31467"/>
                </a:lnTo>
                <a:lnTo>
                  <a:pt x="1295340" y="483873"/>
                </a:lnTo>
                <a:lnTo>
                  <a:pt x="1296923" y="481583"/>
                </a:lnTo>
                <a:lnTo>
                  <a:pt x="1296923" y="497867"/>
                </a:lnTo>
                <a:lnTo>
                  <a:pt x="1306067" y="484631"/>
                </a:lnTo>
                <a:close/>
              </a:path>
              <a:path w="1306067" h="967739">
                <a:moveTo>
                  <a:pt x="981455" y="31467"/>
                </a:moveTo>
                <a:lnTo>
                  <a:pt x="981455" y="15239"/>
                </a:lnTo>
                <a:lnTo>
                  <a:pt x="972311" y="18287"/>
                </a:lnTo>
                <a:lnTo>
                  <a:pt x="981455" y="31467"/>
                </a:lnTo>
                <a:close/>
              </a:path>
              <a:path w="1306067" h="967739">
                <a:moveTo>
                  <a:pt x="981455" y="254507"/>
                </a:moveTo>
                <a:lnTo>
                  <a:pt x="981455" y="31467"/>
                </a:lnTo>
                <a:lnTo>
                  <a:pt x="972311" y="18287"/>
                </a:lnTo>
                <a:lnTo>
                  <a:pt x="972311" y="245363"/>
                </a:lnTo>
                <a:lnTo>
                  <a:pt x="976883" y="245363"/>
                </a:lnTo>
                <a:lnTo>
                  <a:pt x="976883" y="254507"/>
                </a:lnTo>
                <a:lnTo>
                  <a:pt x="981455" y="254507"/>
                </a:lnTo>
                <a:close/>
              </a:path>
              <a:path w="1306067" h="967739">
                <a:moveTo>
                  <a:pt x="976883" y="254507"/>
                </a:moveTo>
                <a:lnTo>
                  <a:pt x="976883" y="245363"/>
                </a:lnTo>
                <a:lnTo>
                  <a:pt x="972311" y="249935"/>
                </a:lnTo>
                <a:lnTo>
                  <a:pt x="972311" y="254507"/>
                </a:lnTo>
                <a:lnTo>
                  <a:pt x="976883" y="254507"/>
                </a:lnTo>
                <a:close/>
              </a:path>
              <a:path w="1306067" h="967739">
                <a:moveTo>
                  <a:pt x="976883" y="723899"/>
                </a:moveTo>
                <a:lnTo>
                  <a:pt x="972311" y="717803"/>
                </a:lnTo>
                <a:lnTo>
                  <a:pt x="972311" y="723899"/>
                </a:lnTo>
                <a:lnTo>
                  <a:pt x="976883" y="723899"/>
                </a:lnTo>
                <a:close/>
              </a:path>
              <a:path w="1306067" h="967739">
                <a:moveTo>
                  <a:pt x="976883" y="944364"/>
                </a:moveTo>
                <a:lnTo>
                  <a:pt x="976883" y="723899"/>
                </a:lnTo>
                <a:lnTo>
                  <a:pt x="972311" y="723899"/>
                </a:lnTo>
                <a:lnTo>
                  <a:pt x="972311" y="950975"/>
                </a:lnTo>
                <a:lnTo>
                  <a:pt x="976883" y="944364"/>
                </a:lnTo>
                <a:close/>
              </a:path>
              <a:path w="1306067" h="967739">
                <a:moveTo>
                  <a:pt x="1296923" y="497867"/>
                </a:moveTo>
                <a:lnTo>
                  <a:pt x="1296923" y="486155"/>
                </a:lnTo>
                <a:lnTo>
                  <a:pt x="1295340" y="483873"/>
                </a:lnTo>
                <a:lnTo>
                  <a:pt x="972311" y="950975"/>
                </a:lnTo>
                <a:lnTo>
                  <a:pt x="981455" y="952499"/>
                </a:lnTo>
                <a:lnTo>
                  <a:pt x="981455" y="954504"/>
                </a:lnTo>
                <a:lnTo>
                  <a:pt x="1296923" y="497867"/>
                </a:lnTo>
                <a:close/>
              </a:path>
              <a:path w="1306067" h="967739">
                <a:moveTo>
                  <a:pt x="981455" y="954504"/>
                </a:moveTo>
                <a:lnTo>
                  <a:pt x="981455" y="952499"/>
                </a:lnTo>
                <a:lnTo>
                  <a:pt x="972311" y="950975"/>
                </a:lnTo>
                <a:lnTo>
                  <a:pt x="972311" y="967739"/>
                </a:lnTo>
                <a:lnTo>
                  <a:pt x="981455" y="954504"/>
                </a:lnTo>
                <a:close/>
              </a:path>
              <a:path w="1306067" h="967739">
                <a:moveTo>
                  <a:pt x="1296923" y="486155"/>
                </a:moveTo>
                <a:lnTo>
                  <a:pt x="1296923" y="481583"/>
                </a:lnTo>
                <a:lnTo>
                  <a:pt x="1295340" y="483873"/>
                </a:lnTo>
                <a:lnTo>
                  <a:pt x="1296923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9662" y="3750562"/>
            <a:ext cx="8128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5211" y="3458209"/>
            <a:ext cx="1007363" cy="862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0639" y="3438144"/>
            <a:ext cx="1018031" cy="899159"/>
          </a:xfrm>
          <a:custGeom>
            <a:avLst/>
            <a:gdLst/>
            <a:ahLst/>
            <a:cxnLst/>
            <a:rect l="l" t="t" r="r" b="b"/>
            <a:pathLst>
              <a:path w="1018031" h="899159">
                <a:moveTo>
                  <a:pt x="760475" y="230123"/>
                </a:moveTo>
                <a:lnTo>
                  <a:pt x="0" y="230123"/>
                </a:lnTo>
                <a:lnTo>
                  <a:pt x="0" y="670559"/>
                </a:lnTo>
                <a:lnTo>
                  <a:pt x="4571" y="670559"/>
                </a:lnTo>
                <a:lnTo>
                  <a:pt x="4571" y="239267"/>
                </a:lnTo>
                <a:lnTo>
                  <a:pt x="9143" y="234695"/>
                </a:lnTo>
                <a:lnTo>
                  <a:pt x="9143" y="239267"/>
                </a:lnTo>
                <a:lnTo>
                  <a:pt x="755903" y="239267"/>
                </a:lnTo>
                <a:lnTo>
                  <a:pt x="755903" y="234695"/>
                </a:lnTo>
                <a:lnTo>
                  <a:pt x="760475" y="230123"/>
                </a:lnTo>
                <a:close/>
              </a:path>
              <a:path w="1018031" h="899159">
                <a:moveTo>
                  <a:pt x="9143" y="239267"/>
                </a:moveTo>
                <a:lnTo>
                  <a:pt x="9143" y="234695"/>
                </a:lnTo>
                <a:lnTo>
                  <a:pt x="4571" y="239267"/>
                </a:lnTo>
                <a:lnTo>
                  <a:pt x="9143" y="239267"/>
                </a:lnTo>
                <a:close/>
              </a:path>
              <a:path w="1018031" h="899159">
                <a:moveTo>
                  <a:pt x="9143" y="661415"/>
                </a:moveTo>
                <a:lnTo>
                  <a:pt x="9143" y="239267"/>
                </a:lnTo>
                <a:lnTo>
                  <a:pt x="4571" y="239267"/>
                </a:lnTo>
                <a:lnTo>
                  <a:pt x="4571" y="661415"/>
                </a:lnTo>
                <a:lnTo>
                  <a:pt x="9143" y="661415"/>
                </a:lnTo>
                <a:close/>
              </a:path>
              <a:path w="1018031" h="899159">
                <a:moveTo>
                  <a:pt x="765047" y="863759"/>
                </a:moveTo>
                <a:lnTo>
                  <a:pt x="765047" y="661415"/>
                </a:lnTo>
                <a:lnTo>
                  <a:pt x="4571" y="661415"/>
                </a:lnTo>
                <a:lnTo>
                  <a:pt x="9143" y="665987"/>
                </a:lnTo>
                <a:lnTo>
                  <a:pt x="9143" y="670559"/>
                </a:lnTo>
                <a:lnTo>
                  <a:pt x="755903" y="670559"/>
                </a:lnTo>
                <a:lnTo>
                  <a:pt x="755903" y="665987"/>
                </a:lnTo>
                <a:lnTo>
                  <a:pt x="760475" y="670559"/>
                </a:lnTo>
                <a:lnTo>
                  <a:pt x="760475" y="871553"/>
                </a:lnTo>
                <a:lnTo>
                  <a:pt x="765047" y="863759"/>
                </a:lnTo>
                <a:close/>
              </a:path>
              <a:path w="1018031" h="899159">
                <a:moveTo>
                  <a:pt x="9143" y="670559"/>
                </a:moveTo>
                <a:lnTo>
                  <a:pt x="9143" y="665987"/>
                </a:lnTo>
                <a:lnTo>
                  <a:pt x="4571" y="661415"/>
                </a:lnTo>
                <a:lnTo>
                  <a:pt x="4571" y="670559"/>
                </a:lnTo>
                <a:lnTo>
                  <a:pt x="9143" y="670559"/>
                </a:lnTo>
                <a:close/>
              </a:path>
              <a:path w="1018031" h="899159">
                <a:moveTo>
                  <a:pt x="1018031" y="449579"/>
                </a:moveTo>
                <a:lnTo>
                  <a:pt x="755903" y="0"/>
                </a:lnTo>
                <a:lnTo>
                  <a:pt x="755903" y="21335"/>
                </a:lnTo>
                <a:lnTo>
                  <a:pt x="765047" y="18287"/>
                </a:lnTo>
                <a:lnTo>
                  <a:pt x="765047" y="36924"/>
                </a:lnTo>
                <a:lnTo>
                  <a:pt x="1007547" y="450341"/>
                </a:lnTo>
                <a:lnTo>
                  <a:pt x="1008887" y="448055"/>
                </a:lnTo>
                <a:lnTo>
                  <a:pt x="1008887" y="465263"/>
                </a:lnTo>
                <a:lnTo>
                  <a:pt x="1018031" y="449579"/>
                </a:lnTo>
                <a:close/>
              </a:path>
              <a:path w="1018031" h="899159">
                <a:moveTo>
                  <a:pt x="765047" y="36924"/>
                </a:moveTo>
                <a:lnTo>
                  <a:pt x="765047" y="18287"/>
                </a:lnTo>
                <a:lnTo>
                  <a:pt x="755903" y="21335"/>
                </a:lnTo>
                <a:lnTo>
                  <a:pt x="765047" y="36924"/>
                </a:lnTo>
                <a:close/>
              </a:path>
              <a:path w="1018031" h="899159">
                <a:moveTo>
                  <a:pt x="765047" y="239267"/>
                </a:moveTo>
                <a:lnTo>
                  <a:pt x="765047" y="36924"/>
                </a:lnTo>
                <a:lnTo>
                  <a:pt x="755903" y="21335"/>
                </a:lnTo>
                <a:lnTo>
                  <a:pt x="755903" y="230123"/>
                </a:lnTo>
                <a:lnTo>
                  <a:pt x="760475" y="230123"/>
                </a:lnTo>
                <a:lnTo>
                  <a:pt x="760475" y="239267"/>
                </a:lnTo>
                <a:lnTo>
                  <a:pt x="765047" y="239267"/>
                </a:lnTo>
                <a:close/>
              </a:path>
              <a:path w="1018031" h="899159">
                <a:moveTo>
                  <a:pt x="760475" y="239267"/>
                </a:moveTo>
                <a:lnTo>
                  <a:pt x="760475" y="230123"/>
                </a:lnTo>
                <a:lnTo>
                  <a:pt x="755903" y="234695"/>
                </a:lnTo>
                <a:lnTo>
                  <a:pt x="755903" y="239267"/>
                </a:lnTo>
                <a:lnTo>
                  <a:pt x="760475" y="239267"/>
                </a:lnTo>
                <a:close/>
              </a:path>
              <a:path w="1018031" h="899159">
                <a:moveTo>
                  <a:pt x="760475" y="670559"/>
                </a:moveTo>
                <a:lnTo>
                  <a:pt x="755903" y="665987"/>
                </a:lnTo>
                <a:lnTo>
                  <a:pt x="755903" y="670559"/>
                </a:lnTo>
                <a:lnTo>
                  <a:pt x="760475" y="670559"/>
                </a:lnTo>
                <a:close/>
              </a:path>
              <a:path w="1018031" h="899159">
                <a:moveTo>
                  <a:pt x="760475" y="871553"/>
                </a:moveTo>
                <a:lnTo>
                  <a:pt x="760475" y="670559"/>
                </a:lnTo>
                <a:lnTo>
                  <a:pt x="755903" y="670559"/>
                </a:lnTo>
                <a:lnTo>
                  <a:pt x="755903" y="879347"/>
                </a:lnTo>
                <a:lnTo>
                  <a:pt x="760475" y="871553"/>
                </a:lnTo>
                <a:close/>
              </a:path>
              <a:path w="1018031" h="899159">
                <a:moveTo>
                  <a:pt x="1008887" y="465263"/>
                </a:moveTo>
                <a:lnTo>
                  <a:pt x="1008887" y="452627"/>
                </a:lnTo>
                <a:lnTo>
                  <a:pt x="1007547" y="450341"/>
                </a:lnTo>
                <a:lnTo>
                  <a:pt x="755903" y="879347"/>
                </a:lnTo>
                <a:lnTo>
                  <a:pt x="765047" y="882395"/>
                </a:lnTo>
                <a:lnTo>
                  <a:pt x="765047" y="883476"/>
                </a:lnTo>
                <a:lnTo>
                  <a:pt x="1008887" y="465263"/>
                </a:lnTo>
                <a:close/>
              </a:path>
              <a:path w="1018031" h="899159">
                <a:moveTo>
                  <a:pt x="765047" y="883476"/>
                </a:moveTo>
                <a:lnTo>
                  <a:pt x="765047" y="882395"/>
                </a:lnTo>
                <a:lnTo>
                  <a:pt x="755903" y="879347"/>
                </a:lnTo>
                <a:lnTo>
                  <a:pt x="755903" y="899159"/>
                </a:lnTo>
                <a:lnTo>
                  <a:pt x="765047" y="883476"/>
                </a:lnTo>
                <a:close/>
              </a:path>
              <a:path w="1018031" h="899159">
                <a:moveTo>
                  <a:pt x="1008887" y="452627"/>
                </a:moveTo>
                <a:lnTo>
                  <a:pt x="1008887" y="448055"/>
                </a:lnTo>
                <a:lnTo>
                  <a:pt x="1007547" y="450341"/>
                </a:lnTo>
                <a:lnTo>
                  <a:pt x="1008887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5286" y="3741418"/>
            <a:ext cx="4584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803" y="2311907"/>
            <a:ext cx="1584959" cy="627887"/>
          </a:xfrm>
          <a:custGeom>
            <a:avLst/>
            <a:gdLst/>
            <a:ahLst/>
            <a:cxnLst/>
            <a:rect l="l" t="t" r="r" b="b"/>
            <a:pathLst>
              <a:path w="1584959" h="627887">
                <a:moveTo>
                  <a:pt x="1584959" y="537971"/>
                </a:moveTo>
                <a:lnTo>
                  <a:pt x="1584959" y="0"/>
                </a:lnTo>
                <a:lnTo>
                  <a:pt x="1582330" y="7253"/>
                </a:lnTo>
                <a:lnTo>
                  <a:pt x="1574580" y="14368"/>
                </a:lnTo>
                <a:lnTo>
                  <a:pt x="1522642" y="34623"/>
                </a:lnTo>
                <a:lnTo>
                  <a:pt x="1466159" y="46968"/>
                </a:lnTo>
                <a:lnTo>
                  <a:pt x="1394100" y="58152"/>
                </a:lnTo>
                <a:lnTo>
                  <a:pt x="1352740" y="63245"/>
                </a:lnTo>
                <a:lnTo>
                  <a:pt x="1308100" y="67973"/>
                </a:lnTo>
                <a:lnTo>
                  <a:pt x="1260384" y="72310"/>
                </a:lnTo>
                <a:lnTo>
                  <a:pt x="1209797" y="76231"/>
                </a:lnTo>
                <a:lnTo>
                  <a:pt x="1156543" y="79711"/>
                </a:lnTo>
                <a:lnTo>
                  <a:pt x="1100828" y="82724"/>
                </a:lnTo>
                <a:lnTo>
                  <a:pt x="1042854" y="85246"/>
                </a:lnTo>
                <a:lnTo>
                  <a:pt x="982828" y="87251"/>
                </a:lnTo>
                <a:lnTo>
                  <a:pt x="920954" y="88715"/>
                </a:lnTo>
                <a:lnTo>
                  <a:pt x="857436" y="89611"/>
                </a:lnTo>
                <a:lnTo>
                  <a:pt x="792479" y="89915"/>
                </a:lnTo>
                <a:lnTo>
                  <a:pt x="727523" y="89611"/>
                </a:lnTo>
                <a:lnTo>
                  <a:pt x="664005" y="88715"/>
                </a:lnTo>
                <a:lnTo>
                  <a:pt x="602131" y="87251"/>
                </a:lnTo>
                <a:lnTo>
                  <a:pt x="542105" y="85246"/>
                </a:lnTo>
                <a:lnTo>
                  <a:pt x="484131" y="82724"/>
                </a:lnTo>
                <a:lnTo>
                  <a:pt x="428416" y="79711"/>
                </a:lnTo>
                <a:lnTo>
                  <a:pt x="375162" y="76231"/>
                </a:lnTo>
                <a:lnTo>
                  <a:pt x="324575" y="72310"/>
                </a:lnTo>
                <a:lnTo>
                  <a:pt x="276859" y="67973"/>
                </a:lnTo>
                <a:lnTo>
                  <a:pt x="232219" y="63245"/>
                </a:lnTo>
                <a:lnTo>
                  <a:pt x="190859" y="58152"/>
                </a:lnTo>
                <a:lnTo>
                  <a:pt x="152985" y="52718"/>
                </a:lnTo>
                <a:lnTo>
                  <a:pt x="88509" y="40928"/>
                </a:lnTo>
                <a:lnTo>
                  <a:pt x="40428" y="28078"/>
                </a:lnTo>
                <a:lnTo>
                  <a:pt x="2629" y="7253"/>
                </a:lnTo>
                <a:lnTo>
                  <a:pt x="0" y="0"/>
                </a:lnTo>
                <a:lnTo>
                  <a:pt x="0" y="537971"/>
                </a:lnTo>
                <a:lnTo>
                  <a:pt x="40428" y="566635"/>
                </a:lnTo>
                <a:lnTo>
                  <a:pt x="88509" y="579572"/>
                </a:lnTo>
                <a:lnTo>
                  <a:pt x="152985" y="591348"/>
                </a:lnTo>
                <a:lnTo>
                  <a:pt x="190859" y="596746"/>
                </a:lnTo>
                <a:lnTo>
                  <a:pt x="232219" y="601789"/>
                </a:lnTo>
                <a:lnTo>
                  <a:pt x="276859" y="606455"/>
                </a:lnTo>
                <a:lnTo>
                  <a:pt x="324575" y="610721"/>
                </a:lnTo>
                <a:lnTo>
                  <a:pt x="375162" y="614567"/>
                </a:lnTo>
                <a:lnTo>
                  <a:pt x="428416" y="617971"/>
                </a:lnTo>
                <a:lnTo>
                  <a:pt x="484131" y="620910"/>
                </a:lnTo>
                <a:lnTo>
                  <a:pt x="542105" y="623364"/>
                </a:lnTo>
                <a:lnTo>
                  <a:pt x="602131" y="625311"/>
                </a:lnTo>
                <a:lnTo>
                  <a:pt x="664005" y="626728"/>
                </a:lnTo>
                <a:lnTo>
                  <a:pt x="727523" y="627594"/>
                </a:lnTo>
                <a:lnTo>
                  <a:pt x="792479" y="627887"/>
                </a:lnTo>
                <a:lnTo>
                  <a:pt x="857436" y="627594"/>
                </a:lnTo>
                <a:lnTo>
                  <a:pt x="920954" y="626728"/>
                </a:lnTo>
                <a:lnTo>
                  <a:pt x="982828" y="625311"/>
                </a:lnTo>
                <a:lnTo>
                  <a:pt x="1042854" y="623364"/>
                </a:lnTo>
                <a:lnTo>
                  <a:pt x="1100828" y="620910"/>
                </a:lnTo>
                <a:lnTo>
                  <a:pt x="1156543" y="617971"/>
                </a:lnTo>
                <a:lnTo>
                  <a:pt x="1209797" y="614567"/>
                </a:lnTo>
                <a:lnTo>
                  <a:pt x="1260384" y="610721"/>
                </a:lnTo>
                <a:lnTo>
                  <a:pt x="1308100" y="606455"/>
                </a:lnTo>
                <a:lnTo>
                  <a:pt x="1352740" y="601789"/>
                </a:lnTo>
                <a:lnTo>
                  <a:pt x="1394100" y="596746"/>
                </a:lnTo>
                <a:lnTo>
                  <a:pt x="1431974" y="591348"/>
                </a:lnTo>
                <a:lnTo>
                  <a:pt x="1496450" y="579572"/>
                </a:lnTo>
                <a:lnTo>
                  <a:pt x="1544531" y="566635"/>
                </a:lnTo>
                <a:lnTo>
                  <a:pt x="1582330" y="545432"/>
                </a:lnTo>
                <a:lnTo>
                  <a:pt x="1584959" y="537971"/>
                </a:lnTo>
                <a:close/>
              </a:path>
            </a:pathLst>
          </a:custGeom>
          <a:solidFill>
            <a:srgbClr val="839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8803" y="2221991"/>
            <a:ext cx="1584959" cy="179831"/>
          </a:xfrm>
          <a:custGeom>
            <a:avLst/>
            <a:gdLst/>
            <a:ahLst/>
            <a:cxnLst/>
            <a:rect l="l" t="t" r="r" b="b"/>
            <a:pathLst>
              <a:path w="1584959" h="179831">
                <a:moveTo>
                  <a:pt x="1584959" y="89915"/>
                </a:moveTo>
                <a:lnTo>
                  <a:pt x="1544531" y="61252"/>
                </a:lnTo>
                <a:lnTo>
                  <a:pt x="1496450" y="48315"/>
                </a:lnTo>
                <a:lnTo>
                  <a:pt x="1431974" y="36539"/>
                </a:lnTo>
                <a:lnTo>
                  <a:pt x="1394100" y="31141"/>
                </a:lnTo>
                <a:lnTo>
                  <a:pt x="1352740" y="26098"/>
                </a:lnTo>
                <a:lnTo>
                  <a:pt x="1308100" y="21432"/>
                </a:lnTo>
                <a:lnTo>
                  <a:pt x="1260384" y="17166"/>
                </a:lnTo>
                <a:lnTo>
                  <a:pt x="1209797" y="13320"/>
                </a:lnTo>
                <a:lnTo>
                  <a:pt x="1156543" y="9916"/>
                </a:lnTo>
                <a:lnTo>
                  <a:pt x="1100828" y="6977"/>
                </a:lnTo>
                <a:lnTo>
                  <a:pt x="1042854" y="4523"/>
                </a:lnTo>
                <a:lnTo>
                  <a:pt x="982828" y="2576"/>
                </a:lnTo>
                <a:lnTo>
                  <a:pt x="920954" y="1159"/>
                </a:lnTo>
                <a:lnTo>
                  <a:pt x="857436" y="293"/>
                </a:lnTo>
                <a:lnTo>
                  <a:pt x="792479" y="0"/>
                </a:lnTo>
                <a:lnTo>
                  <a:pt x="727523" y="293"/>
                </a:lnTo>
                <a:lnTo>
                  <a:pt x="664005" y="1159"/>
                </a:lnTo>
                <a:lnTo>
                  <a:pt x="602131" y="2576"/>
                </a:lnTo>
                <a:lnTo>
                  <a:pt x="542105" y="4523"/>
                </a:lnTo>
                <a:lnTo>
                  <a:pt x="484131" y="6977"/>
                </a:lnTo>
                <a:lnTo>
                  <a:pt x="428416" y="9916"/>
                </a:lnTo>
                <a:lnTo>
                  <a:pt x="375162" y="13320"/>
                </a:lnTo>
                <a:lnTo>
                  <a:pt x="324575" y="17166"/>
                </a:lnTo>
                <a:lnTo>
                  <a:pt x="276859" y="21432"/>
                </a:lnTo>
                <a:lnTo>
                  <a:pt x="232219" y="26098"/>
                </a:lnTo>
                <a:lnTo>
                  <a:pt x="190859" y="31141"/>
                </a:lnTo>
                <a:lnTo>
                  <a:pt x="152985" y="36539"/>
                </a:lnTo>
                <a:lnTo>
                  <a:pt x="88509" y="48315"/>
                </a:lnTo>
                <a:lnTo>
                  <a:pt x="40428" y="61252"/>
                </a:lnTo>
                <a:lnTo>
                  <a:pt x="2629" y="82455"/>
                </a:lnTo>
                <a:lnTo>
                  <a:pt x="0" y="89915"/>
                </a:lnTo>
                <a:lnTo>
                  <a:pt x="2629" y="97169"/>
                </a:lnTo>
                <a:lnTo>
                  <a:pt x="40428" y="117994"/>
                </a:lnTo>
                <a:lnTo>
                  <a:pt x="88509" y="130844"/>
                </a:lnTo>
                <a:lnTo>
                  <a:pt x="152985" y="142634"/>
                </a:lnTo>
                <a:lnTo>
                  <a:pt x="190859" y="148068"/>
                </a:lnTo>
                <a:lnTo>
                  <a:pt x="232219" y="153161"/>
                </a:lnTo>
                <a:lnTo>
                  <a:pt x="276859" y="157889"/>
                </a:lnTo>
                <a:lnTo>
                  <a:pt x="324575" y="162226"/>
                </a:lnTo>
                <a:lnTo>
                  <a:pt x="375162" y="166147"/>
                </a:lnTo>
                <a:lnTo>
                  <a:pt x="428416" y="169627"/>
                </a:lnTo>
                <a:lnTo>
                  <a:pt x="484131" y="172640"/>
                </a:lnTo>
                <a:lnTo>
                  <a:pt x="542105" y="175162"/>
                </a:lnTo>
                <a:lnTo>
                  <a:pt x="602131" y="177167"/>
                </a:lnTo>
                <a:lnTo>
                  <a:pt x="664005" y="178631"/>
                </a:lnTo>
                <a:lnTo>
                  <a:pt x="727523" y="179527"/>
                </a:lnTo>
                <a:lnTo>
                  <a:pt x="792479" y="179831"/>
                </a:lnTo>
                <a:lnTo>
                  <a:pt x="857436" y="179527"/>
                </a:lnTo>
                <a:lnTo>
                  <a:pt x="920954" y="178631"/>
                </a:lnTo>
                <a:lnTo>
                  <a:pt x="982828" y="177167"/>
                </a:lnTo>
                <a:lnTo>
                  <a:pt x="1042854" y="175162"/>
                </a:lnTo>
                <a:lnTo>
                  <a:pt x="1100828" y="172640"/>
                </a:lnTo>
                <a:lnTo>
                  <a:pt x="1156543" y="169627"/>
                </a:lnTo>
                <a:lnTo>
                  <a:pt x="1209797" y="166147"/>
                </a:lnTo>
                <a:lnTo>
                  <a:pt x="1260384" y="162226"/>
                </a:lnTo>
                <a:lnTo>
                  <a:pt x="1308100" y="157889"/>
                </a:lnTo>
                <a:lnTo>
                  <a:pt x="1352740" y="153161"/>
                </a:lnTo>
                <a:lnTo>
                  <a:pt x="1394100" y="148068"/>
                </a:lnTo>
                <a:lnTo>
                  <a:pt x="1431974" y="142634"/>
                </a:lnTo>
                <a:lnTo>
                  <a:pt x="1496450" y="130844"/>
                </a:lnTo>
                <a:lnTo>
                  <a:pt x="1544531" y="117994"/>
                </a:lnTo>
                <a:lnTo>
                  <a:pt x="1582330" y="97169"/>
                </a:lnTo>
                <a:lnTo>
                  <a:pt x="1584959" y="89915"/>
                </a:lnTo>
                <a:close/>
              </a:path>
            </a:pathLst>
          </a:custGeom>
          <a:solidFill>
            <a:srgbClr val="B4BE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4232" y="2215895"/>
            <a:ext cx="1584959" cy="729995"/>
          </a:xfrm>
          <a:custGeom>
            <a:avLst/>
            <a:gdLst/>
            <a:ahLst/>
            <a:cxnLst/>
            <a:rect l="l" t="t" r="r" b="b"/>
            <a:pathLst>
              <a:path w="1584959" h="729995">
                <a:moveTo>
                  <a:pt x="15239" y="85343"/>
                </a:moveTo>
                <a:lnTo>
                  <a:pt x="15239" y="73151"/>
                </a:lnTo>
                <a:lnTo>
                  <a:pt x="0" y="77723"/>
                </a:lnTo>
                <a:lnTo>
                  <a:pt x="0" y="89915"/>
                </a:lnTo>
                <a:lnTo>
                  <a:pt x="15239" y="85343"/>
                </a:lnTo>
                <a:close/>
              </a:path>
              <a:path w="1584959" h="729995">
                <a:moveTo>
                  <a:pt x="15239" y="117347"/>
                </a:moveTo>
                <a:lnTo>
                  <a:pt x="15239" y="105155"/>
                </a:lnTo>
                <a:lnTo>
                  <a:pt x="0" y="100583"/>
                </a:lnTo>
                <a:lnTo>
                  <a:pt x="0" y="112775"/>
                </a:lnTo>
                <a:lnTo>
                  <a:pt x="15239" y="117347"/>
                </a:lnTo>
                <a:close/>
              </a:path>
              <a:path w="1584959" h="729995">
                <a:moveTo>
                  <a:pt x="15239" y="656843"/>
                </a:moveTo>
                <a:lnTo>
                  <a:pt x="15239" y="644651"/>
                </a:lnTo>
                <a:lnTo>
                  <a:pt x="0" y="640079"/>
                </a:lnTo>
                <a:lnTo>
                  <a:pt x="0" y="652271"/>
                </a:lnTo>
                <a:lnTo>
                  <a:pt x="15239" y="656843"/>
                </a:lnTo>
                <a:close/>
              </a:path>
              <a:path w="1584959" h="729995">
                <a:moveTo>
                  <a:pt x="1569719" y="85343"/>
                </a:moveTo>
                <a:lnTo>
                  <a:pt x="1569719" y="73151"/>
                </a:lnTo>
                <a:lnTo>
                  <a:pt x="1554479" y="68579"/>
                </a:lnTo>
                <a:lnTo>
                  <a:pt x="1539239" y="59435"/>
                </a:lnTo>
                <a:lnTo>
                  <a:pt x="1523999" y="56387"/>
                </a:lnTo>
                <a:lnTo>
                  <a:pt x="1493519" y="47243"/>
                </a:lnTo>
                <a:lnTo>
                  <a:pt x="1463039" y="44195"/>
                </a:lnTo>
                <a:lnTo>
                  <a:pt x="1447799" y="41147"/>
                </a:lnTo>
                <a:lnTo>
                  <a:pt x="1432559" y="36575"/>
                </a:lnTo>
                <a:lnTo>
                  <a:pt x="1371599" y="30479"/>
                </a:lnTo>
                <a:lnTo>
                  <a:pt x="1356359" y="27431"/>
                </a:lnTo>
                <a:lnTo>
                  <a:pt x="1264919" y="18287"/>
                </a:lnTo>
                <a:lnTo>
                  <a:pt x="1234439" y="16763"/>
                </a:lnTo>
                <a:lnTo>
                  <a:pt x="1203959" y="13715"/>
                </a:lnTo>
                <a:lnTo>
                  <a:pt x="1173479" y="12191"/>
                </a:lnTo>
                <a:lnTo>
                  <a:pt x="1127759" y="9143"/>
                </a:lnTo>
                <a:lnTo>
                  <a:pt x="1066799" y="6095"/>
                </a:lnTo>
                <a:lnTo>
                  <a:pt x="1021079" y="4571"/>
                </a:lnTo>
                <a:lnTo>
                  <a:pt x="990599" y="3047"/>
                </a:lnTo>
                <a:lnTo>
                  <a:pt x="944879" y="3047"/>
                </a:lnTo>
                <a:lnTo>
                  <a:pt x="914399" y="1523"/>
                </a:lnTo>
                <a:lnTo>
                  <a:pt x="838199" y="1523"/>
                </a:lnTo>
                <a:lnTo>
                  <a:pt x="792479" y="0"/>
                </a:lnTo>
                <a:lnTo>
                  <a:pt x="746759" y="1523"/>
                </a:lnTo>
                <a:lnTo>
                  <a:pt x="670559" y="1523"/>
                </a:lnTo>
                <a:lnTo>
                  <a:pt x="624839" y="3047"/>
                </a:lnTo>
                <a:lnTo>
                  <a:pt x="594359" y="3047"/>
                </a:lnTo>
                <a:lnTo>
                  <a:pt x="548639" y="4571"/>
                </a:lnTo>
                <a:lnTo>
                  <a:pt x="487679" y="7619"/>
                </a:lnTo>
                <a:lnTo>
                  <a:pt x="441959" y="9143"/>
                </a:lnTo>
                <a:lnTo>
                  <a:pt x="411479" y="12191"/>
                </a:lnTo>
                <a:lnTo>
                  <a:pt x="380999" y="13715"/>
                </a:lnTo>
                <a:lnTo>
                  <a:pt x="350519" y="16763"/>
                </a:lnTo>
                <a:lnTo>
                  <a:pt x="320039" y="18287"/>
                </a:lnTo>
                <a:lnTo>
                  <a:pt x="228599" y="27431"/>
                </a:lnTo>
                <a:lnTo>
                  <a:pt x="182879" y="33527"/>
                </a:lnTo>
                <a:lnTo>
                  <a:pt x="152399" y="36575"/>
                </a:lnTo>
                <a:lnTo>
                  <a:pt x="137159" y="41147"/>
                </a:lnTo>
                <a:lnTo>
                  <a:pt x="91439" y="47243"/>
                </a:lnTo>
                <a:lnTo>
                  <a:pt x="60959" y="56387"/>
                </a:lnTo>
                <a:lnTo>
                  <a:pt x="45719" y="59435"/>
                </a:lnTo>
                <a:lnTo>
                  <a:pt x="15239" y="68579"/>
                </a:lnTo>
                <a:lnTo>
                  <a:pt x="15239" y="80771"/>
                </a:lnTo>
                <a:lnTo>
                  <a:pt x="30479" y="77723"/>
                </a:lnTo>
                <a:lnTo>
                  <a:pt x="30479" y="73151"/>
                </a:lnTo>
                <a:lnTo>
                  <a:pt x="45719" y="68579"/>
                </a:lnTo>
                <a:lnTo>
                  <a:pt x="60959" y="65531"/>
                </a:lnTo>
                <a:lnTo>
                  <a:pt x="76199" y="60959"/>
                </a:lnTo>
                <a:lnTo>
                  <a:pt x="91439" y="57911"/>
                </a:lnTo>
                <a:lnTo>
                  <a:pt x="106679" y="53339"/>
                </a:lnTo>
                <a:lnTo>
                  <a:pt x="137159" y="50291"/>
                </a:lnTo>
                <a:lnTo>
                  <a:pt x="152399" y="45719"/>
                </a:lnTo>
                <a:lnTo>
                  <a:pt x="182879" y="42671"/>
                </a:lnTo>
                <a:lnTo>
                  <a:pt x="228599" y="36575"/>
                </a:lnTo>
                <a:lnTo>
                  <a:pt x="320039" y="27431"/>
                </a:lnTo>
                <a:lnTo>
                  <a:pt x="350519" y="25907"/>
                </a:lnTo>
                <a:lnTo>
                  <a:pt x="380999" y="22859"/>
                </a:lnTo>
                <a:lnTo>
                  <a:pt x="441959" y="19811"/>
                </a:lnTo>
                <a:lnTo>
                  <a:pt x="487679" y="16763"/>
                </a:lnTo>
                <a:lnTo>
                  <a:pt x="548639" y="13715"/>
                </a:lnTo>
                <a:lnTo>
                  <a:pt x="594359" y="13715"/>
                </a:lnTo>
                <a:lnTo>
                  <a:pt x="624839" y="12191"/>
                </a:lnTo>
                <a:lnTo>
                  <a:pt x="670559" y="10667"/>
                </a:lnTo>
                <a:lnTo>
                  <a:pt x="914399" y="10667"/>
                </a:lnTo>
                <a:lnTo>
                  <a:pt x="944879" y="12191"/>
                </a:lnTo>
                <a:lnTo>
                  <a:pt x="990599" y="13715"/>
                </a:lnTo>
                <a:lnTo>
                  <a:pt x="1021079" y="13715"/>
                </a:lnTo>
                <a:lnTo>
                  <a:pt x="1066799" y="15239"/>
                </a:lnTo>
                <a:lnTo>
                  <a:pt x="1097279" y="16763"/>
                </a:lnTo>
                <a:lnTo>
                  <a:pt x="1127759" y="19811"/>
                </a:lnTo>
                <a:lnTo>
                  <a:pt x="1173479" y="21335"/>
                </a:lnTo>
                <a:lnTo>
                  <a:pt x="1203959" y="22859"/>
                </a:lnTo>
                <a:lnTo>
                  <a:pt x="1234439" y="25907"/>
                </a:lnTo>
                <a:lnTo>
                  <a:pt x="1264919" y="27431"/>
                </a:lnTo>
                <a:lnTo>
                  <a:pt x="1356359" y="36575"/>
                </a:lnTo>
                <a:lnTo>
                  <a:pt x="1402079" y="42671"/>
                </a:lnTo>
                <a:lnTo>
                  <a:pt x="1417319" y="45719"/>
                </a:lnTo>
                <a:lnTo>
                  <a:pt x="1447799" y="50291"/>
                </a:lnTo>
                <a:lnTo>
                  <a:pt x="1463039" y="53339"/>
                </a:lnTo>
                <a:lnTo>
                  <a:pt x="1478279" y="57911"/>
                </a:lnTo>
                <a:lnTo>
                  <a:pt x="1508759" y="60959"/>
                </a:lnTo>
                <a:lnTo>
                  <a:pt x="1523999" y="65531"/>
                </a:lnTo>
                <a:lnTo>
                  <a:pt x="1539239" y="68579"/>
                </a:lnTo>
                <a:lnTo>
                  <a:pt x="1539239" y="73151"/>
                </a:lnTo>
                <a:lnTo>
                  <a:pt x="1554479" y="77723"/>
                </a:lnTo>
                <a:lnTo>
                  <a:pt x="1569719" y="85343"/>
                </a:lnTo>
                <a:close/>
              </a:path>
              <a:path w="1584959" h="729995">
                <a:moveTo>
                  <a:pt x="1569719" y="117347"/>
                </a:moveTo>
                <a:lnTo>
                  <a:pt x="1569719" y="105155"/>
                </a:lnTo>
                <a:lnTo>
                  <a:pt x="1554479" y="114299"/>
                </a:lnTo>
                <a:lnTo>
                  <a:pt x="1539239" y="117347"/>
                </a:lnTo>
                <a:lnTo>
                  <a:pt x="1539239" y="121919"/>
                </a:lnTo>
                <a:lnTo>
                  <a:pt x="1523999" y="126491"/>
                </a:lnTo>
                <a:lnTo>
                  <a:pt x="1508759" y="129539"/>
                </a:lnTo>
                <a:lnTo>
                  <a:pt x="1478279" y="134111"/>
                </a:lnTo>
                <a:lnTo>
                  <a:pt x="1463039" y="137159"/>
                </a:lnTo>
                <a:lnTo>
                  <a:pt x="1447799" y="141731"/>
                </a:lnTo>
                <a:lnTo>
                  <a:pt x="1417319" y="144779"/>
                </a:lnTo>
                <a:lnTo>
                  <a:pt x="1402079" y="147827"/>
                </a:lnTo>
                <a:lnTo>
                  <a:pt x="1356359" y="153923"/>
                </a:lnTo>
                <a:lnTo>
                  <a:pt x="1264919" y="163067"/>
                </a:lnTo>
                <a:lnTo>
                  <a:pt x="1234439" y="164591"/>
                </a:lnTo>
                <a:lnTo>
                  <a:pt x="1203959" y="167639"/>
                </a:lnTo>
                <a:lnTo>
                  <a:pt x="1173479" y="169163"/>
                </a:lnTo>
                <a:lnTo>
                  <a:pt x="1127759" y="172211"/>
                </a:lnTo>
                <a:lnTo>
                  <a:pt x="1066799" y="175259"/>
                </a:lnTo>
                <a:lnTo>
                  <a:pt x="1021079" y="176783"/>
                </a:lnTo>
                <a:lnTo>
                  <a:pt x="990599" y="178307"/>
                </a:lnTo>
                <a:lnTo>
                  <a:pt x="944879" y="178307"/>
                </a:lnTo>
                <a:lnTo>
                  <a:pt x="914399" y="179831"/>
                </a:lnTo>
                <a:lnTo>
                  <a:pt x="670559" y="179831"/>
                </a:lnTo>
                <a:lnTo>
                  <a:pt x="624839" y="178307"/>
                </a:lnTo>
                <a:lnTo>
                  <a:pt x="594359" y="178307"/>
                </a:lnTo>
                <a:lnTo>
                  <a:pt x="548639" y="176783"/>
                </a:lnTo>
                <a:lnTo>
                  <a:pt x="518159" y="175259"/>
                </a:lnTo>
                <a:lnTo>
                  <a:pt x="441959" y="172211"/>
                </a:lnTo>
                <a:lnTo>
                  <a:pt x="411479" y="169163"/>
                </a:lnTo>
                <a:lnTo>
                  <a:pt x="380999" y="167639"/>
                </a:lnTo>
                <a:lnTo>
                  <a:pt x="350519" y="164591"/>
                </a:lnTo>
                <a:lnTo>
                  <a:pt x="228599" y="153923"/>
                </a:lnTo>
                <a:lnTo>
                  <a:pt x="137159" y="141731"/>
                </a:lnTo>
                <a:lnTo>
                  <a:pt x="91439" y="134111"/>
                </a:lnTo>
                <a:lnTo>
                  <a:pt x="76199" y="129539"/>
                </a:lnTo>
                <a:lnTo>
                  <a:pt x="60959" y="126491"/>
                </a:lnTo>
                <a:lnTo>
                  <a:pt x="30479" y="117347"/>
                </a:lnTo>
                <a:lnTo>
                  <a:pt x="30479" y="112775"/>
                </a:lnTo>
                <a:lnTo>
                  <a:pt x="15239" y="109727"/>
                </a:lnTo>
                <a:lnTo>
                  <a:pt x="15239" y="121919"/>
                </a:lnTo>
                <a:lnTo>
                  <a:pt x="60959" y="135635"/>
                </a:lnTo>
                <a:lnTo>
                  <a:pt x="76199" y="138683"/>
                </a:lnTo>
                <a:lnTo>
                  <a:pt x="91439" y="143255"/>
                </a:lnTo>
                <a:lnTo>
                  <a:pt x="137159" y="150875"/>
                </a:lnTo>
                <a:lnTo>
                  <a:pt x="228599" y="163067"/>
                </a:lnTo>
                <a:lnTo>
                  <a:pt x="350519" y="175259"/>
                </a:lnTo>
                <a:lnTo>
                  <a:pt x="380999" y="176783"/>
                </a:lnTo>
                <a:lnTo>
                  <a:pt x="411479" y="179831"/>
                </a:lnTo>
                <a:lnTo>
                  <a:pt x="441959" y="181355"/>
                </a:lnTo>
                <a:lnTo>
                  <a:pt x="487679" y="182879"/>
                </a:lnTo>
                <a:lnTo>
                  <a:pt x="548639" y="185927"/>
                </a:lnTo>
                <a:lnTo>
                  <a:pt x="624839" y="188975"/>
                </a:lnTo>
                <a:lnTo>
                  <a:pt x="716279" y="188975"/>
                </a:lnTo>
                <a:lnTo>
                  <a:pt x="746759" y="190499"/>
                </a:lnTo>
                <a:lnTo>
                  <a:pt x="838199" y="190499"/>
                </a:lnTo>
                <a:lnTo>
                  <a:pt x="868679" y="188975"/>
                </a:lnTo>
                <a:lnTo>
                  <a:pt x="944879" y="188975"/>
                </a:lnTo>
                <a:lnTo>
                  <a:pt x="1021079" y="185927"/>
                </a:lnTo>
                <a:lnTo>
                  <a:pt x="1066799" y="184403"/>
                </a:lnTo>
                <a:lnTo>
                  <a:pt x="1173479" y="179831"/>
                </a:lnTo>
                <a:lnTo>
                  <a:pt x="1203959" y="176783"/>
                </a:lnTo>
                <a:lnTo>
                  <a:pt x="1234439" y="175259"/>
                </a:lnTo>
                <a:lnTo>
                  <a:pt x="1356359" y="163067"/>
                </a:lnTo>
                <a:lnTo>
                  <a:pt x="1371599" y="160019"/>
                </a:lnTo>
                <a:lnTo>
                  <a:pt x="1432559" y="153923"/>
                </a:lnTo>
                <a:lnTo>
                  <a:pt x="1447799" y="150875"/>
                </a:lnTo>
                <a:lnTo>
                  <a:pt x="1463039" y="146303"/>
                </a:lnTo>
                <a:lnTo>
                  <a:pt x="1493519" y="143255"/>
                </a:lnTo>
                <a:lnTo>
                  <a:pt x="1508759" y="138683"/>
                </a:lnTo>
                <a:lnTo>
                  <a:pt x="1523999" y="135635"/>
                </a:lnTo>
                <a:lnTo>
                  <a:pt x="1554479" y="126491"/>
                </a:lnTo>
                <a:lnTo>
                  <a:pt x="1554479" y="121919"/>
                </a:lnTo>
                <a:lnTo>
                  <a:pt x="1569719" y="117347"/>
                </a:lnTo>
                <a:close/>
              </a:path>
              <a:path w="1584959" h="729995">
                <a:moveTo>
                  <a:pt x="1569719" y="656843"/>
                </a:moveTo>
                <a:lnTo>
                  <a:pt x="1569719" y="649223"/>
                </a:lnTo>
                <a:lnTo>
                  <a:pt x="1554479" y="652271"/>
                </a:lnTo>
                <a:lnTo>
                  <a:pt x="1539239" y="656843"/>
                </a:lnTo>
                <a:lnTo>
                  <a:pt x="1539239" y="661415"/>
                </a:lnTo>
                <a:lnTo>
                  <a:pt x="1523999" y="664463"/>
                </a:lnTo>
                <a:lnTo>
                  <a:pt x="1508759" y="669035"/>
                </a:lnTo>
                <a:lnTo>
                  <a:pt x="1478279" y="673607"/>
                </a:lnTo>
                <a:lnTo>
                  <a:pt x="1447799" y="679703"/>
                </a:lnTo>
                <a:lnTo>
                  <a:pt x="1417319" y="684275"/>
                </a:lnTo>
                <a:lnTo>
                  <a:pt x="1402079" y="687323"/>
                </a:lnTo>
                <a:lnTo>
                  <a:pt x="1356359" y="693419"/>
                </a:lnTo>
                <a:lnTo>
                  <a:pt x="1264919" y="702563"/>
                </a:lnTo>
                <a:lnTo>
                  <a:pt x="1234439" y="704087"/>
                </a:lnTo>
                <a:lnTo>
                  <a:pt x="1203959" y="707135"/>
                </a:lnTo>
                <a:lnTo>
                  <a:pt x="1173479" y="708659"/>
                </a:lnTo>
                <a:lnTo>
                  <a:pt x="1127759" y="711707"/>
                </a:lnTo>
                <a:lnTo>
                  <a:pt x="1066799" y="714755"/>
                </a:lnTo>
                <a:lnTo>
                  <a:pt x="1021079" y="716279"/>
                </a:lnTo>
                <a:lnTo>
                  <a:pt x="990599" y="716279"/>
                </a:lnTo>
                <a:lnTo>
                  <a:pt x="944879" y="717803"/>
                </a:lnTo>
                <a:lnTo>
                  <a:pt x="914399" y="719327"/>
                </a:lnTo>
                <a:lnTo>
                  <a:pt x="670559" y="719327"/>
                </a:lnTo>
                <a:lnTo>
                  <a:pt x="624839" y="717803"/>
                </a:lnTo>
                <a:lnTo>
                  <a:pt x="594359" y="716279"/>
                </a:lnTo>
                <a:lnTo>
                  <a:pt x="548639" y="716279"/>
                </a:lnTo>
                <a:lnTo>
                  <a:pt x="518159" y="714755"/>
                </a:lnTo>
                <a:lnTo>
                  <a:pt x="441959" y="711707"/>
                </a:lnTo>
                <a:lnTo>
                  <a:pt x="411479" y="708659"/>
                </a:lnTo>
                <a:lnTo>
                  <a:pt x="380999" y="707135"/>
                </a:lnTo>
                <a:lnTo>
                  <a:pt x="350519" y="704087"/>
                </a:lnTo>
                <a:lnTo>
                  <a:pt x="320039" y="702563"/>
                </a:lnTo>
                <a:lnTo>
                  <a:pt x="228599" y="693419"/>
                </a:lnTo>
                <a:lnTo>
                  <a:pt x="182879" y="687323"/>
                </a:lnTo>
                <a:lnTo>
                  <a:pt x="152399" y="684275"/>
                </a:lnTo>
                <a:lnTo>
                  <a:pt x="137159" y="679703"/>
                </a:lnTo>
                <a:lnTo>
                  <a:pt x="106679" y="676655"/>
                </a:lnTo>
                <a:lnTo>
                  <a:pt x="91439" y="673607"/>
                </a:lnTo>
                <a:lnTo>
                  <a:pt x="60959" y="664463"/>
                </a:lnTo>
                <a:lnTo>
                  <a:pt x="45719" y="661415"/>
                </a:lnTo>
                <a:lnTo>
                  <a:pt x="30479" y="656843"/>
                </a:lnTo>
                <a:lnTo>
                  <a:pt x="30479" y="652271"/>
                </a:lnTo>
                <a:lnTo>
                  <a:pt x="15239" y="649223"/>
                </a:lnTo>
                <a:lnTo>
                  <a:pt x="15239" y="661415"/>
                </a:lnTo>
                <a:lnTo>
                  <a:pt x="45719" y="670559"/>
                </a:lnTo>
                <a:lnTo>
                  <a:pt x="60959" y="673607"/>
                </a:lnTo>
                <a:lnTo>
                  <a:pt x="91439" y="682751"/>
                </a:lnTo>
                <a:lnTo>
                  <a:pt x="137159" y="690371"/>
                </a:lnTo>
                <a:lnTo>
                  <a:pt x="228599" y="702563"/>
                </a:lnTo>
                <a:lnTo>
                  <a:pt x="350519" y="714755"/>
                </a:lnTo>
                <a:lnTo>
                  <a:pt x="411479" y="717803"/>
                </a:lnTo>
                <a:lnTo>
                  <a:pt x="441959" y="720851"/>
                </a:lnTo>
                <a:lnTo>
                  <a:pt x="487679" y="722375"/>
                </a:lnTo>
                <a:lnTo>
                  <a:pt x="548639" y="725423"/>
                </a:lnTo>
                <a:lnTo>
                  <a:pt x="594359" y="726947"/>
                </a:lnTo>
                <a:lnTo>
                  <a:pt x="624839" y="726947"/>
                </a:lnTo>
                <a:lnTo>
                  <a:pt x="670559" y="728471"/>
                </a:lnTo>
                <a:lnTo>
                  <a:pt x="716279" y="728471"/>
                </a:lnTo>
                <a:lnTo>
                  <a:pt x="746759" y="729995"/>
                </a:lnTo>
                <a:lnTo>
                  <a:pt x="792479" y="729995"/>
                </a:lnTo>
                <a:lnTo>
                  <a:pt x="838199" y="728471"/>
                </a:lnTo>
                <a:lnTo>
                  <a:pt x="914399" y="728471"/>
                </a:lnTo>
                <a:lnTo>
                  <a:pt x="944879" y="726947"/>
                </a:lnTo>
                <a:lnTo>
                  <a:pt x="990599" y="726947"/>
                </a:lnTo>
                <a:lnTo>
                  <a:pt x="1021079" y="725423"/>
                </a:lnTo>
                <a:lnTo>
                  <a:pt x="1066799" y="723899"/>
                </a:lnTo>
                <a:lnTo>
                  <a:pt x="1127759" y="720851"/>
                </a:lnTo>
                <a:lnTo>
                  <a:pt x="1173479" y="717803"/>
                </a:lnTo>
                <a:lnTo>
                  <a:pt x="1234439" y="714755"/>
                </a:lnTo>
                <a:lnTo>
                  <a:pt x="1356359" y="702563"/>
                </a:lnTo>
                <a:lnTo>
                  <a:pt x="1371599" y="699515"/>
                </a:lnTo>
                <a:lnTo>
                  <a:pt x="1432559" y="693419"/>
                </a:lnTo>
                <a:lnTo>
                  <a:pt x="1447799" y="690371"/>
                </a:lnTo>
                <a:lnTo>
                  <a:pt x="1463039" y="685799"/>
                </a:lnTo>
                <a:lnTo>
                  <a:pt x="1493519" y="682751"/>
                </a:lnTo>
                <a:lnTo>
                  <a:pt x="1523999" y="673607"/>
                </a:lnTo>
                <a:lnTo>
                  <a:pt x="1539239" y="670559"/>
                </a:lnTo>
                <a:lnTo>
                  <a:pt x="1554479" y="661415"/>
                </a:lnTo>
                <a:lnTo>
                  <a:pt x="1569719" y="656843"/>
                </a:lnTo>
                <a:close/>
              </a:path>
              <a:path w="1584959" h="729995">
                <a:moveTo>
                  <a:pt x="1584959" y="94487"/>
                </a:moveTo>
                <a:lnTo>
                  <a:pt x="1584959" y="82295"/>
                </a:lnTo>
                <a:lnTo>
                  <a:pt x="1569719" y="77723"/>
                </a:lnTo>
                <a:lnTo>
                  <a:pt x="1569719" y="91439"/>
                </a:lnTo>
                <a:lnTo>
                  <a:pt x="1582419" y="95249"/>
                </a:lnTo>
                <a:lnTo>
                  <a:pt x="1584959" y="94487"/>
                </a:lnTo>
                <a:close/>
              </a:path>
              <a:path w="1584959" h="729995">
                <a:moveTo>
                  <a:pt x="1584959" y="106679"/>
                </a:moveTo>
                <a:lnTo>
                  <a:pt x="1584959" y="96011"/>
                </a:lnTo>
                <a:lnTo>
                  <a:pt x="1582419" y="95249"/>
                </a:lnTo>
                <a:lnTo>
                  <a:pt x="1569719" y="99059"/>
                </a:lnTo>
                <a:lnTo>
                  <a:pt x="1569719" y="112775"/>
                </a:lnTo>
                <a:lnTo>
                  <a:pt x="1584959" y="106679"/>
                </a:lnTo>
                <a:close/>
              </a:path>
              <a:path w="1584959" h="729995">
                <a:moveTo>
                  <a:pt x="1584959" y="647699"/>
                </a:moveTo>
                <a:lnTo>
                  <a:pt x="1584959" y="633983"/>
                </a:lnTo>
                <a:lnTo>
                  <a:pt x="1569719" y="638555"/>
                </a:lnTo>
                <a:lnTo>
                  <a:pt x="1569719" y="652271"/>
                </a:lnTo>
                <a:lnTo>
                  <a:pt x="1584959" y="647699"/>
                </a:lnTo>
                <a:close/>
              </a:path>
              <a:path w="1584959" h="729995">
                <a:moveTo>
                  <a:pt x="1584959" y="96011"/>
                </a:moveTo>
                <a:lnTo>
                  <a:pt x="1584959" y="94487"/>
                </a:lnTo>
                <a:lnTo>
                  <a:pt x="1582419" y="95249"/>
                </a:lnTo>
                <a:lnTo>
                  <a:pt x="1584959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0491" y="3015995"/>
            <a:ext cx="341375" cy="388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4959" y="3011423"/>
            <a:ext cx="467867" cy="432815"/>
          </a:xfrm>
          <a:custGeom>
            <a:avLst/>
            <a:gdLst/>
            <a:ahLst/>
            <a:cxnLst/>
            <a:rect l="l" t="t" r="r" b="b"/>
            <a:pathLst>
              <a:path w="467867" h="432815">
                <a:moveTo>
                  <a:pt x="126491" y="298703"/>
                </a:moveTo>
                <a:lnTo>
                  <a:pt x="0" y="298703"/>
                </a:lnTo>
                <a:lnTo>
                  <a:pt x="18321" y="309173"/>
                </a:lnTo>
                <a:lnTo>
                  <a:pt x="19811" y="300227"/>
                </a:lnTo>
                <a:lnTo>
                  <a:pt x="36042" y="309371"/>
                </a:lnTo>
                <a:lnTo>
                  <a:pt x="121919" y="309371"/>
                </a:lnTo>
                <a:lnTo>
                  <a:pt x="121919" y="303275"/>
                </a:lnTo>
                <a:lnTo>
                  <a:pt x="126491" y="298703"/>
                </a:lnTo>
                <a:close/>
              </a:path>
              <a:path w="467867" h="432815">
                <a:moveTo>
                  <a:pt x="18668" y="309371"/>
                </a:moveTo>
                <a:lnTo>
                  <a:pt x="18321" y="309173"/>
                </a:lnTo>
                <a:lnTo>
                  <a:pt x="18287" y="309371"/>
                </a:lnTo>
                <a:lnTo>
                  <a:pt x="18668" y="309371"/>
                </a:lnTo>
                <a:close/>
              </a:path>
              <a:path w="467867" h="432815">
                <a:moveTo>
                  <a:pt x="36042" y="309371"/>
                </a:moveTo>
                <a:lnTo>
                  <a:pt x="19811" y="300227"/>
                </a:lnTo>
                <a:lnTo>
                  <a:pt x="18321" y="309173"/>
                </a:lnTo>
                <a:lnTo>
                  <a:pt x="18668" y="309371"/>
                </a:lnTo>
                <a:lnTo>
                  <a:pt x="36042" y="309371"/>
                </a:lnTo>
                <a:close/>
              </a:path>
              <a:path w="467867" h="432815">
                <a:moveTo>
                  <a:pt x="233933" y="420860"/>
                </a:moveTo>
                <a:lnTo>
                  <a:pt x="36042" y="309371"/>
                </a:lnTo>
                <a:lnTo>
                  <a:pt x="18668" y="309371"/>
                </a:lnTo>
                <a:lnTo>
                  <a:pt x="231647" y="431074"/>
                </a:lnTo>
                <a:lnTo>
                  <a:pt x="231647" y="422147"/>
                </a:lnTo>
                <a:lnTo>
                  <a:pt x="233933" y="420860"/>
                </a:lnTo>
                <a:close/>
              </a:path>
              <a:path w="467867" h="432815">
                <a:moveTo>
                  <a:pt x="345947" y="298703"/>
                </a:moveTo>
                <a:lnTo>
                  <a:pt x="345947" y="0"/>
                </a:lnTo>
                <a:lnTo>
                  <a:pt x="121919" y="0"/>
                </a:lnTo>
                <a:lnTo>
                  <a:pt x="121919" y="298703"/>
                </a:lnTo>
                <a:lnTo>
                  <a:pt x="126491" y="298703"/>
                </a:lnTo>
                <a:lnTo>
                  <a:pt x="126491" y="10667"/>
                </a:lnTo>
                <a:lnTo>
                  <a:pt x="131063" y="4571"/>
                </a:lnTo>
                <a:lnTo>
                  <a:pt x="131063" y="10667"/>
                </a:lnTo>
                <a:lnTo>
                  <a:pt x="336803" y="10667"/>
                </a:lnTo>
                <a:lnTo>
                  <a:pt x="336803" y="4571"/>
                </a:lnTo>
                <a:lnTo>
                  <a:pt x="341375" y="10667"/>
                </a:lnTo>
                <a:lnTo>
                  <a:pt x="341375" y="298703"/>
                </a:lnTo>
                <a:lnTo>
                  <a:pt x="345947" y="298703"/>
                </a:lnTo>
                <a:close/>
              </a:path>
              <a:path w="467867" h="432815">
                <a:moveTo>
                  <a:pt x="131063" y="309371"/>
                </a:moveTo>
                <a:lnTo>
                  <a:pt x="131063" y="10667"/>
                </a:lnTo>
                <a:lnTo>
                  <a:pt x="126491" y="10667"/>
                </a:lnTo>
                <a:lnTo>
                  <a:pt x="126491" y="298703"/>
                </a:lnTo>
                <a:lnTo>
                  <a:pt x="121919" y="303275"/>
                </a:lnTo>
                <a:lnTo>
                  <a:pt x="121919" y="309371"/>
                </a:lnTo>
                <a:lnTo>
                  <a:pt x="131063" y="309371"/>
                </a:lnTo>
                <a:close/>
              </a:path>
              <a:path w="467867" h="432815">
                <a:moveTo>
                  <a:pt x="131063" y="10667"/>
                </a:moveTo>
                <a:lnTo>
                  <a:pt x="131063" y="4571"/>
                </a:lnTo>
                <a:lnTo>
                  <a:pt x="126491" y="10667"/>
                </a:lnTo>
                <a:lnTo>
                  <a:pt x="131063" y="10667"/>
                </a:lnTo>
                <a:close/>
              </a:path>
              <a:path w="467867" h="432815">
                <a:moveTo>
                  <a:pt x="236219" y="422147"/>
                </a:moveTo>
                <a:lnTo>
                  <a:pt x="233933" y="420860"/>
                </a:lnTo>
                <a:lnTo>
                  <a:pt x="231647" y="422147"/>
                </a:lnTo>
                <a:lnTo>
                  <a:pt x="236219" y="422147"/>
                </a:lnTo>
                <a:close/>
              </a:path>
              <a:path w="467867" h="432815">
                <a:moveTo>
                  <a:pt x="236219" y="431939"/>
                </a:moveTo>
                <a:lnTo>
                  <a:pt x="236219" y="422147"/>
                </a:lnTo>
                <a:lnTo>
                  <a:pt x="231647" y="422147"/>
                </a:lnTo>
                <a:lnTo>
                  <a:pt x="231647" y="431074"/>
                </a:lnTo>
                <a:lnTo>
                  <a:pt x="234695" y="432815"/>
                </a:lnTo>
                <a:lnTo>
                  <a:pt x="236219" y="431939"/>
                </a:lnTo>
                <a:close/>
              </a:path>
              <a:path w="467867" h="432815">
                <a:moveTo>
                  <a:pt x="449320" y="309371"/>
                </a:moveTo>
                <a:lnTo>
                  <a:pt x="431825" y="309371"/>
                </a:lnTo>
                <a:lnTo>
                  <a:pt x="233933" y="420860"/>
                </a:lnTo>
                <a:lnTo>
                  <a:pt x="236219" y="422147"/>
                </a:lnTo>
                <a:lnTo>
                  <a:pt x="236219" y="431939"/>
                </a:lnTo>
                <a:lnTo>
                  <a:pt x="449320" y="309371"/>
                </a:lnTo>
                <a:close/>
              </a:path>
              <a:path w="467867" h="432815">
                <a:moveTo>
                  <a:pt x="341375" y="10667"/>
                </a:moveTo>
                <a:lnTo>
                  <a:pt x="336803" y="4571"/>
                </a:lnTo>
                <a:lnTo>
                  <a:pt x="336803" y="10667"/>
                </a:lnTo>
                <a:lnTo>
                  <a:pt x="341375" y="10667"/>
                </a:lnTo>
                <a:close/>
              </a:path>
              <a:path w="467867" h="432815">
                <a:moveTo>
                  <a:pt x="345947" y="309371"/>
                </a:moveTo>
                <a:lnTo>
                  <a:pt x="345947" y="303275"/>
                </a:lnTo>
                <a:lnTo>
                  <a:pt x="341375" y="298703"/>
                </a:lnTo>
                <a:lnTo>
                  <a:pt x="341375" y="10667"/>
                </a:lnTo>
                <a:lnTo>
                  <a:pt x="336803" y="10667"/>
                </a:lnTo>
                <a:lnTo>
                  <a:pt x="336803" y="309371"/>
                </a:lnTo>
                <a:lnTo>
                  <a:pt x="345947" y="309371"/>
                </a:lnTo>
                <a:close/>
              </a:path>
              <a:path w="467867" h="432815">
                <a:moveTo>
                  <a:pt x="467867" y="298703"/>
                </a:moveTo>
                <a:lnTo>
                  <a:pt x="341375" y="298703"/>
                </a:lnTo>
                <a:lnTo>
                  <a:pt x="345947" y="303275"/>
                </a:lnTo>
                <a:lnTo>
                  <a:pt x="345947" y="309371"/>
                </a:lnTo>
                <a:lnTo>
                  <a:pt x="431825" y="309371"/>
                </a:lnTo>
                <a:lnTo>
                  <a:pt x="448055" y="300227"/>
                </a:lnTo>
                <a:lnTo>
                  <a:pt x="449557" y="309235"/>
                </a:lnTo>
                <a:lnTo>
                  <a:pt x="467867" y="298703"/>
                </a:lnTo>
                <a:close/>
              </a:path>
              <a:path w="467867" h="432815">
                <a:moveTo>
                  <a:pt x="449557" y="309235"/>
                </a:moveTo>
                <a:lnTo>
                  <a:pt x="448055" y="300227"/>
                </a:lnTo>
                <a:lnTo>
                  <a:pt x="431825" y="309371"/>
                </a:lnTo>
                <a:lnTo>
                  <a:pt x="449320" y="309371"/>
                </a:lnTo>
                <a:lnTo>
                  <a:pt x="449557" y="309235"/>
                </a:lnTo>
                <a:close/>
              </a:path>
              <a:path w="467867" h="432815">
                <a:moveTo>
                  <a:pt x="449579" y="309371"/>
                </a:moveTo>
                <a:lnTo>
                  <a:pt x="449557" y="309235"/>
                </a:lnTo>
                <a:lnTo>
                  <a:pt x="449320" y="309371"/>
                </a:lnTo>
                <a:lnTo>
                  <a:pt x="449579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091" y="3672585"/>
            <a:ext cx="720851" cy="646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2588" y="3459226"/>
            <a:ext cx="89915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6995" y="3432047"/>
            <a:ext cx="731519" cy="909827"/>
          </a:xfrm>
          <a:custGeom>
            <a:avLst/>
            <a:gdLst/>
            <a:ahLst/>
            <a:cxnLst/>
            <a:rect l="l" t="t" r="r" b="b"/>
            <a:pathLst>
              <a:path w="731519" h="909827">
                <a:moveTo>
                  <a:pt x="545591" y="234695"/>
                </a:moveTo>
                <a:lnTo>
                  <a:pt x="0" y="234695"/>
                </a:lnTo>
                <a:lnTo>
                  <a:pt x="0" y="675131"/>
                </a:lnTo>
                <a:lnTo>
                  <a:pt x="6095" y="675131"/>
                </a:lnTo>
                <a:lnTo>
                  <a:pt x="6095" y="245363"/>
                </a:lnTo>
                <a:lnTo>
                  <a:pt x="10667" y="239267"/>
                </a:lnTo>
                <a:lnTo>
                  <a:pt x="10667" y="245363"/>
                </a:lnTo>
                <a:lnTo>
                  <a:pt x="541019" y="245363"/>
                </a:lnTo>
                <a:lnTo>
                  <a:pt x="541019" y="239267"/>
                </a:lnTo>
                <a:lnTo>
                  <a:pt x="545591" y="234695"/>
                </a:lnTo>
                <a:close/>
              </a:path>
              <a:path w="731519" h="909827">
                <a:moveTo>
                  <a:pt x="10667" y="245363"/>
                </a:moveTo>
                <a:lnTo>
                  <a:pt x="10667" y="239267"/>
                </a:lnTo>
                <a:lnTo>
                  <a:pt x="6095" y="245363"/>
                </a:lnTo>
                <a:lnTo>
                  <a:pt x="10667" y="245363"/>
                </a:lnTo>
                <a:close/>
              </a:path>
              <a:path w="731519" h="909827">
                <a:moveTo>
                  <a:pt x="10667" y="665987"/>
                </a:moveTo>
                <a:lnTo>
                  <a:pt x="10667" y="245363"/>
                </a:lnTo>
                <a:lnTo>
                  <a:pt x="6095" y="245363"/>
                </a:lnTo>
                <a:lnTo>
                  <a:pt x="6095" y="665987"/>
                </a:lnTo>
                <a:lnTo>
                  <a:pt x="10667" y="665987"/>
                </a:lnTo>
                <a:close/>
              </a:path>
              <a:path w="731519" h="909827">
                <a:moveTo>
                  <a:pt x="550163" y="862251"/>
                </a:moveTo>
                <a:lnTo>
                  <a:pt x="550163" y="665987"/>
                </a:lnTo>
                <a:lnTo>
                  <a:pt x="6095" y="665987"/>
                </a:lnTo>
                <a:lnTo>
                  <a:pt x="10667" y="670559"/>
                </a:lnTo>
                <a:lnTo>
                  <a:pt x="10667" y="675131"/>
                </a:lnTo>
                <a:lnTo>
                  <a:pt x="541019" y="675131"/>
                </a:lnTo>
                <a:lnTo>
                  <a:pt x="541019" y="670559"/>
                </a:lnTo>
                <a:lnTo>
                  <a:pt x="545591" y="675131"/>
                </a:lnTo>
                <a:lnTo>
                  <a:pt x="545591" y="873085"/>
                </a:lnTo>
                <a:lnTo>
                  <a:pt x="550163" y="862251"/>
                </a:lnTo>
                <a:close/>
              </a:path>
              <a:path w="731519" h="909827">
                <a:moveTo>
                  <a:pt x="10667" y="675131"/>
                </a:moveTo>
                <a:lnTo>
                  <a:pt x="10667" y="670559"/>
                </a:lnTo>
                <a:lnTo>
                  <a:pt x="6095" y="665987"/>
                </a:lnTo>
                <a:lnTo>
                  <a:pt x="6095" y="675131"/>
                </a:lnTo>
                <a:lnTo>
                  <a:pt x="10667" y="675131"/>
                </a:lnTo>
                <a:close/>
              </a:path>
              <a:path w="731519" h="909827">
                <a:moveTo>
                  <a:pt x="731519" y="455675"/>
                </a:moveTo>
                <a:lnTo>
                  <a:pt x="541019" y="0"/>
                </a:lnTo>
                <a:lnTo>
                  <a:pt x="541019" y="25907"/>
                </a:lnTo>
                <a:lnTo>
                  <a:pt x="550163" y="24383"/>
                </a:lnTo>
                <a:lnTo>
                  <a:pt x="550163" y="47653"/>
                </a:lnTo>
                <a:lnTo>
                  <a:pt x="721734" y="455673"/>
                </a:lnTo>
                <a:lnTo>
                  <a:pt x="722375" y="454151"/>
                </a:lnTo>
                <a:lnTo>
                  <a:pt x="722375" y="477475"/>
                </a:lnTo>
                <a:lnTo>
                  <a:pt x="731519" y="455675"/>
                </a:lnTo>
                <a:close/>
              </a:path>
              <a:path w="731519" h="909827">
                <a:moveTo>
                  <a:pt x="550163" y="47653"/>
                </a:moveTo>
                <a:lnTo>
                  <a:pt x="550163" y="24383"/>
                </a:lnTo>
                <a:lnTo>
                  <a:pt x="541019" y="25907"/>
                </a:lnTo>
                <a:lnTo>
                  <a:pt x="550163" y="47653"/>
                </a:lnTo>
                <a:close/>
              </a:path>
              <a:path w="731519" h="909827">
                <a:moveTo>
                  <a:pt x="550163" y="245363"/>
                </a:moveTo>
                <a:lnTo>
                  <a:pt x="550163" y="47653"/>
                </a:lnTo>
                <a:lnTo>
                  <a:pt x="541019" y="25907"/>
                </a:lnTo>
                <a:lnTo>
                  <a:pt x="541019" y="234695"/>
                </a:lnTo>
                <a:lnTo>
                  <a:pt x="545591" y="234695"/>
                </a:lnTo>
                <a:lnTo>
                  <a:pt x="545591" y="245363"/>
                </a:lnTo>
                <a:lnTo>
                  <a:pt x="550163" y="245363"/>
                </a:lnTo>
                <a:close/>
              </a:path>
              <a:path w="731519" h="909827">
                <a:moveTo>
                  <a:pt x="545591" y="245363"/>
                </a:moveTo>
                <a:lnTo>
                  <a:pt x="545591" y="234695"/>
                </a:lnTo>
                <a:lnTo>
                  <a:pt x="541019" y="239267"/>
                </a:lnTo>
                <a:lnTo>
                  <a:pt x="541019" y="245363"/>
                </a:lnTo>
                <a:lnTo>
                  <a:pt x="545591" y="245363"/>
                </a:lnTo>
                <a:close/>
              </a:path>
              <a:path w="731519" h="909827">
                <a:moveTo>
                  <a:pt x="545591" y="675131"/>
                </a:moveTo>
                <a:lnTo>
                  <a:pt x="541019" y="670559"/>
                </a:lnTo>
                <a:lnTo>
                  <a:pt x="541019" y="675131"/>
                </a:lnTo>
                <a:lnTo>
                  <a:pt x="545591" y="675131"/>
                </a:lnTo>
                <a:close/>
              </a:path>
              <a:path w="731519" h="909827">
                <a:moveTo>
                  <a:pt x="545591" y="873085"/>
                </a:moveTo>
                <a:lnTo>
                  <a:pt x="545591" y="675131"/>
                </a:lnTo>
                <a:lnTo>
                  <a:pt x="541019" y="675131"/>
                </a:lnTo>
                <a:lnTo>
                  <a:pt x="541019" y="883919"/>
                </a:lnTo>
                <a:lnTo>
                  <a:pt x="545591" y="873085"/>
                </a:lnTo>
                <a:close/>
              </a:path>
              <a:path w="731519" h="909827">
                <a:moveTo>
                  <a:pt x="722375" y="477475"/>
                </a:moveTo>
                <a:lnTo>
                  <a:pt x="722375" y="457199"/>
                </a:lnTo>
                <a:lnTo>
                  <a:pt x="721734" y="455673"/>
                </a:lnTo>
                <a:lnTo>
                  <a:pt x="541019" y="883919"/>
                </a:lnTo>
                <a:lnTo>
                  <a:pt x="550163" y="886967"/>
                </a:lnTo>
                <a:lnTo>
                  <a:pt x="550163" y="888028"/>
                </a:lnTo>
                <a:lnTo>
                  <a:pt x="722375" y="477475"/>
                </a:lnTo>
                <a:close/>
              </a:path>
              <a:path w="731519" h="909827">
                <a:moveTo>
                  <a:pt x="550163" y="888028"/>
                </a:moveTo>
                <a:lnTo>
                  <a:pt x="550163" y="886967"/>
                </a:lnTo>
                <a:lnTo>
                  <a:pt x="541019" y="883919"/>
                </a:lnTo>
                <a:lnTo>
                  <a:pt x="541019" y="909827"/>
                </a:lnTo>
                <a:lnTo>
                  <a:pt x="550163" y="888028"/>
                </a:lnTo>
                <a:close/>
              </a:path>
              <a:path w="731519" h="909827">
                <a:moveTo>
                  <a:pt x="722375" y="457199"/>
                </a:moveTo>
                <a:lnTo>
                  <a:pt x="722375" y="454151"/>
                </a:lnTo>
                <a:lnTo>
                  <a:pt x="721734" y="455673"/>
                </a:lnTo>
                <a:lnTo>
                  <a:pt x="722375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6632" y="4346447"/>
            <a:ext cx="1950719" cy="1316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4815" y="4328159"/>
            <a:ext cx="2017775" cy="1351787"/>
          </a:xfrm>
          <a:custGeom>
            <a:avLst/>
            <a:gdLst/>
            <a:ahLst/>
            <a:cxnLst/>
            <a:rect l="l" t="t" r="r" b="b"/>
            <a:pathLst>
              <a:path w="2017775" h="1351787">
                <a:moveTo>
                  <a:pt x="336769" y="935735"/>
                </a:moveTo>
                <a:lnTo>
                  <a:pt x="0" y="935735"/>
                </a:lnTo>
                <a:lnTo>
                  <a:pt x="0" y="1351787"/>
                </a:lnTo>
                <a:lnTo>
                  <a:pt x="4571" y="1351787"/>
                </a:lnTo>
                <a:lnTo>
                  <a:pt x="4571" y="944879"/>
                </a:lnTo>
                <a:lnTo>
                  <a:pt x="9143" y="940307"/>
                </a:lnTo>
                <a:lnTo>
                  <a:pt x="9143" y="944879"/>
                </a:lnTo>
                <a:lnTo>
                  <a:pt x="335279" y="944879"/>
                </a:lnTo>
                <a:lnTo>
                  <a:pt x="335279" y="938783"/>
                </a:lnTo>
                <a:lnTo>
                  <a:pt x="336769" y="935735"/>
                </a:lnTo>
                <a:close/>
              </a:path>
              <a:path w="2017775" h="1351787">
                <a:moveTo>
                  <a:pt x="9143" y="944879"/>
                </a:moveTo>
                <a:lnTo>
                  <a:pt x="9143" y="940307"/>
                </a:lnTo>
                <a:lnTo>
                  <a:pt x="4571" y="944879"/>
                </a:lnTo>
                <a:lnTo>
                  <a:pt x="9143" y="944879"/>
                </a:lnTo>
                <a:close/>
              </a:path>
              <a:path w="2017775" h="1351787">
                <a:moveTo>
                  <a:pt x="9143" y="1342643"/>
                </a:moveTo>
                <a:lnTo>
                  <a:pt x="9143" y="944879"/>
                </a:lnTo>
                <a:lnTo>
                  <a:pt x="4571" y="944879"/>
                </a:lnTo>
                <a:lnTo>
                  <a:pt x="4571" y="1342643"/>
                </a:lnTo>
                <a:lnTo>
                  <a:pt x="9143" y="1342643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4571" y="1342643"/>
                </a:lnTo>
                <a:lnTo>
                  <a:pt x="9143" y="1347215"/>
                </a:lnTo>
                <a:lnTo>
                  <a:pt x="9143" y="1351787"/>
                </a:lnTo>
                <a:lnTo>
                  <a:pt x="2007107" y="1351787"/>
                </a:lnTo>
                <a:lnTo>
                  <a:pt x="2007107" y="1347215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9143" y="1351787"/>
                </a:moveTo>
                <a:lnTo>
                  <a:pt x="9143" y="1347215"/>
                </a:lnTo>
                <a:lnTo>
                  <a:pt x="4571" y="1342643"/>
                </a:lnTo>
                <a:lnTo>
                  <a:pt x="4571" y="1351787"/>
                </a:lnTo>
                <a:lnTo>
                  <a:pt x="9143" y="1351787"/>
                </a:lnTo>
                <a:close/>
              </a:path>
              <a:path w="2017775" h="1351787">
                <a:moveTo>
                  <a:pt x="339851" y="935735"/>
                </a:moveTo>
                <a:lnTo>
                  <a:pt x="336769" y="935735"/>
                </a:lnTo>
                <a:lnTo>
                  <a:pt x="335279" y="938783"/>
                </a:lnTo>
                <a:lnTo>
                  <a:pt x="339851" y="935735"/>
                </a:lnTo>
                <a:close/>
              </a:path>
              <a:path w="2017775" h="1351787">
                <a:moveTo>
                  <a:pt x="339851" y="944879"/>
                </a:moveTo>
                <a:lnTo>
                  <a:pt x="339851" y="935735"/>
                </a:lnTo>
                <a:lnTo>
                  <a:pt x="335279" y="938783"/>
                </a:lnTo>
                <a:lnTo>
                  <a:pt x="335279" y="944879"/>
                </a:lnTo>
                <a:lnTo>
                  <a:pt x="339851" y="944879"/>
                </a:lnTo>
                <a:close/>
              </a:path>
              <a:path w="2017775" h="1351787">
                <a:moveTo>
                  <a:pt x="845568" y="935735"/>
                </a:moveTo>
                <a:lnTo>
                  <a:pt x="794003" y="0"/>
                </a:lnTo>
                <a:lnTo>
                  <a:pt x="336769" y="935735"/>
                </a:lnTo>
                <a:lnTo>
                  <a:pt x="339851" y="935735"/>
                </a:lnTo>
                <a:lnTo>
                  <a:pt x="339851" y="944879"/>
                </a:lnTo>
                <a:lnTo>
                  <a:pt x="342899" y="944879"/>
                </a:lnTo>
                <a:lnTo>
                  <a:pt x="784859" y="40056"/>
                </a:lnTo>
                <a:lnTo>
                  <a:pt x="784859" y="19811"/>
                </a:lnTo>
                <a:lnTo>
                  <a:pt x="794003" y="21335"/>
                </a:lnTo>
                <a:lnTo>
                  <a:pt x="794003" y="183059"/>
                </a:lnTo>
                <a:lnTo>
                  <a:pt x="836675" y="944879"/>
                </a:lnTo>
                <a:lnTo>
                  <a:pt x="841247" y="944879"/>
                </a:lnTo>
                <a:lnTo>
                  <a:pt x="841247" y="935735"/>
                </a:lnTo>
                <a:lnTo>
                  <a:pt x="845568" y="935735"/>
                </a:lnTo>
                <a:close/>
              </a:path>
              <a:path w="2017775" h="1351787">
                <a:moveTo>
                  <a:pt x="794003" y="21335"/>
                </a:moveTo>
                <a:lnTo>
                  <a:pt x="784859" y="19811"/>
                </a:lnTo>
                <a:lnTo>
                  <a:pt x="785877" y="37973"/>
                </a:lnTo>
                <a:lnTo>
                  <a:pt x="794003" y="21335"/>
                </a:lnTo>
                <a:close/>
              </a:path>
              <a:path w="2017775" h="1351787">
                <a:moveTo>
                  <a:pt x="785877" y="37973"/>
                </a:moveTo>
                <a:lnTo>
                  <a:pt x="784859" y="19811"/>
                </a:lnTo>
                <a:lnTo>
                  <a:pt x="784859" y="40056"/>
                </a:lnTo>
                <a:lnTo>
                  <a:pt x="785877" y="37973"/>
                </a:lnTo>
                <a:close/>
              </a:path>
              <a:path w="2017775" h="1351787">
                <a:moveTo>
                  <a:pt x="794003" y="183059"/>
                </a:moveTo>
                <a:lnTo>
                  <a:pt x="794003" y="21335"/>
                </a:lnTo>
                <a:lnTo>
                  <a:pt x="785877" y="37973"/>
                </a:lnTo>
                <a:lnTo>
                  <a:pt x="794003" y="183059"/>
                </a:lnTo>
                <a:close/>
              </a:path>
              <a:path w="2017775" h="1351787">
                <a:moveTo>
                  <a:pt x="845819" y="940307"/>
                </a:moveTo>
                <a:lnTo>
                  <a:pt x="845568" y="935735"/>
                </a:lnTo>
                <a:lnTo>
                  <a:pt x="841247" y="935735"/>
                </a:lnTo>
                <a:lnTo>
                  <a:pt x="845819" y="940307"/>
                </a:lnTo>
                <a:close/>
              </a:path>
              <a:path w="2017775" h="1351787">
                <a:moveTo>
                  <a:pt x="845819" y="944879"/>
                </a:moveTo>
                <a:lnTo>
                  <a:pt x="845819" y="940307"/>
                </a:lnTo>
                <a:lnTo>
                  <a:pt x="841247" y="935735"/>
                </a:lnTo>
                <a:lnTo>
                  <a:pt x="841247" y="944879"/>
                </a:lnTo>
                <a:lnTo>
                  <a:pt x="845819" y="944879"/>
                </a:lnTo>
                <a:close/>
              </a:path>
              <a:path w="2017775" h="1351787">
                <a:moveTo>
                  <a:pt x="2017775" y="1351787"/>
                </a:moveTo>
                <a:lnTo>
                  <a:pt x="2017775" y="935735"/>
                </a:lnTo>
                <a:lnTo>
                  <a:pt x="845568" y="935735"/>
                </a:lnTo>
                <a:lnTo>
                  <a:pt x="845819" y="940307"/>
                </a:lnTo>
                <a:lnTo>
                  <a:pt x="845819" y="944879"/>
                </a:lnTo>
                <a:lnTo>
                  <a:pt x="2007107" y="944879"/>
                </a:lnTo>
                <a:lnTo>
                  <a:pt x="2007107" y="940307"/>
                </a:lnTo>
                <a:lnTo>
                  <a:pt x="2011679" y="944879"/>
                </a:lnTo>
                <a:lnTo>
                  <a:pt x="2011679" y="1351787"/>
                </a:lnTo>
                <a:lnTo>
                  <a:pt x="2017775" y="1351787"/>
                </a:lnTo>
                <a:close/>
              </a:path>
              <a:path w="2017775" h="1351787">
                <a:moveTo>
                  <a:pt x="2011679" y="944879"/>
                </a:moveTo>
                <a:lnTo>
                  <a:pt x="2007107" y="940307"/>
                </a:lnTo>
                <a:lnTo>
                  <a:pt x="2007107" y="944879"/>
                </a:lnTo>
                <a:lnTo>
                  <a:pt x="2011679" y="944879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2011679" y="944879"/>
                </a:lnTo>
                <a:lnTo>
                  <a:pt x="2007107" y="944879"/>
                </a:lnTo>
                <a:lnTo>
                  <a:pt x="2007107" y="1342643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2011679" y="1351787"/>
                </a:moveTo>
                <a:lnTo>
                  <a:pt x="2011679" y="1342643"/>
                </a:lnTo>
                <a:lnTo>
                  <a:pt x="2007107" y="1347215"/>
                </a:lnTo>
                <a:lnTo>
                  <a:pt x="2007107" y="1351787"/>
                </a:lnTo>
                <a:lnTo>
                  <a:pt x="2011679" y="135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9651" y="5309105"/>
            <a:ext cx="102552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4240" y="4427220"/>
            <a:ext cx="2389631" cy="1217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2423" y="4411979"/>
            <a:ext cx="2456687" cy="1267967"/>
          </a:xfrm>
          <a:custGeom>
            <a:avLst/>
            <a:gdLst/>
            <a:ahLst/>
            <a:cxnLst/>
            <a:rect l="l" t="t" r="r" b="b"/>
            <a:pathLst>
              <a:path w="2456687" h="1267967">
                <a:moveTo>
                  <a:pt x="411142" y="851915"/>
                </a:moveTo>
                <a:lnTo>
                  <a:pt x="0" y="851915"/>
                </a:lnTo>
                <a:lnTo>
                  <a:pt x="0" y="1267967"/>
                </a:lnTo>
                <a:lnTo>
                  <a:pt x="4571" y="1267967"/>
                </a:lnTo>
                <a:lnTo>
                  <a:pt x="4571" y="861059"/>
                </a:lnTo>
                <a:lnTo>
                  <a:pt x="10667" y="856487"/>
                </a:lnTo>
                <a:lnTo>
                  <a:pt x="10667" y="861059"/>
                </a:lnTo>
                <a:lnTo>
                  <a:pt x="409955" y="861059"/>
                </a:lnTo>
                <a:lnTo>
                  <a:pt x="409955" y="853439"/>
                </a:lnTo>
                <a:lnTo>
                  <a:pt x="411142" y="851915"/>
                </a:lnTo>
                <a:close/>
              </a:path>
              <a:path w="2456687" h="1267967">
                <a:moveTo>
                  <a:pt x="10667" y="861059"/>
                </a:moveTo>
                <a:lnTo>
                  <a:pt x="10667" y="856487"/>
                </a:lnTo>
                <a:lnTo>
                  <a:pt x="4571" y="861059"/>
                </a:lnTo>
                <a:lnTo>
                  <a:pt x="10667" y="861059"/>
                </a:lnTo>
                <a:close/>
              </a:path>
              <a:path w="2456687" h="1267967">
                <a:moveTo>
                  <a:pt x="10667" y="1258823"/>
                </a:moveTo>
                <a:lnTo>
                  <a:pt x="10667" y="861059"/>
                </a:lnTo>
                <a:lnTo>
                  <a:pt x="4571" y="861059"/>
                </a:lnTo>
                <a:lnTo>
                  <a:pt x="4571" y="1258823"/>
                </a:lnTo>
                <a:lnTo>
                  <a:pt x="10667" y="1258823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4571" y="1258823"/>
                </a:lnTo>
                <a:lnTo>
                  <a:pt x="10667" y="1263395"/>
                </a:lnTo>
                <a:lnTo>
                  <a:pt x="10667" y="1267967"/>
                </a:lnTo>
                <a:lnTo>
                  <a:pt x="2447543" y="1267967"/>
                </a:lnTo>
                <a:lnTo>
                  <a:pt x="2447543" y="1263395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10667" y="1267967"/>
                </a:moveTo>
                <a:lnTo>
                  <a:pt x="10667" y="1263395"/>
                </a:lnTo>
                <a:lnTo>
                  <a:pt x="4571" y="1258823"/>
                </a:lnTo>
                <a:lnTo>
                  <a:pt x="4571" y="1267967"/>
                </a:lnTo>
                <a:lnTo>
                  <a:pt x="10667" y="1267967"/>
                </a:lnTo>
                <a:close/>
              </a:path>
              <a:path w="2456687" h="1267967">
                <a:moveTo>
                  <a:pt x="413003" y="851915"/>
                </a:moveTo>
                <a:lnTo>
                  <a:pt x="411142" y="851915"/>
                </a:lnTo>
                <a:lnTo>
                  <a:pt x="409955" y="853439"/>
                </a:lnTo>
                <a:lnTo>
                  <a:pt x="413003" y="851915"/>
                </a:lnTo>
                <a:close/>
              </a:path>
              <a:path w="2456687" h="1267967">
                <a:moveTo>
                  <a:pt x="413003" y="861059"/>
                </a:moveTo>
                <a:lnTo>
                  <a:pt x="413003" y="851915"/>
                </a:lnTo>
                <a:lnTo>
                  <a:pt x="409955" y="853439"/>
                </a:lnTo>
                <a:lnTo>
                  <a:pt x="409955" y="861059"/>
                </a:lnTo>
                <a:lnTo>
                  <a:pt x="413003" y="861059"/>
                </a:lnTo>
                <a:close/>
              </a:path>
              <a:path w="2456687" h="1267967">
                <a:moveTo>
                  <a:pt x="1074419" y="0"/>
                </a:moveTo>
                <a:lnTo>
                  <a:pt x="411142" y="851915"/>
                </a:lnTo>
                <a:lnTo>
                  <a:pt x="413003" y="851915"/>
                </a:lnTo>
                <a:lnTo>
                  <a:pt x="413003" y="861059"/>
                </a:lnTo>
                <a:lnTo>
                  <a:pt x="416051" y="861059"/>
                </a:lnTo>
                <a:lnTo>
                  <a:pt x="1062924" y="31082"/>
                </a:lnTo>
                <a:lnTo>
                  <a:pt x="1063751" y="15239"/>
                </a:lnTo>
                <a:lnTo>
                  <a:pt x="1072895" y="18287"/>
                </a:lnTo>
                <a:lnTo>
                  <a:pt x="1072895" y="29534"/>
                </a:lnTo>
                <a:lnTo>
                  <a:pt x="1074419" y="0"/>
                </a:lnTo>
                <a:close/>
              </a:path>
              <a:path w="2456687" h="1267967">
                <a:moveTo>
                  <a:pt x="1072895" y="29534"/>
                </a:moveTo>
                <a:lnTo>
                  <a:pt x="1072895" y="18287"/>
                </a:lnTo>
                <a:lnTo>
                  <a:pt x="1062924" y="31082"/>
                </a:lnTo>
                <a:lnTo>
                  <a:pt x="1019555" y="861059"/>
                </a:lnTo>
                <a:lnTo>
                  <a:pt x="1025651" y="861059"/>
                </a:lnTo>
                <a:lnTo>
                  <a:pt x="1025651" y="851915"/>
                </a:lnTo>
                <a:lnTo>
                  <a:pt x="1030459" y="851915"/>
                </a:lnTo>
                <a:lnTo>
                  <a:pt x="1072895" y="29534"/>
                </a:lnTo>
                <a:close/>
              </a:path>
              <a:path w="2456687" h="1267967">
                <a:moveTo>
                  <a:pt x="1030459" y="851915"/>
                </a:moveTo>
                <a:lnTo>
                  <a:pt x="1025651" y="851915"/>
                </a:lnTo>
                <a:lnTo>
                  <a:pt x="1030223" y="856487"/>
                </a:lnTo>
                <a:lnTo>
                  <a:pt x="1030459" y="851915"/>
                </a:lnTo>
                <a:close/>
              </a:path>
              <a:path w="2456687" h="1267967">
                <a:moveTo>
                  <a:pt x="2456687" y="1267967"/>
                </a:moveTo>
                <a:lnTo>
                  <a:pt x="2456687" y="851915"/>
                </a:lnTo>
                <a:lnTo>
                  <a:pt x="1030459" y="851915"/>
                </a:lnTo>
                <a:lnTo>
                  <a:pt x="1030223" y="856487"/>
                </a:lnTo>
                <a:lnTo>
                  <a:pt x="1025651" y="851915"/>
                </a:lnTo>
                <a:lnTo>
                  <a:pt x="1025651" y="861059"/>
                </a:lnTo>
                <a:lnTo>
                  <a:pt x="2447543" y="861059"/>
                </a:lnTo>
                <a:lnTo>
                  <a:pt x="2447543" y="856487"/>
                </a:lnTo>
                <a:lnTo>
                  <a:pt x="2452115" y="861059"/>
                </a:lnTo>
                <a:lnTo>
                  <a:pt x="2452115" y="1267967"/>
                </a:lnTo>
                <a:lnTo>
                  <a:pt x="2456687" y="1267967"/>
                </a:lnTo>
                <a:close/>
              </a:path>
              <a:path w="2456687" h="1267967">
                <a:moveTo>
                  <a:pt x="1072895" y="18287"/>
                </a:moveTo>
                <a:lnTo>
                  <a:pt x="1063751" y="15239"/>
                </a:lnTo>
                <a:lnTo>
                  <a:pt x="1062924" y="31082"/>
                </a:lnTo>
                <a:lnTo>
                  <a:pt x="1072895" y="18287"/>
                </a:lnTo>
                <a:close/>
              </a:path>
              <a:path w="2456687" h="1267967">
                <a:moveTo>
                  <a:pt x="2452115" y="861059"/>
                </a:moveTo>
                <a:lnTo>
                  <a:pt x="2447543" y="856487"/>
                </a:lnTo>
                <a:lnTo>
                  <a:pt x="2447543" y="861059"/>
                </a:lnTo>
                <a:lnTo>
                  <a:pt x="2452115" y="861059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2452115" y="861059"/>
                </a:lnTo>
                <a:lnTo>
                  <a:pt x="2447543" y="861059"/>
                </a:lnTo>
                <a:lnTo>
                  <a:pt x="2447543" y="1258823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2452115" y="1267967"/>
                </a:moveTo>
                <a:lnTo>
                  <a:pt x="2452115" y="1258823"/>
                </a:lnTo>
                <a:lnTo>
                  <a:pt x="2447543" y="1263395"/>
                </a:lnTo>
                <a:lnTo>
                  <a:pt x="2447543" y="1267967"/>
                </a:lnTo>
                <a:lnTo>
                  <a:pt x="2452115" y="126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7258" y="5309105"/>
            <a:ext cx="2204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bj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hin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51447" y="4469891"/>
            <a:ext cx="1804415" cy="11689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99632" y="4453127"/>
            <a:ext cx="1882139" cy="1226819"/>
          </a:xfrm>
          <a:custGeom>
            <a:avLst/>
            <a:gdLst/>
            <a:ahLst/>
            <a:cxnLst/>
            <a:rect l="l" t="t" r="r" b="b"/>
            <a:pathLst>
              <a:path w="1882139" h="1226819">
                <a:moveTo>
                  <a:pt x="313248" y="810767"/>
                </a:moveTo>
                <a:lnTo>
                  <a:pt x="0" y="810767"/>
                </a:lnTo>
                <a:lnTo>
                  <a:pt x="0" y="1226819"/>
                </a:lnTo>
                <a:lnTo>
                  <a:pt x="4571" y="1226819"/>
                </a:lnTo>
                <a:lnTo>
                  <a:pt x="4571" y="819911"/>
                </a:lnTo>
                <a:lnTo>
                  <a:pt x="9143" y="815339"/>
                </a:lnTo>
                <a:lnTo>
                  <a:pt x="9143" y="819911"/>
                </a:lnTo>
                <a:lnTo>
                  <a:pt x="312419" y="819911"/>
                </a:lnTo>
                <a:lnTo>
                  <a:pt x="312419" y="815339"/>
                </a:lnTo>
                <a:lnTo>
                  <a:pt x="313248" y="810767"/>
                </a:lnTo>
                <a:close/>
              </a:path>
              <a:path w="1882139" h="1226819">
                <a:moveTo>
                  <a:pt x="9143" y="819911"/>
                </a:moveTo>
                <a:lnTo>
                  <a:pt x="9143" y="815339"/>
                </a:lnTo>
                <a:lnTo>
                  <a:pt x="4571" y="819911"/>
                </a:lnTo>
                <a:lnTo>
                  <a:pt x="9143" y="819911"/>
                </a:lnTo>
                <a:close/>
              </a:path>
              <a:path w="1882139" h="1226819">
                <a:moveTo>
                  <a:pt x="9143" y="1217675"/>
                </a:moveTo>
                <a:lnTo>
                  <a:pt x="9143" y="819911"/>
                </a:lnTo>
                <a:lnTo>
                  <a:pt x="4571" y="819911"/>
                </a:lnTo>
                <a:lnTo>
                  <a:pt x="4571" y="1217675"/>
                </a:lnTo>
                <a:lnTo>
                  <a:pt x="9143" y="1217675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4571" y="1217675"/>
                </a:lnTo>
                <a:lnTo>
                  <a:pt x="9143" y="1222247"/>
                </a:lnTo>
                <a:lnTo>
                  <a:pt x="9143" y="1226819"/>
                </a:lnTo>
                <a:lnTo>
                  <a:pt x="1872995" y="1226819"/>
                </a:lnTo>
                <a:lnTo>
                  <a:pt x="1872995" y="1222247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9143" y="1226819"/>
                </a:moveTo>
                <a:lnTo>
                  <a:pt x="9143" y="1222247"/>
                </a:lnTo>
                <a:lnTo>
                  <a:pt x="4571" y="1217675"/>
                </a:lnTo>
                <a:lnTo>
                  <a:pt x="4571" y="1226819"/>
                </a:lnTo>
                <a:lnTo>
                  <a:pt x="9143" y="1226819"/>
                </a:lnTo>
                <a:close/>
              </a:path>
              <a:path w="1882139" h="1226819">
                <a:moveTo>
                  <a:pt x="316991" y="810767"/>
                </a:moveTo>
                <a:lnTo>
                  <a:pt x="313248" y="810767"/>
                </a:lnTo>
                <a:lnTo>
                  <a:pt x="312419" y="815339"/>
                </a:lnTo>
                <a:lnTo>
                  <a:pt x="316991" y="810767"/>
                </a:lnTo>
                <a:close/>
              </a:path>
              <a:path w="1882139" h="1226819">
                <a:moveTo>
                  <a:pt x="316991" y="819911"/>
                </a:moveTo>
                <a:lnTo>
                  <a:pt x="316991" y="810767"/>
                </a:lnTo>
                <a:lnTo>
                  <a:pt x="312419" y="815339"/>
                </a:lnTo>
                <a:lnTo>
                  <a:pt x="312419" y="819911"/>
                </a:lnTo>
                <a:lnTo>
                  <a:pt x="316991" y="819911"/>
                </a:lnTo>
                <a:close/>
              </a:path>
              <a:path w="1882139" h="1226819">
                <a:moveTo>
                  <a:pt x="788199" y="810767"/>
                </a:moveTo>
                <a:lnTo>
                  <a:pt x="460247" y="0"/>
                </a:lnTo>
                <a:lnTo>
                  <a:pt x="313248" y="810767"/>
                </a:lnTo>
                <a:lnTo>
                  <a:pt x="316991" y="810767"/>
                </a:lnTo>
                <a:lnTo>
                  <a:pt x="316991" y="819911"/>
                </a:lnTo>
                <a:lnTo>
                  <a:pt x="321563" y="819911"/>
                </a:lnTo>
                <a:lnTo>
                  <a:pt x="457199" y="68916"/>
                </a:lnTo>
                <a:lnTo>
                  <a:pt x="457199" y="18287"/>
                </a:lnTo>
                <a:lnTo>
                  <a:pt x="466343" y="18287"/>
                </a:lnTo>
                <a:lnTo>
                  <a:pt x="466343" y="40868"/>
                </a:lnTo>
                <a:lnTo>
                  <a:pt x="781811" y="819911"/>
                </a:lnTo>
                <a:lnTo>
                  <a:pt x="784859" y="819911"/>
                </a:lnTo>
                <a:lnTo>
                  <a:pt x="784859" y="810767"/>
                </a:lnTo>
                <a:lnTo>
                  <a:pt x="788199" y="810767"/>
                </a:lnTo>
                <a:close/>
              </a:path>
              <a:path w="1882139" h="1226819">
                <a:moveTo>
                  <a:pt x="466343" y="18287"/>
                </a:moveTo>
                <a:lnTo>
                  <a:pt x="457199" y="18287"/>
                </a:lnTo>
                <a:lnTo>
                  <a:pt x="463523" y="33904"/>
                </a:lnTo>
                <a:lnTo>
                  <a:pt x="466343" y="18287"/>
                </a:lnTo>
                <a:close/>
              </a:path>
              <a:path w="1882139" h="1226819">
                <a:moveTo>
                  <a:pt x="463523" y="33904"/>
                </a:moveTo>
                <a:lnTo>
                  <a:pt x="457199" y="18287"/>
                </a:lnTo>
                <a:lnTo>
                  <a:pt x="457199" y="68916"/>
                </a:lnTo>
                <a:lnTo>
                  <a:pt x="463523" y="33904"/>
                </a:lnTo>
                <a:close/>
              </a:path>
              <a:path w="1882139" h="1226819">
                <a:moveTo>
                  <a:pt x="466343" y="40868"/>
                </a:moveTo>
                <a:lnTo>
                  <a:pt x="466343" y="18287"/>
                </a:lnTo>
                <a:lnTo>
                  <a:pt x="463523" y="33904"/>
                </a:lnTo>
                <a:lnTo>
                  <a:pt x="466343" y="40868"/>
                </a:lnTo>
                <a:close/>
              </a:path>
              <a:path w="1882139" h="1226819">
                <a:moveTo>
                  <a:pt x="789431" y="813815"/>
                </a:moveTo>
                <a:lnTo>
                  <a:pt x="788199" y="810767"/>
                </a:lnTo>
                <a:lnTo>
                  <a:pt x="784859" y="810767"/>
                </a:lnTo>
                <a:lnTo>
                  <a:pt x="789431" y="813815"/>
                </a:lnTo>
                <a:close/>
              </a:path>
              <a:path w="1882139" h="1226819">
                <a:moveTo>
                  <a:pt x="789431" y="819911"/>
                </a:moveTo>
                <a:lnTo>
                  <a:pt x="789431" y="813815"/>
                </a:lnTo>
                <a:lnTo>
                  <a:pt x="784859" y="810767"/>
                </a:lnTo>
                <a:lnTo>
                  <a:pt x="784859" y="819911"/>
                </a:lnTo>
                <a:lnTo>
                  <a:pt x="789431" y="819911"/>
                </a:lnTo>
                <a:close/>
              </a:path>
              <a:path w="1882139" h="1226819">
                <a:moveTo>
                  <a:pt x="1882139" y="1226819"/>
                </a:moveTo>
                <a:lnTo>
                  <a:pt x="1882139" y="810767"/>
                </a:lnTo>
                <a:lnTo>
                  <a:pt x="788199" y="810767"/>
                </a:lnTo>
                <a:lnTo>
                  <a:pt x="789431" y="813815"/>
                </a:lnTo>
                <a:lnTo>
                  <a:pt x="789431" y="819911"/>
                </a:lnTo>
                <a:lnTo>
                  <a:pt x="1872995" y="819911"/>
                </a:lnTo>
                <a:lnTo>
                  <a:pt x="1872995" y="815339"/>
                </a:lnTo>
                <a:lnTo>
                  <a:pt x="1877567" y="819911"/>
                </a:lnTo>
                <a:lnTo>
                  <a:pt x="1877567" y="1226819"/>
                </a:lnTo>
                <a:lnTo>
                  <a:pt x="1882139" y="1226819"/>
                </a:lnTo>
                <a:close/>
              </a:path>
              <a:path w="1882139" h="1226819">
                <a:moveTo>
                  <a:pt x="1877567" y="819911"/>
                </a:moveTo>
                <a:lnTo>
                  <a:pt x="1872995" y="815339"/>
                </a:lnTo>
                <a:lnTo>
                  <a:pt x="1872995" y="819911"/>
                </a:lnTo>
                <a:lnTo>
                  <a:pt x="1877567" y="819911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1877567" y="819911"/>
                </a:lnTo>
                <a:lnTo>
                  <a:pt x="1872995" y="819911"/>
                </a:lnTo>
                <a:lnTo>
                  <a:pt x="1872995" y="1217675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1877567" y="1226819"/>
                </a:moveTo>
                <a:lnTo>
                  <a:pt x="1877567" y="1217675"/>
                </a:lnTo>
                <a:lnTo>
                  <a:pt x="1872995" y="1222247"/>
                </a:lnTo>
                <a:lnTo>
                  <a:pt x="1872995" y="1226819"/>
                </a:lnTo>
                <a:lnTo>
                  <a:pt x="1877567" y="1226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82941" y="5309105"/>
            <a:ext cx="928369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40852" y="4349495"/>
            <a:ext cx="1316735" cy="1315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9035" y="4322064"/>
            <a:ext cx="1377695" cy="1357883"/>
          </a:xfrm>
          <a:custGeom>
            <a:avLst/>
            <a:gdLst/>
            <a:ahLst/>
            <a:cxnLst/>
            <a:rect l="l" t="t" r="r" b="b"/>
            <a:pathLst>
              <a:path w="1377695" h="1357883">
                <a:moveTo>
                  <a:pt x="803147" y="950975"/>
                </a:moveTo>
                <a:lnTo>
                  <a:pt x="803147" y="941831"/>
                </a:lnTo>
                <a:lnTo>
                  <a:pt x="798575" y="947927"/>
                </a:lnTo>
                <a:lnTo>
                  <a:pt x="797958" y="941831"/>
                </a:lnTo>
                <a:lnTo>
                  <a:pt x="0" y="941831"/>
                </a:lnTo>
                <a:lnTo>
                  <a:pt x="0" y="1357883"/>
                </a:lnTo>
                <a:lnTo>
                  <a:pt x="4571" y="1357883"/>
                </a:lnTo>
                <a:lnTo>
                  <a:pt x="4571" y="950975"/>
                </a:lnTo>
                <a:lnTo>
                  <a:pt x="9143" y="946403"/>
                </a:lnTo>
                <a:lnTo>
                  <a:pt x="9143" y="950975"/>
                </a:lnTo>
                <a:lnTo>
                  <a:pt x="803147" y="950975"/>
                </a:lnTo>
                <a:close/>
              </a:path>
              <a:path w="1377695" h="1357883">
                <a:moveTo>
                  <a:pt x="9143" y="950975"/>
                </a:moveTo>
                <a:lnTo>
                  <a:pt x="9143" y="946403"/>
                </a:lnTo>
                <a:lnTo>
                  <a:pt x="4571" y="950975"/>
                </a:lnTo>
                <a:lnTo>
                  <a:pt x="9143" y="950975"/>
                </a:lnTo>
                <a:close/>
              </a:path>
              <a:path w="1377695" h="1357883">
                <a:moveTo>
                  <a:pt x="9143" y="1348739"/>
                </a:moveTo>
                <a:lnTo>
                  <a:pt x="9143" y="950975"/>
                </a:lnTo>
                <a:lnTo>
                  <a:pt x="4571" y="950975"/>
                </a:lnTo>
                <a:lnTo>
                  <a:pt x="4571" y="1348739"/>
                </a:lnTo>
                <a:lnTo>
                  <a:pt x="9143" y="1348739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4571" y="1348739"/>
                </a:lnTo>
                <a:lnTo>
                  <a:pt x="9143" y="1353311"/>
                </a:lnTo>
                <a:lnTo>
                  <a:pt x="9143" y="1357883"/>
                </a:lnTo>
                <a:lnTo>
                  <a:pt x="1368551" y="1357883"/>
                </a:lnTo>
                <a:lnTo>
                  <a:pt x="1368551" y="1353311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9143" y="1357883"/>
                </a:moveTo>
                <a:lnTo>
                  <a:pt x="9143" y="1353311"/>
                </a:lnTo>
                <a:lnTo>
                  <a:pt x="4571" y="1348739"/>
                </a:lnTo>
                <a:lnTo>
                  <a:pt x="4571" y="1357883"/>
                </a:lnTo>
                <a:lnTo>
                  <a:pt x="9143" y="1357883"/>
                </a:lnTo>
                <a:close/>
              </a:path>
              <a:path w="1377695" h="1357883">
                <a:moveTo>
                  <a:pt x="1147655" y="941831"/>
                </a:moveTo>
                <a:lnTo>
                  <a:pt x="702563" y="0"/>
                </a:lnTo>
                <a:lnTo>
                  <a:pt x="705611" y="30092"/>
                </a:lnTo>
                <a:lnTo>
                  <a:pt x="705611" y="28955"/>
                </a:lnTo>
                <a:lnTo>
                  <a:pt x="714755" y="27431"/>
                </a:lnTo>
                <a:lnTo>
                  <a:pt x="717424" y="53944"/>
                </a:lnTo>
                <a:lnTo>
                  <a:pt x="1141475" y="950975"/>
                </a:lnTo>
                <a:lnTo>
                  <a:pt x="1144523" y="950975"/>
                </a:lnTo>
                <a:lnTo>
                  <a:pt x="1144523" y="941831"/>
                </a:lnTo>
                <a:lnTo>
                  <a:pt x="1147655" y="941831"/>
                </a:lnTo>
                <a:close/>
              </a:path>
              <a:path w="1377695" h="1357883">
                <a:moveTo>
                  <a:pt x="717424" y="53944"/>
                </a:moveTo>
                <a:lnTo>
                  <a:pt x="714755" y="27431"/>
                </a:lnTo>
                <a:lnTo>
                  <a:pt x="705611" y="28955"/>
                </a:lnTo>
                <a:lnTo>
                  <a:pt x="717424" y="53944"/>
                </a:lnTo>
                <a:close/>
              </a:path>
              <a:path w="1377695" h="1357883">
                <a:moveTo>
                  <a:pt x="807719" y="950975"/>
                </a:moveTo>
                <a:lnTo>
                  <a:pt x="717424" y="53944"/>
                </a:lnTo>
                <a:lnTo>
                  <a:pt x="705611" y="28955"/>
                </a:lnTo>
                <a:lnTo>
                  <a:pt x="705611" y="30092"/>
                </a:lnTo>
                <a:lnTo>
                  <a:pt x="797958" y="941831"/>
                </a:lnTo>
                <a:lnTo>
                  <a:pt x="803147" y="941831"/>
                </a:lnTo>
                <a:lnTo>
                  <a:pt x="803147" y="950975"/>
                </a:lnTo>
                <a:lnTo>
                  <a:pt x="807719" y="950975"/>
                </a:lnTo>
                <a:close/>
              </a:path>
              <a:path w="1377695" h="1357883">
                <a:moveTo>
                  <a:pt x="803147" y="941831"/>
                </a:moveTo>
                <a:lnTo>
                  <a:pt x="797958" y="941831"/>
                </a:lnTo>
                <a:lnTo>
                  <a:pt x="798575" y="947927"/>
                </a:lnTo>
                <a:lnTo>
                  <a:pt x="803147" y="941831"/>
                </a:lnTo>
                <a:close/>
              </a:path>
              <a:path w="1377695" h="1357883">
                <a:moveTo>
                  <a:pt x="1149095" y="944879"/>
                </a:moveTo>
                <a:lnTo>
                  <a:pt x="1147655" y="941831"/>
                </a:lnTo>
                <a:lnTo>
                  <a:pt x="1144523" y="941831"/>
                </a:lnTo>
                <a:lnTo>
                  <a:pt x="1149095" y="944879"/>
                </a:lnTo>
                <a:close/>
              </a:path>
              <a:path w="1377695" h="1357883">
                <a:moveTo>
                  <a:pt x="1149095" y="950975"/>
                </a:moveTo>
                <a:lnTo>
                  <a:pt x="1149095" y="944879"/>
                </a:lnTo>
                <a:lnTo>
                  <a:pt x="1144523" y="941831"/>
                </a:lnTo>
                <a:lnTo>
                  <a:pt x="1144523" y="950975"/>
                </a:lnTo>
                <a:lnTo>
                  <a:pt x="1149095" y="950975"/>
                </a:lnTo>
                <a:close/>
              </a:path>
              <a:path w="1377695" h="1357883">
                <a:moveTo>
                  <a:pt x="1377695" y="1357883"/>
                </a:moveTo>
                <a:lnTo>
                  <a:pt x="1377695" y="941831"/>
                </a:lnTo>
                <a:lnTo>
                  <a:pt x="1147655" y="941831"/>
                </a:lnTo>
                <a:lnTo>
                  <a:pt x="1149095" y="944879"/>
                </a:lnTo>
                <a:lnTo>
                  <a:pt x="1149095" y="950975"/>
                </a:lnTo>
                <a:lnTo>
                  <a:pt x="1368551" y="950975"/>
                </a:lnTo>
                <a:lnTo>
                  <a:pt x="1368551" y="946403"/>
                </a:lnTo>
                <a:lnTo>
                  <a:pt x="1373123" y="950975"/>
                </a:lnTo>
                <a:lnTo>
                  <a:pt x="1373123" y="1357883"/>
                </a:lnTo>
                <a:lnTo>
                  <a:pt x="1377695" y="1357883"/>
                </a:lnTo>
                <a:close/>
              </a:path>
              <a:path w="1377695" h="1357883">
                <a:moveTo>
                  <a:pt x="1373123" y="950975"/>
                </a:moveTo>
                <a:lnTo>
                  <a:pt x="1368551" y="946403"/>
                </a:lnTo>
                <a:lnTo>
                  <a:pt x="1368551" y="950975"/>
                </a:lnTo>
                <a:lnTo>
                  <a:pt x="1373123" y="950975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1373123" y="950975"/>
                </a:lnTo>
                <a:lnTo>
                  <a:pt x="1368551" y="950975"/>
                </a:lnTo>
                <a:lnTo>
                  <a:pt x="1368551" y="1348739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1373123" y="1357883"/>
                </a:moveTo>
                <a:lnTo>
                  <a:pt x="1373123" y="1348739"/>
                </a:lnTo>
                <a:lnTo>
                  <a:pt x="1368551" y="1353311"/>
                </a:lnTo>
                <a:lnTo>
                  <a:pt x="1368551" y="1357883"/>
                </a:lnTo>
                <a:lnTo>
                  <a:pt x="1373123" y="135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72344" y="5309105"/>
            <a:ext cx="5911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179" y="3438144"/>
            <a:ext cx="928115" cy="865631"/>
          </a:xfrm>
          <a:custGeom>
            <a:avLst/>
            <a:gdLst/>
            <a:ahLst/>
            <a:cxnLst/>
            <a:rect l="l" t="t" r="r" b="b"/>
            <a:pathLst>
              <a:path w="928115" h="865631">
                <a:moveTo>
                  <a:pt x="0" y="0"/>
                </a:moveTo>
                <a:lnTo>
                  <a:pt x="0" y="865631"/>
                </a:lnTo>
                <a:lnTo>
                  <a:pt x="928115" y="865631"/>
                </a:lnTo>
                <a:lnTo>
                  <a:pt x="928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2607" y="3433571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928115" y="9143"/>
                </a:lnTo>
                <a:lnTo>
                  <a:pt x="928115" y="4571"/>
                </a:lnTo>
                <a:lnTo>
                  <a:pt x="932687" y="9143"/>
                </a:lnTo>
                <a:lnTo>
                  <a:pt x="932687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2687" y="9143"/>
                </a:moveTo>
                <a:lnTo>
                  <a:pt x="928115" y="4571"/>
                </a:lnTo>
                <a:lnTo>
                  <a:pt x="928115" y="9143"/>
                </a:lnTo>
                <a:lnTo>
                  <a:pt x="932687" y="9143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932687" y="9143"/>
                </a:lnTo>
                <a:lnTo>
                  <a:pt x="928115" y="9143"/>
                </a:lnTo>
                <a:lnTo>
                  <a:pt x="928115" y="865631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32687" y="874775"/>
                </a:moveTo>
                <a:lnTo>
                  <a:pt x="932687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26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43830" y="3726178"/>
            <a:ext cx="6565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4203" y="3454908"/>
            <a:ext cx="929639" cy="865631"/>
          </a:xfrm>
          <a:custGeom>
            <a:avLst/>
            <a:gdLst/>
            <a:ahLst/>
            <a:cxnLst/>
            <a:rect l="l" t="t" r="r" b="b"/>
            <a:pathLst>
              <a:path w="929639" h="865631">
                <a:moveTo>
                  <a:pt x="0" y="0"/>
                </a:moveTo>
                <a:lnTo>
                  <a:pt x="0" y="865631"/>
                </a:lnTo>
                <a:lnTo>
                  <a:pt x="929639" y="865631"/>
                </a:lnTo>
                <a:lnTo>
                  <a:pt x="929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9632" y="3450335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28115" y="10667"/>
                </a:lnTo>
                <a:lnTo>
                  <a:pt x="928115" y="4571"/>
                </a:lnTo>
                <a:lnTo>
                  <a:pt x="934211" y="10667"/>
                </a:lnTo>
                <a:lnTo>
                  <a:pt x="934211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4211" y="10667"/>
                </a:moveTo>
                <a:lnTo>
                  <a:pt x="928115" y="4571"/>
                </a:lnTo>
                <a:lnTo>
                  <a:pt x="928115" y="10667"/>
                </a:lnTo>
                <a:lnTo>
                  <a:pt x="934211" y="10667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934211" y="10667"/>
                </a:lnTo>
                <a:lnTo>
                  <a:pt x="928115" y="10667"/>
                </a:lnTo>
                <a:lnTo>
                  <a:pt x="928115" y="865631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34211" y="874775"/>
                </a:moveTo>
                <a:lnTo>
                  <a:pt x="934211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4211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5510" y="1552701"/>
            <a:ext cx="6899023" cy="8491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 dirty="0"/>
          </a:p>
          <a:p>
            <a:pPr marL="3112135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Libr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ie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0359" y="5986777"/>
            <a:ext cx="7082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mp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il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nk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91829" y="3710938"/>
            <a:ext cx="406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00132" y="3668266"/>
            <a:ext cx="12280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Hello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ld!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7721" y="3744466"/>
            <a:ext cx="4845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67687" y="919703"/>
            <a:ext cx="7909559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798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nk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sz="2400" b="1" spc="-88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oduce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97787"/>
            <a:ext cx="8073392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curr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ent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check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crea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lang="en-US" sz="2400" b="1" spc="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uccess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y).</a:t>
            </a:r>
            <a:endParaRPr lang="en-US" sz="2400" dirty="0">
              <a:latin typeface="Times New Roman"/>
              <a:cs typeface="Times New Roman"/>
            </a:endParaRPr>
          </a:p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1802891"/>
            <a:ext cx="8073391" cy="350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l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lang="en-US" sz="2000" b="1" spc="0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287020" marR="12700" indent="-274320">
              <a:lnSpc>
                <a:spcPts val="274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lang="en-US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un the executable file.</a:t>
            </a:r>
          </a:p>
          <a:p>
            <a:pPr marL="607060" lvl="1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./counter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ts val="600"/>
              </a:lnSpc>
              <a:spcBef>
                <a:spcPts val="47"/>
              </a:spcBef>
              <a:buClr>
                <a:srgbClr val="AD0101"/>
              </a:buClr>
              <a:buFont typeface="Arial"/>
              <a:buChar char="•"/>
            </a:pPr>
            <a:endParaRPr sz="600" dirty="0"/>
          </a:p>
          <a:p>
            <a:pPr marL="607060" lvl="1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If you enter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4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, 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pu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ws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endParaRPr lang="en-US" sz="1800" spc="-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8" y="5986777"/>
            <a:ext cx="5177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297152"/>
            <a:ext cx="7765640" cy="2544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2091</Words>
  <Application>Microsoft Office PowerPoint</Application>
  <PresentationFormat>Custom</PresentationFormat>
  <Paragraphs>279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Create the source program counter.cpp using the text editor nano.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cs3103_15B_C++.pptx</dc:title>
  <dc:creator>csvlee</dc:creator>
  <cp:lastModifiedBy>Dr. LEE   Victor</cp:lastModifiedBy>
  <cp:revision>264</cp:revision>
  <cp:lastPrinted>2017-01-23T01:28:05Z</cp:lastPrinted>
  <dcterms:created xsi:type="dcterms:W3CDTF">2017-01-13T11:26:58Z</dcterms:created>
  <dcterms:modified xsi:type="dcterms:W3CDTF">2021-01-25T03:24:50Z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LastSaved">
    <vt:filetime>2017-01-13T00:00:00Z</vt:filetime>
  </property>
</Properties>
</file>