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44"/>
  </p:notes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89" r:id="rId33"/>
    <p:sldId id="293" r:id="rId34"/>
    <p:sldId id="292" r:id="rId35"/>
    <p:sldId id="300" r:id="rId36"/>
    <p:sldId id="301" r:id="rId37"/>
    <p:sldId id="304" r:id="rId38"/>
    <p:sldId id="302" r:id="rId39"/>
    <p:sldId id="303" r:id="rId40"/>
    <p:sldId id="297" r:id="rId41"/>
    <p:sldId id="305" r:id="rId42"/>
    <p:sldId id="30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0" d="100"/>
          <a:sy n="70" d="100"/>
        </p:scale>
        <p:origin x="45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29/3/2019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Lecture 8</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Indexing Techniques</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C326-3A61-4F45-BE3D-969F03E8D522}"/>
              </a:ext>
            </a:extLst>
          </p:cNvPr>
          <p:cNvSpPr>
            <a:spLocks noGrp="1"/>
          </p:cNvSpPr>
          <p:nvPr>
            <p:ph type="title"/>
          </p:nvPr>
        </p:nvSpPr>
        <p:spPr/>
        <p:txBody>
          <a:bodyPr/>
          <a:lstStyle/>
          <a:p>
            <a:r>
              <a:rPr lang="en-HK" dirty="0"/>
              <a:t>Secondary Index </a:t>
            </a:r>
            <a:r>
              <a:rPr lang="en-US" altLang="zh-TW" dirty="0"/>
              <a:t>(1/2)</a:t>
            </a:r>
            <a:endParaRPr lang="en-HK" dirty="0"/>
          </a:p>
        </p:txBody>
      </p:sp>
      <p:sp>
        <p:nvSpPr>
          <p:cNvPr id="3" name="Content Placeholder 2">
            <a:extLst>
              <a:ext uri="{FF2B5EF4-FFF2-40B4-BE49-F238E27FC236}">
                <a16:creationId xmlns:a16="http://schemas.microsoft.com/office/drawing/2014/main" id="{1BB16113-A769-4D05-8EBD-AF55E2E35CC3}"/>
              </a:ext>
            </a:extLst>
          </p:cNvPr>
          <p:cNvSpPr>
            <a:spLocks noGrp="1"/>
          </p:cNvSpPr>
          <p:nvPr>
            <p:ph idx="1"/>
          </p:nvPr>
        </p:nvSpPr>
        <p:spPr>
          <a:xfrm>
            <a:off x="234950" y="2011680"/>
            <a:ext cx="6211889" cy="4562144"/>
          </a:xfrm>
        </p:spPr>
        <p:txBody>
          <a:bodyPr>
            <a:normAutofit/>
          </a:bodyPr>
          <a:lstStyle/>
          <a:p>
            <a:pPr>
              <a:spcBef>
                <a:spcPts val="400"/>
              </a:spcBef>
            </a:pPr>
            <a:r>
              <a:rPr lang="en-US" altLang="en-US" dirty="0"/>
              <a:t>A secondary index provides a secondary means of accessing a file for which some primary access already exists</a:t>
            </a:r>
          </a:p>
          <a:p>
            <a:pPr>
              <a:spcBef>
                <a:spcPts val="400"/>
              </a:spcBef>
            </a:pPr>
            <a:r>
              <a:rPr lang="en-US" altLang="en-US" dirty="0"/>
              <a:t>The secondary index may be on a key field or a non-key field</a:t>
            </a:r>
            <a:endParaRPr lang="en-US" altLang="zh-HK" dirty="0">
              <a:ea typeface="PMingLiU" pitchFamily="18" charset="-120"/>
            </a:endParaRPr>
          </a:p>
          <a:p>
            <a:r>
              <a:rPr lang="en-US" altLang="zh-HK" dirty="0">
                <a:ea typeface="PMingLiU" pitchFamily="18" charset="-120"/>
              </a:rPr>
              <a:t>The index is an ordered file with two fields</a:t>
            </a:r>
          </a:p>
          <a:p>
            <a:pPr lvl="1"/>
            <a:r>
              <a:rPr lang="en-US" altLang="zh-HK" sz="2200" dirty="0">
                <a:ea typeface="PMingLiU" pitchFamily="18" charset="-120"/>
              </a:rPr>
              <a:t>An indexing field + a block pointer or a record pointer</a:t>
            </a:r>
          </a:p>
          <a:p>
            <a:pPr lvl="1"/>
            <a:r>
              <a:rPr lang="en-US" altLang="zh-HK" sz="2200" dirty="0">
                <a:ea typeface="PMingLiU" pitchFamily="18" charset="-120"/>
              </a:rPr>
              <a:t>There can be several secondary indexes (and hence, indexing fields) for the same file</a:t>
            </a:r>
          </a:p>
          <a:p>
            <a:endParaRPr lang="en-HK" dirty="0"/>
          </a:p>
        </p:txBody>
      </p:sp>
      <p:sp>
        <p:nvSpPr>
          <p:cNvPr id="4" name="Slide Number Placeholder 3">
            <a:extLst>
              <a:ext uri="{FF2B5EF4-FFF2-40B4-BE49-F238E27FC236}">
                <a16:creationId xmlns:a16="http://schemas.microsoft.com/office/drawing/2014/main" id="{78608B81-FBA1-491E-9E89-70F8FCBE499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11" descr="Pink tissue paper">
            <a:extLst>
              <a:ext uri="{FF2B5EF4-FFF2-40B4-BE49-F238E27FC236}">
                <a16:creationId xmlns:a16="http://schemas.microsoft.com/office/drawing/2014/main" id="{27288D61-1248-42EE-9F5B-B7AEE61AC4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6838" y="184150"/>
            <a:ext cx="5616575" cy="66294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21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627E-9469-41BD-9E44-768305FF9012}"/>
              </a:ext>
            </a:extLst>
          </p:cNvPr>
          <p:cNvSpPr>
            <a:spLocks noGrp="1"/>
          </p:cNvSpPr>
          <p:nvPr>
            <p:ph type="title"/>
          </p:nvPr>
        </p:nvSpPr>
        <p:spPr>
          <a:xfrm>
            <a:off x="508000" y="284176"/>
            <a:ext cx="10478999" cy="1508760"/>
          </a:xfrm>
        </p:spPr>
        <p:txBody>
          <a:bodyPr/>
          <a:lstStyle/>
          <a:p>
            <a:r>
              <a:rPr lang="en-HK" dirty="0"/>
              <a:t>Secondary Index </a:t>
            </a:r>
            <a:r>
              <a:rPr lang="en-US" altLang="zh-TW" dirty="0"/>
              <a:t>(2/2)</a:t>
            </a:r>
            <a:endParaRPr lang="en-HK" dirty="0"/>
          </a:p>
        </p:txBody>
      </p:sp>
      <p:sp>
        <p:nvSpPr>
          <p:cNvPr id="3" name="Content Placeholder 2">
            <a:extLst>
              <a:ext uri="{FF2B5EF4-FFF2-40B4-BE49-F238E27FC236}">
                <a16:creationId xmlns:a16="http://schemas.microsoft.com/office/drawing/2014/main" id="{6D40AACF-70C8-484D-A4BD-DE0ED88FEBAF}"/>
              </a:ext>
            </a:extLst>
          </p:cNvPr>
          <p:cNvSpPr>
            <a:spLocks noGrp="1"/>
          </p:cNvSpPr>
          <p:nvPr>
            <p:ph idx="1"/>
          </p:nvPr>
        </p:nvSpPr>
        <p:spPr>
          <a:xfrm>
            <a:off x="374651" y="2011680"/>
            <a:ext cx="5537200" cy="4206240"/>
          </a:xfrm>
        </p:spPr>
        <p:txBody>
          <a:bodyPr/>
          <a:lstStyle/>
          <a:p>
            <a:r>
              <a:rPr lang="en-US" altLang="zh-HK" dirty="0">
                <a:ea typeface="PMingLiU" pitchFamily="18" charset="-120"/>
              </a:rPr>
              <a:t>Block pointers </a:t>
            </a:r>
            <a:r>
              <a:rPr lang="en-US" altLang="zh-HK" dirty="0">
                <a:ea typeface="PMingLiU" pitchFamily="18" charset="-120"/>
                <a:sym typeface="Symbol" panose="05050102010706020507" pitchFamily="18" charset="2"/>
              </a:rPr>
              <a:t></a:t>
            </a:r>
            <a:r>
              <a:rPr lang="en-US" altLang="zh-HK" dirty="0">
                <a:ea typeface="PMingLiU" pitchFamily="18" charset="-120"/>
              </a:rPr>
              <a:t> sparse index</a:t>
            </a:r>
          </a:p>
          <a:p>
            <a:pPr lvl="1"/>
            <a:r>
              <a:rPr lang="en-US" altLang="zh-HK" dirty="0">
                <a:ea typeface="PMingLiU" pitchFamily="18" charset="-120"/>
              </a:rPr>
              <a:t>Each index entry has multiple index pointers pointing to the records with the same value</a:t>
            </a:r>
          </a:p>
          <a:p>
            <a:r>
              <a:rPr lang="en-US" altLang="zh-HK" dirty="0">
                <a:ea typeface="PMingLiU" pitchFamily="18" charset="-120"/>
              </a:rPr>
              <a:t>One entry for each record in the data file </a:t>
            </a:r>
            <a:r>
              <a:rPr lang="en-US" altLang="zh-HK" dirty="0">
                <a:ea typeface="PMingLiU" pitchFamily="18" charset="-120"/>
                <a:sym typeface="Symbol" panose="05050102010706020507" pitchFamily="18" charset="2"/>
              </a:rPr>
              <a:t></a:t>
            </a:r>
            <a:r>
              <a:rPr lang="en-US" altLang="zh-HK" dirty="0">
                <a:ea typeface="PMingLiU" pitchFamily="18" charset="-120"/>
              </a:rPr>
              <a:t> dense index</a:t>
            </a:r>
          </a:p>
          <a:p>
            <a:pPr lvl="1"/>
            <a:r>
              <a:rPr lang="en-US" altLang="zh-HK" dirty="0">
                <a:ea typeface="PMingLiU" pitchFamily="18" charset="-120"/>
              </a:rPr>
              <a:t> Each record has one pointer</a:t>
            </a:r>
          </a:p>
          <a:p>
            <a:r>
              <a:rPr lang="en-US" altLang="zh-HK" dirty="0">
                <a:ea typeface="PMingLiU" pitchFamily="18" charset="-120"/>
              </a:rPr>
              <a:t>Using blocks of record pointers for handling same value non-key records</a:t>
            </a:r>
            <a:endParaRPr lang="zh-HK" altLang="en-US"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4CBEFC54-B92B-4A74-A28A-7801B49399D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11" descr="Pink tissue paper">
            <a:extLst>
              <a:ext uri="{FF2B5EF4-FFF2-40B4-BE49-F238E27FC236}">
                <a16:creationId xmlns:a16="http://schemas.microsoft.com/office/drawing/2014/main" id="{0A7DF39A-D924-4110-BFA4-53EDC2158E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782580" y="196850"/>
            <a:ext cx="6274361" cy="65776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03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20AD-054C-4B76-ACE8-AA936186B46F}"/>
              </a:ext>
            </a:extLst>
          </p:cNvPr>
          <p:cNvSpPr>
            <a:spLocks noGrp="1"/>
          </p:cNvSpPr>
          <p:nvPr>
            <p:ph type="title"/>
          </p:nvPr>
        </p:nvSpPr>
        <p:spPr/>
        <p:txBody>
          <a:bodyPr/>
          <a:lstStyle/>
          <a:p>
            <a:r>
              <a:rPr lang="en-HK" dirty="0"/>
              <a:t>Secondary Index: Example </a:t>
            </a:r>
            <a:r>
              <a:rPr lang="en-US" dirty="0"/>
              <a:t>1</a:t>
            </a:r>
            <a:endParaRPr lang="en-HK" dirty="0"/>
          </a:p>
        </p:txBody>
      </p:sp>
      <p:sp>
        <p:nvSpPr>
          <p:cNvPr id="3" name="Content Placeholder 2">
            <a:extLst>
              <a:ext uri="{FF2B5EF4-FFF2-40B4-BE49-F238E27FC236}">
                <a16:creationId xmlns:a16="http://schemas.microsoft.com/office/drawing/2014/main" id="{6097DC67-71E1-49F7-869F-6E72417FF65F}"/>
              </a:ext>
            </a:extLst>
          </p:cNvPr>
          <p:cNvSpPr>
            <a:spLocks noGrp="1"/>
          </p:cNvSpPr>
          <p:nvPr>
            <p:ph idx="1"/>
          </p:nvPr>
        </p:nvSpPr>
        <p:spPr/>
        <p:txBody>
          <a:bodyPr>
            <a:normAutofit/>
          </a:bodyPr>
          <a:lstStyle/>
          <a:p>
            <a:r>
              <a:rPr lang="en-US" altLang="zh-HK" sz="2000" dirty="0">
                <a:ea typeface="PMingLiU" pitchFamily="18" charset="-120"/>
              </a:rPr>
              <a:t>Suppose:</a:t>
            </a:r>
          </a:p>
          <a:p>
            <a:pPr lvl="1"/>
            <a:r>
              <a:rPr lang="en-US" altLang="zh-HK" dirty="0">
                <a:ea typeface="PMingLiU" pitchFamily="18" charset="-120"/>
              </a:rPr>
              <a:t>Record size fixed and </a:t>
            </a:r>
            <a:r>
              <a:rPr lang="en-US" altLang="zh-HK" dirty="0" err="1">
                <a:ea typeface="PMingLiU" pitchFamily="18" charset="-120"/>
              </a:rPr>
              <a:t>unspanned</a:t>
            </a:r>
            <a:r>
              <a:rPr lang="en-US" altLang="zh-HK" dirty="0">
                <a:ea typeface="PMingLiU" pitchFamily="18" charset="-120"/>
              </a:rPr>
              <a:t> R = 100 bytes	</a:t>
            </a:r>
          </a:p>
          <a:p>
            <a:pPr lvl="1"/>
            <a:r>
              <a:rPr lang="en-US" altLang="zh-HK" dirty="0">
                <a:ea typeface="PMingLiU" pitchFamily="18" charset="-120"/>
              </a:rPr>
              <a:t>Block size B = 1024 bytes	</a:t>
            </a:r>
          </a:p>
          <a:p>
            <a:pPr lvl="1"/>
            <a:r>
              <a:rPr lang="en-US" altLang="zh-HK" dirty="0">
                <a:ea typeface="PMingLiU" pitchFamily="18" charset="-120"/>
              </a:rPr>
              <a:t>Number of record r = 30,000 records</a:t>
            </a:r>
            <a:endParaRPr lang="en-US" altLang="zh-HK" sz="2000" dirty="0">
              <a:ea typeface="PMingLiU" pitchFamily="18" charset="-120"/>
            </a:endParaRPr>
          </a:p>
          <a:p>
            <a:r>
              <a:rPr lang="en-US" altLang="zh-HK" sz="2000" dirty="0">
                <a:ea typeface="PMingLiU" pitchFamily="18" charset="-120"/>
              </a:rPr>
              <a:t>Then, we get:</a:t>
            </a:r>
          </a:p>
          <a:p>
            <a:pPr lvl="1"/>
            <a:r>
              <a:rPr lang="en-US" altLang="zh-HK" dirty="0">
                <a:ea typeface="PMingLiU" pitchFamily="18" charset="-120"/>
              </a:rPr>
              <a:t>Blocking factor </a:t>
            </a:r>
            <a:r>
              <a:rPr lang="en-US" altLang="zh-HK" dirty="0" err="1">
                <a:ea typeface="PMingLiU" pitchFamily="18" charset="-120"/>
              </a:rPr>
              <a:t>Bfr</a:t>
            </a:r>
            <a:r>
              <a:rPr lang="en-US" altLang="zh-HK" dirty="0">
                <a:ea typeface="PMingLiU" pitchFamily="18" charset="-120"/>
              </a:rPr>
              <a:t> = B</a:t>
            </a:r>
            <a:r>
              <a:rPr lang="en-US" altLang="zh-TW" dirty="0">
                <a:ea typeface="PMingLiU" pitchFamily="18" charset="-120"/>
              </a:rPr>
              <a:t>/</a:t>
            </a:r>
            <a:r>
              <a:rPr lang="en-US" altLang="zh-HK" dirty="0">
                <a:ea typeface="PMingLiU" pitchFamily="18" charset="-120"/>
              </a:rPr>
              <a:t>R = 1</a:t>
            </a:r>
            <a:r>
              <a:rPr lang="en-US" altLang="zh-TW" dirty="0">
                <a:ea typeface="PMingLiU" pitchFamily="18" charset="-120"/>
              </a:rPr>
              <a:t>,</a:t>
            </a:r>
            <a:r>
              <a:rPr lang="en-US" altLang="zh-HK" dirty="0">
                <a:ea typeface="PMingLiU" pitchFamily="18" charset="-120"/>
              </a:rPr>
              <a:t>024</a:t>
            </a:r>
            <a:r>
              <a:rPr lang="en-US" altLang="zh-TW" dirty="0">
                <a:ea typeface="PMingLiU" pitchFamily="18" charset="-120"/>
              </a:rPr>
              <a:t>/1</a:t>
            </a:r>
            <a:r>
              <a:rPr lang="en-US" altLang="zh-HK" dirty="0">
                <a:ea typeface="PMingLiU" pitchFamily="18" charset="-120"/>
              </a:rPr>
              <a:t>00 = 10 records/block</a:t>
            </a:r>
          </a:p>
          <a:p>
            <a:pPr lvl="1"/>
            <a:r>
              <a:rPr lang="en-US" altLang="zh-HK" dirty="0">
                <a:ea typeface="PMingLiU" pitchFamily="18" charset="-120"/>
              </a:rPr>
              <a:t>Number of file blocks b = r/</a:t>
            </a:r>
            <a:r>
              <a:rPr lang="en-US" altLang="zh-HK" dirty="0" err="1">
                <a:ea typeface="PMingLiU" pitchFamily="18" charset="-120"/>
              </a:rPr>
              <a:t>Bfr</a:t>
            </a:r>
            <a:r>
              <a:rPr lang="en-US" altLang="zh-HK" dirty="0">
                <a:ea typeface="PMingLiU" pitchFamily="18" charset="-120"/>
              </a:rPr>
              <a:t> = 30</a:t>
            </a:r>
            <a:r>
              <a:rPr lang="en-US" altLang="zh-TW" dirty="0">
                <a:ea typeface="PMingLiU" pitchFamily="18" charset="-120"/>
              </a:rPr>
              <a:t>,</a:t>
            </a:r>
            <a:r>
              <a:rPr lang="en-US" altLang="zh-HK" dirty="0">
                <a:ea typeface="PMingLiU" pitchFamily="18" charset="-120"/>
              </a:rPr>
              <a:t>000/10 = 3,000 blocks</a:t>
            </a:r>
          </a:p>
          <a:p>
            <a:pPr lvl="1"/>
            <a:r>
              <a:rPr lang="en-US" altLang="zh-HK" dirty="0">
                <a:ea typeface="PMingLiU" pitchFamily="18" charset="-120"/>
              </a:rPr>
              <a:t>We want to search for a record with a specific value for the secondary key (length 9 bytes)</a:t>
            </a:r>
          </a:p>
          <a:p>
            <a:pPr lvl="1"/>
            <a:r>
              <a:rPr lang="en-US" altLang="zh-HK" dirty="0">
                <a:ea typeface="PMingLiU" pitchFamily="18" charset="-120"/>
              </a:rPr>
              <a:t>Without the secondary index, a linear search on the data file requires on average is b/2 = 3,000/2 = 1,500 block accesses on average</a:t>
            </a:r>
          </a:p>
          <a:p>
            <a:endParaRPr lang="en-US" altLang="zh-HK" sz="20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461C7D74-EA6F-41B7-A9EA-7E0459CF2A8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48670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20AD-054C-4B76-ACE8-AA936186B46F}"/>
              </a:ext>
            </a:extLst>
          </p:cNvPr>
          <p:cNvSpPr>
            <a:spLocks noGrp="1"/>
          </p:cNvSpPr>
          <p:nvPr>
            <p:ph type="title"/>
          </p:nvPr>
        </p:nvSpPr>
        <p:spPr/>
        <p:txBody>
          <a:bodyPr/>
          <a:lstStyle/>
          <a:p>
            <a:r>
              <a:rPr lang="en-HK" dirty="0"/>
              <a:t>Secondary Index: Example </a:t>
            </a:r>
            <a:r>
              <a:rPr lang="en-US" altLang="zh-TW" dirty="0"/>
              <a:t>2</a:t>
            </a:r>
            <a:endParaRPr lang="en-HK" dirty="0"/>
          </a:p>
        </p:txBody>
      </p:sp>
      <p:sp>
        <p:nvSpPr>
          <p:cNvPr id="3" name="Content Placeholder 2">
            <a:extLst>
              <a:ext uri="{FF2B5EF4-FFF2-40B4-BE49-F238E27FC236}">
                <a16:creationId xmlns:a16="http://schemas.microsoft.com/office/drawing/2014/main" id="{6097DC67-71E1-49F7-869F-6E72417FF65F}"/>
              </a:ext>
            </a:extLst>
          </p:cNvPr>
          <p:cNvSpPr>
            <a:spLocks noGrp="1"/>
          </p:cNvSpPr>
          <p:nvPr>
            <p:ph idx="1"/>
          </p:nvPr>
        </p:nvSpPr>
        <p:spPr>
          <a:xfrm>
            <a:off x="346075" y="2011680"/>
            <a:ext cx="11499850" cy="4562144"/>
          </a:xfrm>
        </p:spPr>
        <p:txBody>
          <a:bodyPr>
            <a:normAutofit/>
          </a:bodyPr>
          <a:lstStyle/>
          <a:p>
            <a:r>
              <a:rPr lang="en-US" altLang="zh-HK" dirty="0">
                <a:ea typeface="PMingLiU" pitchFamily="18" charset="-120"/>
              </a:rPr>
              <a:t>Suppose we construct a secondary index on a non-ordering key field of the data file</a:t>
            </a:r>
          </a:p>
          <a:p>
            <a:pPr lvl="1"/>
            <a:r>
              <a:rPr lang="en-US" altLang="zh-HK" dirty="0">
                <a:ea typeface="PMingLiU" pitchFamily="18" charset="-120"/>
              </a:rPr>
              <a:t>An index entry size R</a:t>
            </a:r>
            <a:r>
              <a:rPr lang="en-US" altLang="zh-HK" baseline="-25000" dirty="0">
                <a:ea typeface="PMingLiU" pitchFamily="18" charset="-120"/>
              </a:rPr>
              <a:t>I </a:t>
            </a:r>
            <a:r>
              <a:rPr lang="en-US" altLang="zh-HK" dirty="0">
                <a:ea typeface="PMingLiU" pitchFamily="18" charset="-120"/>
              </a:rPr>
              <a:t>= V+ P</a:t>
            </a:r>
            <a:r>
              <a:rPr lang="en-US" altLang="zh-HK" baseline="-25000" dirty="0">
                <a:ea typeface="PMingLiU" pitchFamily="18" charset="-120"/>
              </a:rPr>
              <a:t>R </a:t>
            </a:r>
            <a:r>
              <a:rPr lang="en-US" altLang="zh-HK" dirty="0">
                <a:ea typeface="PMingLiU" pitchFamily="18" charset="-120"/>
              </a:rPr>
              <a:t>= 9+6 =15 bytes</a:t>
            </a:r>
          </a:p>
          <a:p>
            <a:pPr lvl="1"/>
            <a:r>
              <a:rPr lang="en-US" altLang="zh-HK" dirty="0">
                <a:ea typeface="PMingLiU" pitchFamily="18" charset="-120"/>
              </a:rPr>
              <a:t>Index blocking factor </a:t>
            </a:r>
            <a:r>
              <a:rPr lang="en-US" altLang="zh-HK" dirty="0" err="1">
                <a:ea typeface="PMingLiU" pitchFamily="18" charset="-120"/>
              </a:rPr>
              <a:t>Bfr</a:t>
            </a:r>
            <a:r>
              <a:rPr lang="en-US" altLang="zh-HK" baseline="-25000" dirty="0" err="1">
                <a:ea typeface="PMingLiU" pitchFamily="18" charset="-120"/>
              </a:rPr>
              <a:t>I</a:t>
            </a:r>
            <a:r>
              <a:rPr lang="en-US" altLang="zh-HK" dirty="0">
                <a:ea typeface="PMingLiU" pitchFamily="18" charset="-120"/>
              </a:rPr>
              <a:t>= B/R</a:t>
            </a:r>
            <a:r>
              <a:rPr lang="en-US" altLang="zh-HK" baseline="-25000" dirty="0">
                <a:ea typeface="PMingLiU" pitchFamily="18" charset="-120"/>
              </a:rPr>
              <a:t>I</a:t>
            </a:r>
            <a:r>
              <a:rPr lang="en-US" altLang="zh-HK" dirty="0">
                <a:ea typeface="PMingLiU" pitchFamily="18" charset="-120"/>
              </a:rPr>
              <a:t>= 1,024/15= 68 entries/block</a:t>
            </a:r>
          </a:p>
          <a:p>
            <a:pPr lvl="1"/>
            <a:r>
              <a:rPr lang="en-US" altLang="zh-HK" dirty="0">
                <a:ea typeface="PMingLiU" pitchFamily="18" charset="-120"/>
              </a:rPr>
              <a:t>In a dense index, the total number of index entries  = number of records = r = 30,000</a:t>
            </a:r>
          </a:p>
          <a:p>
            <a:pPr lvl="1"/>
            <a:r>
              <a:rPr lang="en-US" altLang="zh-HK" dirty="0">
                <a:ea typeface="PMingLiU" pitchFamily="18" charset="-120"/>
              </a:rPr>
              <a:t>Number of index blocks </a:t>
            </a:r>
            <a:r>
              <a:rPr lang="en-US" altLang="zh-HK" dirty="0" err="1">
                <a:ea typeface="PMingLiU" pitchFamily="18" charset="-120"/>
              </a:rPr>
              <a:t>b</a:t>
            </a:r>
            <a:r>
              <a:rPr lang="en-US" altLang="zh-HK" baseline="-25000" dirty="0" err="1">
                <a:ea typeface="PMingLiU" pitchFamily="18" charset="-120"/>
              </a:rPr>
              <a:t>I</a:t>
            </a:r>
            <a:r>
              <a:rPr lang="en-US" altLang="zh-HK" dirty="0">
                <a:ea typeface="PMingLiU" pitchFamily="18" charset="-120"/>
              </a:rPr>
              <a:t> = r/ </a:t>
            </a:r>
            <a:r>
              <a:rPr lang="en-US" altLang="zh-HK" dirty="0" err="1">
                <a:ea typeface="PMingLiU" pitchFamily="18" charset="-120"/>
              </a:rPr>
              <a:t>Bfr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 30,000/68 = 442 blocks</a:t>
            </a:r>
          </a:p>
          <a:p>
            <a:pPr lvl="1"/>
            <a:r>
              <a:rPr lang="en-US" altLang="zh-HK" dirty="0">
                <a:ea typeface="PMingLiU" pitchFamily="18" charset="-120"/>
              </a:rPr>
              <a:t>Binary search needs log</a:t>
            </a:r>
            <a:r>
              <a:rPr lang="en-US" altLang="zh-HK" baseline="-25000" dirty="0">
                <a:ea typeface="PMingLiU" pitchFamily="18" charset="-120"/>
              </a:rPr>
              <a:t>2</a:t>
            </a:r>
            <a:r>
              <a:rPr lang="en-US" altLang="zh-HK" dirty="0">
                <a:ea typeface="PMingLiU" pitchFamily="18" charset="-120"/>
              </a:rPr>
              <a:t>b</a:t>
            </a:r>
            <a:r>
              <a:rPr lang="en-US" altLang="zh-HK" baseline="-25000" dirty="0">
                <a:ea typeface="PMingLiU" pitchFamily="18" charset="-120"/>
              </a:rPr>
              <a:t>I</a:t>
            </a:r>
            <a:r>
              <a:rPr lang="en-US" altLang="zh-HK" dirty="0">
                <a:ea typeface="PMingLiU" pitchFamily="18" charset="-120"/>
              </a:rPr>
              <a:t> = log</a:t>
            </a:r>
            <a:r>
              <a:rPr lang="en-US" altLang="zh-HK" baseline="-25000" dirty="0">
                <a:ea typeface="PMingLiU" pitchFamily="18" charset="-120"/>
              </a:rPr>
              <a:t>2</a:t>
            </a:r>
            <a:r>
              <a:rPr lang="en-US" altLang="zh-HK" dirty="0">
                <a:ea typeface="PMingLiU" pitchFamily="18" charset="-120"/>
              </a:rPr>
              <a:t>442 = 9 block accesses</a:t>
            </a:r>
          </a:p>
          <a:p>
            <a:pPr lvl="1"/>
            <a:r>
              <a:rPr lang="en-US" altLang="zh-HK" dirty="0">
                <a:ea typeface="PMingLiU" pitchFamily="18" charset="-120"/>
              </a:rPr>
              <a:t>To get the required record = 9 + 1 block accesses</a:t>
            </a:r>
          </a:p>
          <a:p>
            <a:pPr lvl="1"/>
            <a:r>
              <a:rPr lang="en-US" altLang="zh-HK" dirty="0">
                <a:ea typeface="PMingLiU" pitchFamily="18" charset="-120"/>
              </a:rPr>
              <a:t>This is compared to an average linear search cost of: </a:t>
            </a:r>
          </a:p>
          <a:p>
            <a:pPr lvl="2"/>
            <a:r>
              <a:rPr lang="en-US" altLang="zh-HK" dirty="0">
                <a:ea typeface="PMingLiU" pitchFamily="18" charset="-120"/>
              </a:rPr>
              <a:t>b/2 = 3,000/2= 1,500 block accesses</a:t>
            </a:r>
          </a:p>
          <a:p>
            <a:pPr lvl="1"/>
            <a:r>
              <a:rPr lang="en-US" altLang="zh-HK" dirty="0">
                <a:ea typeface="PMingLiU" pitchFamily="18" charset="-120"/>
              </a:rPr>
              <a:t>If the file records are ordered, the binary search cost would be: </a:t>
            </a:r>
          </a:p>
          <a:p>
            <a:pPr lvl="2"/>
            <a:r>
              <a:rPr lang="en-US" altLang="zh-HK" dirty="0">
                <a:ea typeface="PMingLiU" pitchFamily="18" charset="-120"/>
              </a:rPr>
              <a:t>Log</a:t>
            </a:r>
            <a:r>
              <a:rPr lang="en-US" altLang="zh-HK" baseline="-25000" dirty="0">
                <a:ea typeface="PMingLiU" pitchFamily="18" charset="-120"/>
              </a:rPr>
              <a:t>2</a:t>
            </a:r>
            <a:r>
              <a:rPr lang="en-US" altLang="zh-HK" dirty="0">
                <a:ea typeface="PMingLiU" pitchFamily="18" charset="-120"/>
              </a:rPr>
              <a:t>b =  log</a:t>
            </a:r>
            <a:r>
              <a:rPr lang="en-US" altLang="zh-HK" baseline="-25000" dirty="0">
                <a:ea typeface="PMingLiU" pitchFamily="18" charset="-120"/>
              </a:rPr>
              <a:t>2</a:t>
            </a:r>
            <a:r>
              <a:rPr lang="en-US" altLang="zh-HK" dirty="0">
                <a:ea typeface="PMingLiU" pitchFamily="18" charset="-120"/>
              </a:rPr>
              <a:t>30,000= 12 block accesses</a:t>
            </a:r>
          </a:p>
          <a:p>
            <a:endParaRPr lang="en-HK" dirty="0"/>
          </a:p>
        </p:txBody>
      </p:sp>
      <p:sp>
        <p:nvSpPr>
          <p:cNvPr id="4" name="Slide Number Placeholder 3">
            <a:extLst>
              <a:ext uri="{FF2B5EF4-FFF2-40B4-BE49-F238E27FC236}">
                <a16:creationId xmlns:a16="http://schemas.microsoft.com/office/drawing/2014/main" id="{461C7D74-EA6F-41B7-A9EA-7E0459CF2A8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67023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77BC-9E53-4D6F-8599-4047FC3827CD}"/>
              </a:ext>
            </a:extLst>
          </p:cNvPr>
          <p:cNvSpPr>
            <a:spLocks noGrp="1"/>
          </p:cNvSpPr>
          <p:nvPr>
            <p:ph type="title"/>
          </p:nvPr>
        </p:nvSpPr>
        <p:spPr/>
        <p:txBody>
          <a:bodyPr/>
          <a:lstStyle/>
          <a:p>
            <a:r>
              <a:rPr lang="en-HK" dirty="0"/>
              <a:t>Properties of Index Types</a:t>
            </a:r>
          </a:p>
        </p:txBody>
      </p:sp>
      <p:sp>
        <p:nvSpPr>
          <p:cNvPr id="3" name="Content Placeholder 2">
            <a:extLst>
              <a:ext uri="{FF2B5EF4-FFF2-40B4-BE49-F238E27FC236}">
                <a16:creationId xmlns:a16="http://schemas.microsoft.com/office/drawing/2014/main" id="{0A9AF4C7-CBC4-4B36-9713-C4CB7680276C}"/>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ACCDFFA6-4463-47FB-893E-4E940DFEDB0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10">
            <a:extLst>
              <a:ext uri="{FF2B5EF4-FFF2-40B4-BE49-F238E27FC236}">
                <a16:creationId xmlns:a16="http://schemas.microsoft.com/office/drawing/2014/main" id="{98EEB6F8-2EEA-49A7-B599-29193627882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923"/>
          <a:stretch/>
        </p:blipFill>
        <p:spPr bwMode="auto">
          <a:xfrm>
            <a:off x="2226378" y="3935409"/>
            <a:ext cx="7544796" cy="283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AE802D4B-0E0A-44E5-ADE8-C38BA384681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42" b="5833"/>
          <a:stretch/>
        </p:blipFill>
        <p:spPr bwMode="auto">
          <a:xfrm>
            <a:off x="2199503" y="1963872"/>
            <a:ext cx="7598547" cy="180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6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F29A-3848-4766-91A5-5049F5E4699E}"/>
              </a:ext>
            </a:extLst>
          </p:cNvPr>
          <p:cNvSpPr>
            <a:spLocks noGrp="1"/>
          </p:cNvSpPr>
          <p:nvPr>
            <p:ph type="title"/>
          </p:nvPr>
        </p:nvSpPr>
        <p:spPr/>
        <p:txBody>
          <a:bodyPr/>
          <a:lstStyle/>
          <a:p>
            <a:r>
              <a:rPr lang="en-HK" dirty="0"/>
              <a:t>Multi-Level Indexes </a:t>
            </a:r>
          </a:p>
        </p:txBody>
      </p:sp>
      <p:sp>
        <p:nvSpPr>
          <p:cNvPr id="3" name="Content Placeholder 2">
            <a:extLst>
              <a:ext uri="{FF2B5EF4-FFF2-40B4-BE49-F238E27FC236}">
                <a16:creationId xmlns:a16="http://schemas.microsoft.com/office/drawing/2014/main" id="{76941B41-EF84-4A65-BCBA-62E30447C1E9}"/>
              </a:ext>
            </a:extLst>
          </p:cNvPr>
          <p:cNvSpPr>
            <a:spLocks noGrp="1"/>
          </p:cNvSpPr>
          <p:nvPr>
            <p:ph idx="1"/>
          </p:nvPr>
        </p:nvSpPr>
        <p:spPr>
          <a:xfrm>
            <a:off x="383769" y="2011680"/>
            <a:ext cx="6061481" cy="4206240"/>
          </a:xfrm>
        </p:spPr>
        <p:txBody>
          <a:bodyPr>
            <a:normAutofit/>
          </a:bodyPr>
          <a:lstStyle/>
          <a:p>
            <a:r>
              <a:rPr lang="en-US" altLang="zh-HK" sz="2000" dirty="0">
                <a:ea typeface="PMingLiU" pitchFamily="18" charset="-120"/>
              </a:rPr>
              <a:t>Because a single-level index is an ordered file, we can create a primary index to the index itself</a:t>
            </a:r>
          </a:p>
          <a:p>
            <a:pPr lvl="1"/>
            <a:r>
              <a:rPr lang="en-US" altLang="zh-HK" dirty="0">
                <a:ea typeface="PMingLiU" pitchFamily="18" charset="-120"/>
              </a:rPr>
              <a:t>In this case, the original index file is called the first-level index and the index to the index is called the second-level index</a:t>
            </a:r>
            <a:endParaRPr lang="en-US" altLang="zh-HK" sz="2000" dirty="0">
              <a:ea typeface="PMingLiU" pitchFamily="18" charset="-120"/>
            </a:endParaRPr>
          </a:p>
          <a:p>
            <a:r>
              <a:rPr lang="en-US" altLang="zh-HK" sz="2000" dirty="0">
                <a:ea typeface="PMingLiU" pitchFamily="18" charset="-120"/>
              </a:rPr>
              <a:t>We can repeat the process, creating a third, fourth, ..., top level until all entries of the top level fit in one disk block</a:t>
            </a:r>
          </a:p>
          <a:p>
            <a:r>
              <a:rPr lang="en-US" altLang="zh-HK" sz="2000" dirty="0">
                <a:ea typeface="PMingLiU" pitchFamily="18" charset="-120"/>
              </a:rPr>
              <a:t>A multi-level index can be created for any type of first-level index (primary, secondary, clustering) as long as the first-level index consists of more than one disk block</a:t>
            </a:r>
          </a:p>
          <a:p>
            <a:endParaRPr lang="en-HK" dirty="0"/>
          </a:p>
        </p:txBody>
      </p:sp>
      <p:sp>
        <p:nvSpPr>
          <p:cNvPr id="4" name="Slide Number Placeholder 3">
            <a:extLst>
              <a:ext uri="{FF2B5EF4-FFF2-40B4-BE49-F238E27FC236}">
                <a16:creationId xmlns:a16="http://schemas.microsoft.com/office/drawing/2014/main" id="{5FC8F38F-D04A-4019-AC85-05D9C9899B7D}"/>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12">
            <a:extLst>
              <a:ext uri="{FF2B5EF4-FFF2-40B4-BE49-F238E27FC236}">
                <a16:creationId xmlns:a16="http://schemas.microsoft.com/office/drawing/2014/main" id="{24C0AD06-BD35-4D7F-8F4A-9040D6D917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717556" y="87899"/>
            <a:ext cx="5350134" cy="66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18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BB43-EC3E-4B4C-AA18-3A452A391BCF}"/>
              </a:ext>
            </a:extLst>
          </p:cNvPr>
          <p:cNvSpPr>
            <a:spLocks noGrp="1"/>
          </p:cNvSpPr>
          <p:nvPr>
            <p:ph type="title"/>
          </p:nvPr>
        </p:nvSpPr>
        <p:spPr/>
        <p:txBody>
          <a:bodyPr/>
          <a:lstStyle/>
          <a:p>
            <a:r>
              <a:rPr lang="en-US" altLang="zh-HK" dirty="0"/>
              <a:t>Multi-Level Indexes:</a:t>
            </a:r>
            <a:r>
              <a:rPr lang="zh-TW" altLang="en-US" dirty="0"/>
              <a:t> </a:t>
            </a:r>
            <a:r>
              <a:rPr lang="en-US" altLang="zh-TW" dirty="0"/>
              <a:t>Example</a:t>
            </a:r>
            <a:r>
              <a:rPr lang="en-US" altLang="zh-HK" dirty="0"/>
              <a:t> </a:t>
            </a:r>
            <a:endParaRPr lang="en-HK" dirty="0"/>
          </a:p>
        </p:txBody>
      </p:sp>
      <p:sp>
        <p:nvSpPr>
          <p:cNvPr id="3" name="Content Placeholder 2">
            <a:extLst>
              <a:ext uri="{FF2B5EF4-FFF2-40B4-BE49-F238E27FC236}">
                <a16:creationId xmlns:a16="http://schemas.microsoft.com/office/drawing/2014/main" id="{E36DFE72-2CC1-494B-9AAB-4971C01AECEE}"/>
              </a:ext>
            </a:extLst>
          </p:cNvPr>
          <p:cNvSpPr>
            <a:spLocks noGrp="1"/>
          </p:cNvSpPr>
          <p:nvPr>
            <p:ph idx="1"/>
          </p:nvPr>
        </p:nvSpPr>
        <p:spPr/>
        <p:txBody>
          <a:bodyPr>
            <a:normAutofit/>
          </a:bodyPr>
          <a:lstStyle/>
          <a:p>
            <a:r>
              <a:rPr lang="en-US" altLang="zh-HK" dirty="0">
                <a:ea typeface="PMingLiU" pitchFamily="18" charset="-120"/>
              </a:rPr>
              <a:t>Suppose the dense secondary index of Example 2 is converted into a multi-level index</a:t>
            </a:r>
          </a:p>
          <a:p>
            <a:pPr lvl="1"/>
            <a:r>
              <a:rPr lang="en-US" altLang="zh-HK" dirty="0">
                <a:ea typeface="PMingLiU" pitchFamily="18" charset="-120"/>
              </a:rPr>
              <a:t>The index blocking factor (also called fan out, </a:t>
            </a:r>
            <a:r>
              <a:rPr lang="en-US" altLang="zh-HK" dirty="0" err="1">
                <a:ea typeface="PMingLiU" pitchFamily="18" charset="-120"/>
              </a:rPr>
              <a:t>fo</a:t>
            </a:r>
            <a:r>
              <a:rPr lang="en-US" altLang="zh-HK" dirty="0">
                <a:ea typeface="PMingLiU" pitchFamily="18" charset="-120"/>
              </a:rPr>
              <a:t>) </a:t>
            </a:r>
            <a:r>
              <a:rPr lang="en-US" altLang="zh-HK" dirty="0" err="1">
                <a:ea typeface="PMingLiU" pitchFamily="18" charset="-120"/>
              </a:rPr>
              <a:t>bfr</a:t>
            </a:r>
            <a:r>
              <a:rPr lang="en-US" altLang="zh-HK" baseline="-25000" dirty="0" err="1">
                <a:ea typeface="PMingLiU" pitchFamily="18" charset="-120"/>
              </a:rPr>
              <a:t>i</a:t>
            </a:r>
            <a:r>
              <a:rPr lang="en-US" altLang="zh-HK" dirty="0">
                <a:ea typeface="PMingLiU" pitchFamily="18" charset="-120"/>
              </a:rPr>
              <a:t> = 68 index entries per block</a:t>
            </a:r>
          </a:p>
          <a:p>
            <a:pPr lvl="1"/>
            <a:r>
              <a:rPr lang="en-US" altLang="zh-HK" dirty="0">
                <a:ea typeface="PMingLiU" pitchFamily="18" charset="-120"/>
              </a:rPr>
              <a:t>The number of first level blocks b</a:t>
            </a:r>
            <a:r>
              <a:rPr lang="en-US" altLang="zh-HK" baseline="-25000" dirty="0">
                <a:ea typeface="PMingLiU" pitchFamily="18" charset="-120"/>
              </a:rPr>
              <a:t>1</a:t>
            </a:r>
            <a:r>
              <a:rPr lang="en-US" altLang="zh-HK" dirty="0">
                <a:ea typeface="PMingLiU" pitchFamily="18" charset="-120"/>
              </a:rPr>
              <a:t> =442 </a:t>
            </a:r>
          </a:p>
          <a:p>
            <a:pPr lvl="1"/>
            <a:r>
              <a:rPr lang="en-US" altLang="zh-HK" dirty="0">
                <a:ea typeface="PMingLiU" pitchFamily="18" charset="-120"/>
              </a:rPr>
              <a:t>The number of second-level blocks b</a:t>
            </a:r>
            <a:r>
              <a:rPr lang="en-US" altLang="zh-HK" baseline="-25000" dirty="0">
                <a:ea typeface="PMingLiU" pitchFamily="18" charset="-120"/>
              </a:rPr>
              <a:t>2</a:t>
            </a:r>
            <a:r>
              <a:rPr lang="en-US" altLang="zh-HK" dirty="0">
                <a:ea typeface="PMingLiU" pitchFamily="18" charset="-120"/>
              </a:rPr>
              <a:t> = b</a:t>
            </a:r>
            <a:r>
              <a:rPr lang="en-US" altLang="zh-HK" baseline="-25000" dirty="0">
                <a:ea typeface="PMingLiU" pitchFamily="18" charset="-120"/>
              </a:rPr>
              <a:t>1</a:t>
            </a:r>
            <a:r>
              <a:rPr lang="en-US" altLang="zh-HK" dirty="0">
                <a:ea typeface="PMingLiU" pitchFamily="18" charset="-120"/>
              </a:rPr>
              <a:t>/</a:t>
            </a:r>
            <a:r>
              <a:rPr lang="en-US" altLang="zh-HK" dirty="0" err="1">
                <a:ea typeface="PMingLiU" pitchFamily="18" charset="-120"/>
              </a:rPr>
              <a:t>fo</a:t>
            </a:r>
            <a:r>
              <a:rPr lang="en-US" altLang="zh-HK" dirty="0">
                <a:ea typeface="PMingLiU" pitchFamily="18" charset="-120"/>
              </a:rPr>
              <a:t> = 442/68 = 7 blocks</a:t>
            </a:r>
          </a:p>
          <a:p>
            <a:pPr lvl="1"/>
            <a:r>
              <a:rPr lang="en-US" altLang="zh-HK" dirty="0">
                <a:ea typeface="PMingLiU" pitchFamily="18" charset="-120"/>
              </a:rPr>
              <a:t>The number of third-level blocks b</a:t>
            </a:r>
            <a:r>
              <a:rPr lang="en-US" altLang="zh-HK" baseline="-25000" dirty="0">
                <a:ea typeface="PMingLiU" pitchFamily="18" charset="-120"/>
              </a:rPr>
              <a:t>3</a:t>
            </a:r>
            <a:r>
              <a:rPr lang="en-US" altLang="zh-HK" dirty="0">
                <a:ea typeface="PMingLiU" pitchFamily="18" charset="-120"/>
              </a:rPr>
              <a:t> = b</a:t>
            </a:r>
            <a:r>
              <a:rPr lang="en-US" altLang="zh-HK" baseline="-25000" dirty="0">
                <a:ea typeface="PMingLiU" pitchFamily="18" charset="-120"/>
              </a:rPr>
              <a:t>2</a:t>
            </a:r>
            <a:r>
              <a:rPr lang="en-US" altLang="zh-HK" dirty="0">
                <a:ea typeface="PMingLiU" pitchFamily="18" charset="-120"/>
              </a:rPr>
              <a:t>/</a:t>
            </a:r>
            <a:r>
              <a:rPr lang="en-US" altLang="zh-HK" dirty="0" err="1">
                <a:ea typeface="PMingLiU" pitchFamily="18" charset="-120"/>
              </a:rPr>
              <a:t>fo</a:t>
            </a:r>
            <a:r>
              <a:rPr lang="en-US" altLang="zh-HK" dirty="0">
                <a:ea typeface="PMingLiU" pitchFamily="18" charset="-120"/>
              </a:rPr>
              <a:t> = 7/68 = 1</a:t>
            </a:r>
          </a:p>
          <a:p>
            <a:pPr lvl="1"/>
            <a:r>
              <a:rPr lang="en-US" altLang="zh-HK" dirty="0">
                <a:ea typeface="PMingLiU" pitchFamily="18" charset="-120"/>
              </a:rPr>
              <a:t>Hence the third-level is the top level of the index t = 3 </a:t>
            </a:r>
          </a:p>
          <a:p>
            <a:pPr lvl="1"/>
            <a:r>
              <a:rPr lang="en-US" altLang="zh-HK" dirty="0">
                <a:ea typeface="PMingLiU" pitchFamily="18" charset="-120"/>
              </a:rPr>
              <a:t>To access a record, access one block at each level plus one block from the data file = t + 1 = 3 + 1 = 4 block accesses </a:t>
            </a:r>
          </a:p>
          <a:p>
            <a:endParaRPr lang="en-HK" dirty="0"/>
          </a:p>
        </p:txBody>
      </p:sp>
      <p:sp>
        <p:nvSpPr>
          <p:cNvPr id="4" name="Slide Number Placeholder 3">
            <a:extLst>
              <a:ext uri="{FF2B5EF4-FFF2-40B4-BE49-F238E27FC236}">
                <a16:creationId xmlns:a16="http://schemas.microsoft.com/office/drawing/2014/main" id="{6DD4EA7C-11D0-4161-833B-4F9ECF47A4A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24859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188-F324-4C8F-909C-778E02A82729}"/>
              </a:ext>
            </a:extLst>
          </p:cNvPr>
          <p:cNvSpPr>
            <a:spLocks noGrp="1"/>
          </p:cNvSpPr>
          <p:nvPr>
            <p:ph type="title"/>
          </p:nvPr>
        </p:nvSpPr>
        <p:spPr/>
        <p:txBody>
          <a:bodyPr/>
          <a:lstStyle/>
          <a:p>
            <a:r>
              <a:rPr lang="en-HK" dirty="0"/>
              <a:t>Tree Index Structure (1/2)</a:t>
            </a:r>
          </a:p>
        </p:txBody>
      </p:sp>
      <p:sp>
        <p:nvSpPr>
          <p:cNvPr id="3" name="Content Placeholder 2">
            <a:extLst>
              <a:ext uri="{FF2B5EF4-FFF2-40B4-BE49-F238E27FC236}">
                <a16:creationId xmlns:a16="http://schemas.microsoft.com/office/drawing/2014/main" id="{C0567607-C930-4BEA-BEFD-5E70DB1DD25B}"/>
              </a:ext>
            </a:extLst>
          </p:cNvPr>
          <p:cNvSpPr>
            <a:spLocks noGrp="1"/>
          </p:cNvSpPr>
          <p:nvPr>
            <p:ph idx="1"/>
          </p:nvPr>
        </p:nvSpPr>
        <p:spPr>
          <a:xfrm>
            <a:off x="1202919" y="2011680"/>
            <a:ext cx="9784080" cy="4662170"/>
          </a:xfrm>
        </p:spPr>
        <p:txBody>
          <a:bodyPr>
            <a:normAutofit/>
          </a:bodyPr>
          <a:lstStyle/>
          <a:p>
            <a:pPr>
              <a:lnSpc>
                <a:spcPct val="110000"/>
              </a:lnSpc>
            </a:pPr>
            <a:r>
              <a:rPr lang="en-US" altLang="zh-HK" sz="2000" dirty="0">
                <a:ea typeface="PMingLiU" pitchFamily="18" charset="-120"/>
              </a:rPr>
              <a:t>A multi-level index is a form of </a:t>
            </a:r>
            <a:r>
              <a:rPr lang="en-US" altLang="zh-HK" sz="2000" i="1" dirty="0">
                <a:ea typeface="PMingLiU" pitchFamily="18" charset="-120"/>
              </a:rPr>
              <a:t>search tree</a:t>
            </a:r>
            <a:endParaRPr lang="en-US" altLang="zh-HK" sz="2000" dirty="0">
              <a:ea typeface="PMingLiU" pitchFamily="18" charset="-120"/>
            </a:endParaRPr>
          </a:p>
          <a:p>
            <a:pPr lvl="1">
              <a:lnSpc>
                <a:spcPct val="110000"/>
              </a:lnSpc>
            </a:pPr>
            <a:r>
              <a:rPr lang="en-US" altLang="zh-HK" dirty="0">
                <a:ea typeface="PMingLiU" pitchFamily="18" charset="-120"/>
              </a:rPr>
              <a:t>However, insertion and deletion of new index entries is a severe performance problem because every level of the index is an </a:t>
            </a:r>
            <a:r>
              <a:rPr lang="en-US" altLang="zh-HK" i="1" dirty="0">
                <a:ea typeface="PMingLiU" pitchFamily="18" charset="-120"/>
              </a:rPr>
              <a:t>ordered file</a:t>
            </a:r>
            <a:endParaRPr lang="en-US" altLang="zh-HK" dirty="0">
              <a:ea typeface="PMingLiU" pitchFamily="18" charset="-120"/>
            </a:endParaRPr>
          </a:p>
          <a:p>
            <a:pPr>
              <a:lnSpc>
                <a:spcPct val="110000"/>
              </a:lnSpc>
            </a:pPr>
            <a:r>
              <a:rPr lang="en-US" altLang="zh-HK" sz="2000" dirty="0">
                <a:ea typeface="PMingLiU" pitchFamily="18" charset="-120"/>
              </a:rPr>
              <a:t>We may use a B-/B</a:t>
            </a:r>
            <a:r>
              <a:rPr lang="en-US" altLang="zh-HK" sz="2000" baseline="30000" dirty="0">
                <a:ea typeface="PMingLiU" pitchFamily="18" charset="-120"/>
              </a:rPr>
              <a:t>+</a:t>
            </a:r>
            <a:r>
              <a:rPr lang="en-US" altLang="zh-HK" sz="2000" dirty="0">
                <a:ea typeface="PMingLiU" pitchFamily="18" charset="-120"/>
              </a:rPr>
              <a:t>-tree index to resolve the problem (reservation of nodes)</a:t>
            </a:r>
          </a:p>
          <a:p>
            <a:pPr>
              <a:lnSpc>
                <a:spcPct val="110000"/>
              </a:lnSpc>
            </a:pPr>
            <a:r>
              <a:rPr lang="en-US" altLang="zh-HK" sz="2000" dirty="0">
                <a:ea typeface="PMingLiU" pitchFamily="18" charset="-120"/>
              </a:rPr>
              <a:t>A tree is formed of multi-level nodes</a:t>
            </a:r>
          </a:p>
          <a:p>
            <a:pPr lvl="1">
              <a:lnSpc>
                <a:spcPct val="110000"/>
              </a:lnSpc>
            </a:pPr>
            <a:r>
              <a:rPr lang="en-US" altLang="zh-HK" sz="1800" dirty="0">
                <a:ea typeface="PMingLiU" pitchFamily="18" charset="-120"/>
              </a:rPr>
              <a:t>Except the root node, each node in the tree has one parent node and zero or more child node</a:t>
            </a:r>
          </a:p>
          <a:p>
            <a:pPr lvl="1">
              <a:lnSpc>
                <a:spcPct val="110000"/>
              </a:lnSpc>
            </a:pPr>
            <a:r>
              <a:rPr lang="en-US" altLang="zh-HK" sz="1800" dirty="0">
                <a:ea typeface="PMingLiU" pitchFamily="18" charset="-120"/>
              </a:rPr>
              <a:t>A node that does not have any child nodes is called a leaf node</a:t>
            </a:r>
          </a:p>
          <a:p>
            <a:pPr lvl="1">
              <a:lnSpc>
                <a:spcPct val="110000"/>
              </a:lnSpc>
            </a:pPr>
            <a:r>
              <a:rPr lang="en-US" altLang="zh-HK" sz="1800" dirty="0">
                <a:ea typeface="PMingLiU" pitchFamily="18" charset="-120"/>
              </a:rPr>
              <a:t>A non-leaf node is called internal node</a:t>
            </a:r>
          </a:p>
          <a:p>
            <a:pPr lvl="1">
              <a:lnSpc>
                <a:spcPct val="110000"/>
              </a:lnSpc>
            </a:pPr>
            <a:r>
              <a:rPr lang="en-US" altLang="zh-HK" sz="1800" dirty="0">
                <a:ea typeface="PMingLiU" pitchFamily="18" charset="-120"/>
              </a:rPr>
              <a:t>A sub-tree of a node consists of the node and all its descendant</a:t>
            </a:r>
          </a:p>
          <a:p>
            <a:pPr lvl="1">
              <a:lnSpc>
                <a:spcPct val="110000"/>
              </a:lnSpc>
            </a:pPr>
            <a:r>
              <a:rPr lang="en-US" altLang="zh-HK" sz="1800" dirty="0">
                <a:ea typeface="PMingLiU" pitchFamily="18" charset="-120"/>
              </a:rPr>
              <a:t>If the leaf nodes are at different levels, the tree is called unbalanced</a:t>
            </a:r>
          </a:p>
        </p:txBody>
      </p:sp>
      <p:sp>
        <p:nvSpPr>
          <p:cNvPr id="4" name="Slide Number Placeholder 3">
            <a:extLst>
              <a:ext uri="{FF2B5EF4-FFF2-40B4-BE49-F238E27FC236}">
                <a16:creationId xmlns:a16="http://schemas.microsoft.com/office/drawing/2014/main" id="{C843FA11-B5CB-4D15-99C0-BEE8251F2A2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90621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8386-60FC-4D82-9076-E39B922A2665}"/>
              </a:ext>
            </a:extLst>
          </p:cNvPr>
          <p:cNvSpPr>
            <a:spLocks noGrp="1"/>
          </p:cNvSpPr>
          <p:nvPr>
            <p:ph type="title"/>
          </p:nvPr>
        </p:nvSpPr>
        <p:spPr/>
        <p:txBody>
          <a:bodyPr/>
          <a:lstStyle/>
          <a:p>
            <a:r>
              <a:rPr lang="en-HK" dirty="0"/>
              <a:t>Tree Index Structure (2/2)</a:t>
            </a:r>
          </a:p>
        </p:txBody>
      </p:sp>
      <p:sp>
        <p:nvSpPr>
          <p:cNvPr id="3" name="Content Placeholder 2">
            <a:extLst>
              <a:ext uri="{FF2B5EF4-FFF2-40B4-BE49-F238E27FC236}">
                <a16:creationId xmlns:a16="http://schemas.microsoft.com/office/drawing/2014/main" id="{7D9316AE-7496-487E-9B59-15A27C6E3897}"/>
              </a:ext>
            </a:extLst>
          </p:cNvPr>
          <p:cNvSpPr>
            <a:spLocks noGrp="1"/>
          </p:cNvSpPr>
          <p:nvPr>
            <p:ph idx="1"/>
          </p:nvPr>
        </p:nvSpPr>
        <p:spPr/>
        <p:txBody>
          <a:bodyPr/>
          <a:lstStyle/>
          <a:p>
            <a:r>
              <a:rPr lang="en-US" altLang="zh-TW" dirty="0"/>
              <a:t>A tree data structure that shows an unbalanced tree</a:t>
            </a:r>
            <a:endParaRPr lang="en-HK" dirty="0"/>
          </a:p>
        </p:txBody>
      </p:sp>
      <p:sp>
        <p:nvSpPr>
          <p:cNvPr id="4" name="Slide Number Placeholder 3">
            <a:extLst>
              <a:ext uri="{FF2B5EF4-FFF2-40B4-BE49-F238E27FC236}">
                <a16:creationId xmlns:a16="http://schemas.microsoft.com/office/drawing/2014/main" id="{83A17901-844C-4588-B82A-FC37EAE16AC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6" descr="Figure6">
            <a:extLst>
              <a:ext uri="{FF2B5EF4-FFF2-40B4-BE49-F238E27FC236}">
                <a16:creationId xmlns:a16="http://schemas.microsoft.com/office/drawing/2014/main" id="{EF735E5D-2AD7-4745-9DCC-B9D078E25B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52" b="16394"/>
          <a:stretch/>
        </p:blipFill>
        <p:spPr>
          <a:xfrm>
            <a:off x="2193855" y="2570934"/>
            <a:ext cx="7804290" cy="40344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3537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90AB-E941-45E0-AC36-D6A8B33B2726}"/>
              </a:ext>
            </a:extLst>
          </p:cNvPr>
          <p:cNvSpPr>
            <a:spLocks noGrp="1"/>
          </p:cNvSpPr>
          <p:nvPr>
            <p:ph type="title"/>
          </p:nvPr>
        </p:nvSpPr>
        <p:spPr/>
        <p:txBody>
          <a:bodyPr/>
          <a:lstStyle/>
          <a:p>
            <a:pPr>
              <a:lnSpc>
                <a:spcPct val="100000"/>
              </a:lnSpc>
            </a:pPr>
            <a:r>
              <a:rPr lang="en-US" altLang="zh-HK" dirty="0"/>
              <a:t>Dynamic Multilevel Indexes Using B-Trees and B+-Trees (1/2)</a:t>
            </a:r>
            <a:endParaRPr lang="en-HK" dirty="0"/>
          </a:p>
        </p:txBody>
      </p:sp>
      <p:sp>
        <p:nvSpPr>
          <p:cNvPr id="3" name="Content Placeholder 2">
            <a:extLst>
              <a:ext uri="{FF2B5EF4-FFF2-40B4-BE49-F238E27FC236}">
                <a16:creationId xmlns:a16="http://schemas.microsoft.com/office/drawing/2014/main" id="{6429121C-75DB-4283-AC0C-5F0AA083DB8B}"/>
              </a:ext>
            </a:extLst>
          </p:cNvPr>
          <p:cNvSpPr>
            <a:spLocks noGrp="1"/>
          </p:cNvSpPr>
          <p:nvPr>
            <p:ph idx="1"/>
          </p:nvPr>
        </p:nvSpPr>
        <p:spPr/>
        <p:txBody>
          <a:bodyPr>
            <a:normAutofit/>
          </a:bodyPr>
          <a:lstStyle/>
          <a:p>
            <a:r>
              <a:rPr lang="en-US" altLang="zh-HK" sz="2000" dirty="0">
                <a:ea typeface="PMingLiU" pitchFamily="18" charset="-120"/>
              </a:rPr>
              <a:t>Most multi-level indexes use B-tree or B</a:t>
            </a:r>
            <a:r>
              <a:rPr lang="en-US" altLang="zh-HK" sz="2000" baseline="30000" dirty="0">
                <a:ea typeface="PMingLiU" pitchFamily="18" charset="-120"/>
              </a:rPr>
              <a:t>+</a:t>
            </a:r>
            <a:r>
              <a:rPr lang="en-US" altLang="zh-HK" sz="2000" dirty="0">
                <a:ea typeface="PMingLiU" pitchFamily="18" charset="-120"/>
              </a:rPr>
              <a:t>-tree data structures for solving the insertion and deletion problem</a:t>
            </a:r>
          </a:p>
          <a:p>
            <a:pPr lvl="1"/>
            <a:r>
              <a:rPr lang="en-US" altLang="zh-HK" dirty="0">
                <a:ea typeface="PMingLiU" pitchFamily="18" charset="-120"/>
              </a:rPr>
              <a:t>They reserves spaces in each tree node (disk block) to allow for new index entries</a:t>
            </a:r>
            <a:endParaRPr lang="en-US" altLang="zh-HK" sz="2000" dirty="0">
              <a:ea typeface="PMingLiU" pitchFamily="18" charset="-120"/>
            </a:endParaRPr>
          </a:p>
          <a:p>
            <a:r>
              <a:rPr lang="en-US" altLang="zh-HK" sz="2000" dirty="0">
                <a:ea typeface="PMingLiU" pitchFamily="18" charset="-120"/>
              </a:rPr>
              <a:t>In B-Tree and B</a:t>
            </a:r>
            <a:r>
              <a:rPr lang="en-US" altLang="zh-HK" sz="2000" baseline="30000" dirty="0">
                <a:ea typeface="PMingLiU" pitchFamily="18" charset="-120"/>
              </a:rPr>
              <a:t>+</a:t>
            </a:r>
            <a:r>
              <a:rPr lang="en-US" altLang="zh-HK" sz="2000" dirty="0">
                <a:ea typeface="PMingLiU" pitchFamily="18" charset="-120"/>
              </a:rPr>
              <a:t>-Tree, each node corresponds to a disk block</a:t>
            </a:r>
          </a:p>
          <a:p>
            <a:r>
              <a:rPr lang="en-US" altLang="zh-HK" sz="2000" dirty="0">
                <a:ea typeface="PMingLiU" pitchFamily="18" charset="-120"/>
              </a:rPr>
              <a:t>Each node is kept between half-full and completely full</a:t>
            </a:r>
          </a:p>
          <a:p>
            <a:pPr lvl="1"/>
            <a:r>
              <a:rPr lang="en-US" altLang="zh-HK" dirty="0">
                <a:ea typeface="PMingLiU" pitchFamily="18" charset="-120"/>
              </a:rPr>
              <a:t>Need to restructure the tree in case of node overflow (insertion when full) or underflow (deletion when half full)</a:t>
            </a:r>
          </a:p>
          <a:p>
            <a:pPr lvl="1"/>
            <a:r>
              <a:rPr lang="en-US" altLang="zh-HK" dirty="0">
                <a:ea typeface="PMingLiU" pitchFamily="18" charset="-120"/>
              </a:rPr>
              <a:t>Less than half-full, wastes of space and the tree will have many levels (higher retrieval cost)</a:t>
            </a:r>
          </a:p>
          <a:p>
            <a:pPr marL="0" indent="0">
              <a:buNone/>
            </a:pPr>
            <a:endParaRPr lang="en-US" altLang="zh-HK" sz="2000" dirty="0">
              <a:ea typeface="PMingLiU" pitchFamily="18" charset="-120"/>
            </a:endParaRPr>
          </a:p>
        </p:txBody>
      </p:sp>
      <p:sp>
        <p:nvSpPr>
          <p:cNvPr id="4" name="Slide Number Placeholder 3">
            <a:extLst>
              <a:ext uri="{FF2B5EF4-FFF2-40B4-BE49-F238E27FC236}">
                <a16:creationId xmlns:a16="http://schemas.microsoft.com/office/drawing/2014/main" id="{7FBAE38B-E0D0-464B-AF86-E8E7F7C7525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28361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EF0A-8E17-4004-BA6A-415ABDF98805}"/>
              </a:ext>
            </a:extLst>
          </p:cNvPr>
          <p:cNvSpPr>
            <a:spLocks noGrp="1"/>
          </p:cNvSpPr>
          <p:nvPr>
            <p:ph type="title"/>
          </p:nvPr>
        </p:nvSpPr>
        <p:spPr/>
        <p:txBody>
          <a:bodyPr/>
          <a:lstStyle/>
          <a:p>
            <a:r>
              <a:rPr lang="en-US" altLang="zh-HK" dirty="0"/>
              <a:t>Indexes as Access Paths (1/2)</a:t>
            </a:r>
            <a:endParaRPr lang="en-HK" dirty="0"/>
          </a:p>
        </p:txBody>
      </p:sp>
      <p:sp>
        <p:nvSpPr>
          <p:cNvPr id="3" name="Content Placeholder 2">
            <a:extLst>
              <a:ext uri="{FF2B5EF4-FFF2-40B4-BE49-F238E27FC236}">
                <a16:creationId xmlns:a16="http://schemas.microsoft.com/office/drawing/2014/main" id="{BCEA74D4-8E0C-4D9A-9E98-F521BB96D326}"/>
              </a:ext>
            </a:extLst>
          </p:cNvPr>
          <p:cNvSpPr>
            <a:spLocks noGrp="1"/>
          </p:cNvSpPr>
          <p:nvPr>
            <p:ph idx="1"/>
          </p:nvPr>
        </p:nvSpPr>
        <p:spPr/>
        <p:txBody>
          <a:bodyPr>
            <a:normAutofit fontScale="92500" lnSpcReduction="10000"/>
          </a:bodyPr>
          <a:lstStyle/>
          <a:p>
            <a:r>
              <a:rPr lang="en-US" altLang="zh-HK" sz="2400" dirty="0">
                <a:ea typeface="PMingLiU" pitchFamily="18" charset="-120"/>
              </a:rPr>
              <a:t>An index is an auxiliary file to provides fast access to a record in a data file (index file + data file)</a:t>
            </a:r>
          </a:p>
          <a:p>
            <a:r>
              <a:rPr lang="en-US" altLang="zh-HK" sz="2400" dirty="0">
                <a:ea typeface="PMingLiU" pitchFamily="18" charset="-120"/>
              </a:rPr>
              <a:t>Without an index, we may use the  sequential search (for unordered file), i.e., to examine the record one by one to find the required record stored in disk (from beginning to end of the file until the required record is found)</a:t>
            </a:r>
          </a:p>
          <a:p>
            <a:r>
              <a:rPr lang="en-US" altLang="zh-HK" sz="2400" dirty="0">
                <a:ea typeface="PMingLiU" pitchFamily="18" charset="-120"/>
              </a:rPr>
              <a:t>An index is an ordered sequence of entries &lt;field value, pointer to record</a:t>
            </a:r>
            <a:r>
              <a:rPr lang="en-US" altLang="zh-HK" sz="2400" b="1" dirty="0">
                <a:ea typeface="PMingLiU" pitchFamily="18" charset="-120"/>
              </a:rPr>
              <a:t>&gt;</a:t>
            </a:r>
            <a:r>
              <a:rPr lang="en-US" altLang="zh-HK" sz="2400" dirty="0">
                <a:ea typeface="PMingLiU" pitchFamily="18" charset="-120"/>
              </a:rPr>
              <a:t>, ordered by the field value</a:t>
            </a:r>
          </a:p>
          <a:p>
            <a:r>
              <a:rPr lang="en-US" altLang="zh-HK" sz="2400" dirty="0">
                <a:ea typeface="PMingLiU" pitchFamily="18" charset="-120"/>
              </a:rPr>
              <a:t>The pointer provides the address (location or physical block) of the required record (in the data file) in disk storage</a:t>
            </a:r>
          </a:p>
          <a:p>
            <a:r>
              <a:rPr lang="en-US" altLang="zh-HK" sz="2400" dirty="0">
                <a:ea typeface="PMingLiU" pitchFamily="18" charset="-120"/>
              </a:rPr>
              <a:t>An index is usually specified on one field (called key field which may not be a key) of the data file (although it could be specified on several fields)</a:t>
            </a:r>
          </a:p>
          <a:p>
            <a:endParaRPr lang="en-HK" dirty="0"/>
          </a:p>
        </p:txBody>
      </p:sp>
      <p:sp>
        <p:nvSpPr>
          <p:cNvPr id="4" name="Slide Number Placeholder 3">
            <a:extLst>
              <a:ext uri="{FF2B5EF4-FFF2-40B4-BE49-F238E27FC236}">
                <a16:creationId xmlns:a16="http://schemas.microsoft.com/office/drawing/2014/main" id="{1DE489D0-6C08-49E7-86B2-04976D3BC9B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73241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CD62-0E68-4F59-B8BE-D0DDBA39E4B0}"/>
              </a:ext>
            </a:extLst>
          </p:cNvPr>
          <p:cNvSpPr>
            <a:spLocks noGrp="1"/>
          </p:cNvSpPr>
          <p:nvPr>
            <p:ph type="title"/>
          </p:nvPr>
        </p:nvSpPr>
        <p:spPr/>
        <p:txBody>
          <a:bodyPr/>
          <a:lstStyle/>
          <a:p>
            <a:pPr>
              <a:lnSpc>
                <a:spcPct val="100000"/>
              </a:lnSpc>
            </a:pPr>
            <a:r>
              <a:rPr lang="en-US" altLang="zh-HK" dirty="0"/>
              <a:t>Dynamic Multilevel Indexes Using B-Trees and B+-Trees (2/2)</a:t>
            </a:r>
            <a:endParaRPr lang="en-HK" dirty="0"/>
          </a:p>
        </p:txBody>
      </p:sp>
      <p:sp>
        <p:nvSpPr>
          <p:cNvPr id="3" name="Content Placeholder 2">
            <a:extLst>
              <a:ext uri="{FF2B5EF4-FFF2-40B4-BE49-F238E27FC236}">
                <a16:creationId xmlns:a16="http://schemas.microsoft.com/office/drawing/2014/main" id="{D9D58872-BB38-421A-8EB4-343ACA472FBF}"/>
              </a:ext>
            </a:extLst>
          </p:cNvPr>
          <p:cNvSpPr>
            <a:spLocks noGrp="1"/>
          </p:cNvSpPr>
          <p:nvPr>
            <p:ph idx="1"/>
          </p:nvPr>
        </p:nvSpPr>
        <p:spPr/>
        <p:txBody>
          <a:bodyPr/>
          <a:lstStyle/>
          <a:p>
            <a:r>
              <a:rPr lang="en-US" altLang="zh-HK" sz="2400" dirty="0">
                <a:ea typeface="PMingLiU" pitchFamily="18" charset="-120"/>
              </a:rPr>
              <a:t>An insertion into a node that is not full is quite efficient</a:t>
            </a:r>
          </a:p>
          <a:p>
            <a:pPr lvl="1"/>
            <a:r>
              <a:rPr lang="en-US" altLang="zh-HK" dirty="0">
                <a:ea typeface="PMingLiU" pitchFamily="18" charset="-120"/>
              </a:rPr>
              <a:t>If a node is full the insertion causes a split into two nodes</a:t>
            </a:r>
          </a:p>
          <a:p>
            <a:pPr lvl="1"/>
            <a:r>
              <a:rPr lang="en-US" altLang="zh-HK" dirty="0">
                <a:ea typeface="PMingLiU" pitchFamily="18" charset="-120"/>
              </a:rPr>
              <a:t>Splitting may propagate to higher tree levels</a:t>
            </a:r>
          </a:p>
          <a:p>
            <a:r>
              <a:rPr lang="en-US" altLang="zh-HK" sz="2400" dirty="0">
                <a:ea typeface="PMingLiU" pitchFamily="18" charset="-120"/>
              </a:rPr>
              <a:t>A deletion is quite efficient if a node does not become less than half full</a:t>
            </a:r>
          </a:p>
          <a:p>
            <a:pPr lvl="1"/>
            <a:r>
              <a:rPr lang="en-US" altLang="zh-HK" dirty="0">
                <a:ea typeface="PMingLiU" pitchFamily="18" charset="-120"/>
              </a:rPr>
              <a:t>If a deletion causes a node to become less than half full, it may merge with neighboring nodes (may propagate to higher levels)</a:t>
            </a:r>
          </a:p>
          <a:p>
            <a:endParaRPr lang="en-HK" dirty="0"/>
          </a:p>
        </p:txBody>
      </p:sp>
      <p:sp>
        <p:nvSpPr>
          <p:cNvPr id="4" name="Slide Number Placeholder 3">
            <a:extLst>
              <a:ext uri="{FF2B5EF4-FFF2-40B4-BE49-F238E27FC236}">
                <a16:creationId xmlns:a16="http://schemas.microsoft.com/office/drawing/2014/main" id="{48AC7514-38F6-493B-8788-17F9325D51E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2548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899B-E4FF-4253-B214-77E0943D8EFF}"/>
              </a:ext>
            </a:extLst>
          </p:cNvPr>
          <p:cNvSpPr>
            <a:spLocks noGrp="1"/>
          </p:cNvSpPr>
          <p:nvPr>
            <p:ph type="title"/>
          </p:nvPr>
        </p:nvSpPr>
        <p:spPr/>
        <p:txBody>
          <a:bodyPr/>
          <a:lstStyle/>
          <a:p>
            <a:r>
              <a:rPr lang="en-US" altLang="zh-HK" dirty="0"/>
              <a:t>Difference between B-tree and B+-tree</a:t>
            </a:r>
            <a:endParaRPr lang="en-HK" dirty="0"/>
          </a:p>
        </p:txBody>
      </p:sp>
      <p:sp>
        <p:nvSpPr>
          <p:cNvPr id="3" name="Content Placeholder 2">
            <a:extLst>
              <a:ext uri="{FF2B5EF4-FFF2-40B4-BE49-F238E27FC236}">
                <a16:creationId xmlns:a16="http://schemas.microsoft.com/office/drawing/2014/main" id="{1FFE976D-921C-4868-A111-1A48BBE840D2}"/>
              </a:ext>
            </a:extLst>
          </p:cNvPr>
          <p:cNvSpPr>
            <a:spLocks noGrp="1"/>
          </p:cNvSpPr>
          <p:nvPr>
            <p:ph idx="1"/>
          </p:nvPr>
        </p:nvSpPr>
        <p:spPr/>
        <p:txBody>
          <a:bodyPr/>
          <a:lstStyle/>
          <a:p>
            <a:r>
              <a:rPr lang="en-US" altLang="zh-HK" sz="2400" dirty="0">
                <a:ea typeface="PMingLiU" pitchFamily="18" charset="-120"/>
              </a:rPr>
              <a:t>In a B-tree, pointers to data records exist at all levels of the tree</a:t>
            </a:r>
          </a:p>
          <a:p>
            <a:r>
              <a:rPr lang="en-US" altLang="zh-HK" sz="2400" dirty="0">
                <a:ea typeface="PMingLiU" pitchFamily="18" charset="-120"/>
              </a:rPr>
              <a:t>In a B</a:t>
            </a:r>
            <a:r>
              <a:rPr lang="en-US" altLang="zh-HK" sz="2400" baseline="30000" dirty="0">
                <a:ea typeface="PMingLiU" pitchFamily="18" charset="-120"/>
              </a:rPr>
              <a:t>+</a:t>
            </a:r>
            <a:r>
              <a:rPr lang="en-US" altLang="zh-HK" sz="2400" dirty="0">
                <a:ea typeface="PMingLiU" pitchFamily="18" charset="-120"/>
              </a:rPr>
              <a:t>-tree, all pointers to data records exists at the leaf-level nodes</a:t>
            </a:r>
          </a:p>
          <a:p>
            <a:r>
              <a:rPr lang="en-US" altLang="zh-HK" sz="2400" dirty="0">
                <a:ea typeface="PMingLiU" pitchFamily="18" charset="-120"/>
              </a:rPr>
              <a:t>A B</a:t>
            </a:r>
            <a:r>
              <a:rPr lang="en-US" altLang="zh-HK" sz="2400" baseline="30000" dirty="0">
                <a:ea typeface="PMingLiU" pitchFamily="18" charset="-120"/>
              </a:rPr>
              <a:t>+</a:t>
            </a:r>
            <a:r>
              <a:rPr lang="en-US" altLang="zh-HK" sz="2400" dirty="0">
                <a:ea typeface="PMingLiU" pitchFamily="18" charset="-120"/>
              </a:rPr>
              <a:t>-tree can have less levels (or higher capacity of search values) than the corresponding B-tree since its entry is smaller in size</a:t>
            </a:r>
          </a:p>
          <a:p>
            <a:r>
              <a:rPr lang="en-US" altLang="zh-HK" sz="2400" dirty="0">
                <a:ea typeface="PMingLiU" pitchFamily="18" charset="-120"/>
              </a:rPr>
              <a:t>The internal nodes of B+-tree contain pointers only</a:t>
            </a:r>
          </a:p>
          <a:p>
            <a:endParaRPr lang="en-US" altLang="zh-HK" sz="24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70B1312C-7572-4403-813A-AE3E50698A1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37432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A990-ECCB-4884-BAA9-060B5B766E5D}"/>
              </a:ext>
            </a:extLst>
          </p:cNvPr>
          <p:cNvSpPr>
            <a:spLocks noGrp="1"/>
          </p:cNvSpPr>
          <p:nvPr>
            <p:ph type="title"/>
          </p:nvPr>
        </p:nvSpPr>
        <p:spPr/>
        <p:txBody>
          <a:bodyPr/>
          <a:lstStyle/>
          <a:p>
            <a:r>
              <a:rPr lang="en-US" altLang="zh-HK" dirty="0"/>
              <a:t>B-tree Index (1/2)</a:t>
            </a:r>
            <a:endParaRPr lang="en-HK" dirty="0"/>
          </a:p>
        </p:txBody>
      </p:sp>
      <p:sp>
        <p:nvSpPr>
          <p:cNvPr id="3" name="Content Placeholder 2">
            <a:extLst>
              <a:ext uri="{FF2B5EF4-FFF2-40B4-BE49-F238E27FC236}">
                <a16:creationId xmlns:a16="http://schemas.microsoft.com/office/drawing/2014/main" id="{CF4C7704-E5D8-435D-BEF1-F2C3A78FA08F}"/>
              </a:ext>
            </a:extLst>
          </p:cNvPr>
          <p:cNvSpPr>
            <a:spLocks noGrp="1"/>
          </p:cNvSpPr>
          <p:nvPr>
            <p:ph idx="1"/>
          </p:nvPr>
        </p:nvSpPr>
        <p:spPr/>
        <p:txBody>
          <a:bodyPr/>
          <a:lstStyle/>
          <a:p>
            <a:r>
              <a:rPr lang="en-US" altLang="zh-HK" sz="2400" dirty="0">
                <a:ea typeface="PMingLiU" pitchFamily="18" charset="-120"/>
              </a:rPr>
              <a:t>B-tree organizes its nodes into a tree </a:t>
            </a:r>
          </a:p>
          <a:p>
            <a:r>
              <a:rPr lang="en-US" altLang="zh-HK" sz="2400" dirty="0">
                <a:ea typeface="PMingLiU" pitchFamily="18" charset="-120"/>
              </a:rPr>
              <a:t>It is balanced (B) as all paths from the root to a leaf node have the same length</a:t>
            </a:r>
          </a:p>
          <a:p>
            <a:endParaRPr lang="en-HK" dirty="0"/>
          </a:p>
        </p:txBody>
      </p:sp>
      <p:sp>
        <p:nvSpPr>
          <p:cNvPr id="4" name="Slide Number Placeholder 3">
            <a:extLst>
              <a:ext uri="{FF2B5EF4-FFF2-40B4-BE49-F238E27FC236}">
                <a16:creationId xmlns:a16="http://schemas.microsoft.com/office/drawing/2014/main" id="{AB599456-8758-4B8F-BC91-39FE2D76D49A}"/>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10">
            <a:extLst>
              <a:ext uri="{FF2B5EF4-FFF2-40B4-BE49-F238E27FC236}">
                <a16:creationId xmlns:a16="http://schemas.microsoft.com/office/drawing/2014/main" id="{E592D5C2-84F0-4E34-AD38-0DFABA45A5D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862"/>
          <a:stretch/>
        </p:blipFill>
        <p:spPr bwMode="auto">
          <a:xfrm>
            <a:off x="337945" y="3437143"/>
            <a:ext cx="6112281"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7B15FC4D-748A-452D-8F01-DB16D142F7F7}"/>
              </a:ext>
            </a:extLst>
          </p:cNvPr>
          <p:cNvSpPr/>
          <p:nvPr/>
        </p:nvSpPr>
        <p:spPr bwMode="auto">
          <a:xfrm>
            <a:off x="6967151" y="4477265"/>
            <a:ext cx="1676400" cy="1066800"/>
          </a:xfrm>
          <a:prstGeom prst="rect">
            <a:avLst/>
          </a:prstGeom>
          <a:noFill/>
          <a:ln w="12700" cap="flat" cmpd="sng" algn="ctr">
            <a:solidFill>
              <a:schemeClr val="tx1"/>
            </a:solidFill>
            <a:prstDash val="solid"/>
            <a:round/>
            <a:headEnd type="none" w="med" len="med"/>
            <a:tailEnd type="none" w="med" len="med"/>
          </a:ln>
          <a:effectLs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defRPr/>
            </a:pPr>
            <a:endParaRPr lang="zh-HK" altLang="en-US" sz="2000">
              <a:solidFill>
                <a:srgbClr val="FD020F"/>
              </a:solidFill>
              <a:effectLst>
                <a:outerShdw blurRad="38100" dist="38100" dir="2700000" algn="tl">
                  <a:srgbClr val="C0C0C0"/>
                </a:outerShdw>
              </a:effectLst>
              <a:ea typeface="PMingLiU" pitchFamily="18" charset="-120"/>
            </a:endParaRPr>
          </a:p>
        </p:txBody>
      </p:sp>
      <p:cxnSp>
        <p:nvCxnSpPr>
          <p:cNvPr id="7" name="Straight Connector 5">
            <a:extLst>
              <a:ext uri="{FF2B5EF4-FFF2-40B4-BE49-F238E27FC236}">
                <a16:creationId xmlns:a16="http://schemas.microsoft.com/office/drawing/2014/main" id="{E5722E62-1562-4DAF-871B-BFE79919A015}"/>
              </a:ext>
            </a:extLst>
          </p:cNvPr>
          <p:cNvCxnSpPr>
            <a:cxnSpLocks noChangeShapeType="1"/>
            <a:stCxn id="6" idx="1"/>
            <a:endCxn id="6" idx="3"/>
          </p:cNvCxnSpPr>
          <p:nvPr/>
        </p:nvCxnSpPr>
        <p:spPr bwMode="auto">
          <a:xfrm>
            <a:off x="6967151" y="5010665"/>
            <a:ext cx="16764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374160A6-D67D-4D45-93D4-FD1E6AF2B9F4}"/>
              </a:ext>
            </a:extLst>
          </p:cNvPr>
          <p:cNvCxnSpPr>
            <a:cxnSpLocks noChangeShapeType="1"/>
            <a:endCxn id="6" idx="2"/>
          </p:cNvCxnSpPr>
          <p:nvPr/>
        </p:nvCxnSpPr>
        <p:spPr bwMode="auto">
          <a:xfrm>
            <a:off x="7805351" y="50106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10">
            <a:extLst>
              <a:ext uri="{FF2B5EF4-FFF2-40B4-BE49-F238E27FC236}">
                <a16:creationId xmlns:a16="http://schemas.microsoft.com/office/drawing/2014/main" id="{41B44CA6-BFEC-4339-B93A-783D0CBC8225}"/>
              </a:ext>
            </a:extLst>
          </p:cNvPr>
          <p:cNvCxnSpPr>
            <a:cxnSpLocks noChangeShapeType="1"/>
          </p:cNvCxnSpPr>
          <p:nvPr/>
        </p:nvCxnSpPr>
        <p:spPr bwMode="auto">
          <a:xfrm>
            <a:off x="8262551" y="50106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11">
            <a:extLst>
              <a:ext uri="{FF2B5EF4-FFF2-40B4-BE49-F238E27FC236}">
                <a16:creationId xmlns:a16="http://schemas.microsoft.com/office/drawing/2014/main" id="{FA25F34B-CD4E-489B-AC51-9476D0A816B9}"/>
              </a:ext>
            </a:extLst>
          </p:cNvPr>
          <p:cNvCxnSpPr>
            <a:cxnSpLocks noChangeShapeType="1"/>
          </p:cNvCxnSpPr>
          <p:nvPr/>
        </p:nvCxnSpPr>
        <p:spPr bwMode="auto">
          <a:xfrm>
            <a:off x="7348151" y="50106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2">
            <a:extLst>
              <a:ext uri="{FF2B5EF4-FFF2-40B4-BE49-F238E27FC236}">
                <a16:creationId xmlns:a16="http://schemas.microsoft.com/office/drawing/2014/main" id="{EEB7FA22-E56A-4B5E-A133-CBA3F7735A97}"/>
              </a:ext>
            </a:extLst>
          </p:cNvPr>
          <p:cNvCxnSpPr>
            <a:cxnSpLocks noChangeShapeType="1"/>
          </p:cNvCxnSpPr>
          <p:nvPr/>
        </p:nvCxnSpPr>
        <p:spPr bwMode="auto">
          <a:xfrm>
            <a:off x="8033951" y="44772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3">
            <a:extLst>
              <a:ext uri="{FF2B5EF4-FFF2-40B4-BE49-F238E27FC236}">
                <a16:creationId xmlns:a16="http://schemas.microsoft.com/office/drawing/2014/main" id="{4A3C19E3-9879-49DF-87F7-1397E750700D}"/>
              </a:ext>
            </a:extLst>
          </p:cNvPr>
          <p:cNvCxnSpPr>
            <a:cxnSpLocks noChangeShapeType="1"/>
          </p:cNvCxnSpPr>
          <p:nvPr/>
        </p:nvCxnSpPr>
        <p:spPr bwMode="auto">
          <a:xfrm>
            <a:off x="7500551" y="4477265"/>
            <a:ext cx="0" cy="53340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8">
            <a:extLst>
              <a:ext uri="{FF2B5EF4-FFF2-40B4-BE49-F238E27FC236}">
                <a16:creationId xmlns:a16="http://schemas.microsoft.com/office/drawing/2014/main" id="{2CA1BF98-D349-4F7D-8298-23D68A29135A}"/>
              </a:ext>
            </a:extLst>
          </p:cNvPr>
          <p:cNvSpPr txBox="1">
            <a:spLocks noChangeArrowheads="1"/>
          </p:cNvSpPr>
          <p:nvPr/>
        </p:nvSpPr>
        <p:spPr bwMode="auto">
          <a:xfrm>
            <a:off x="6948612" y="4559154"/>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600" b="0" dirty="0">
                <a:solidFill>
                  <a:schemeClr val="tx1"/>
                </a:solidFill>
                <a:ea typeface="PMingLiU" pitchFamily="18" charset="-120"/>
              </a:rPr>
              <a:t>57</a:t>
            </a:r>
            <a:endParaRPr lang="zh-HK" altLang="en-US" sz="1600" b="0" dirty="0">
              <a:solidFill>
                <a:schemeClr val="tx1"/>
              </a:solidFill>
              <a:ea typeface="PMingLiU" pitchFamily="18" charset="-120"/>
            </a:endParaRPr>
          </a:p>
        </p:txBody>
      </p:sp>
      <p:sp>
        <p:nvSpPr>
          <p:cNvPr id="14" name="TextBox 15">
            <a:extLst>
              <a:ext uri="{FF2B5EF4-FFF2-40B4-BE49-F238E27FC236}">
                <a16:creationId xmlns:a16="http://schemas.microsoft.com/office/drawing/2014/main" id="{6F664908-9552-4656-8003-B8F34B3F8E30}"/>
              </a:ext>
            </a:extLst>
          </p:cNvPr>
          <p:cNvSpPr txBox="1">
            <a:spLocks noChangeArrowheads="1"/>
          </p:cNvSpPr>
          <p:nvPr/>
        </p:nvSpPr>
        <p:spPr bwMode="auto">
          <a:xfrm>
            <a:off x="7520112" y="4558361"/>
            <a:ext cx="533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600" b="0">
                <a:solidFill>
                  <a:schemeClr val="tx1"/>
                </a:solidFill>
                <a:ea typeface="PMingLiU" pitchFamily="18" charset="-120"/>
              </a:rPr>
              <a:t>81</a:t>
            </a:r>
            <a:endParaRPr lang="zh-HK" altLang="en-US" sz="1600" b="0">
              <a:solidFill>
                <a:schemeClr val="tx1"/>
              </a:solidFill>
              <a:ea typeface="PMingLiU" pitchFamily="18" charset="-120"/>
            </a:endParaRPr>
          </a:p>
        </p:txBody>
      </p:sp>
      <p:sp>
        <p:nvSpPr>
          <p:cNvPr id="15" name="TextBox 16">
            <a:extLst>
              <a:ext uri="{FF2B5EF4-FFF2-40B4-BE49-F238E27FC236}">
                <a16:creationId xmlns:a16="http://schemas.microsoft.com/office/drawing/2014/main" id="{1CF9909B-AE7E-486C-97A2-7EA9B6C9044D}"/>
              </a:ext>
            </a:extLst>
          </p:cNvPr>
          <p:cNvSpPr txBox="1">
            <a:spLocks noChangeArrowheads="1"/>
          </p:cNvSpPr>
          <p:nvPr/>
        </p:nvSpPr>
        <p:spPr bwMode="auto">
          <a:xfrm>
            <a:off x="8091612" y="4559154"/>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600" b="0" dirty="0">
                <a:solidFill>
                  <a:schemeClr val="tx1"/>
                </a:solidFill>
                <a:ea typeface="PMingLiU" pitchFamily="18" charset="-120"/>
              </a:rPr>
              <a:t>95</a:t>
            </a:r>
            <a:endParaRPr lang="zh-HK" altLang="en-US" sz="1600" b="0" dirty="0">
              <a:solidFill>
                <a:schemeClr val="tx1"/>
              </a:solidFill>
              <a:ea typeface="PMingLiU" pitchFamily="18" charset="-120"/>
            </a:endParaRPr>
          </a:p>
        </p:txBody>
      </p:sp>
      <p:cxnSp>
        <p:nvCxnSpPr>
          <p:cNvPr id="16" name="Straight Arrow Connector 14">
            <a:extLst>
              <a:ext uri="{FF2B5EF4-FFF2-40B4-BE49-F238E27FC236}">
                <a16:creationId xmlns:a16="http://schemas.microsoft.com/office/drawing/2014/main" id="{8B2EAD12-19B6-48CA-B1BC-03A17E7A9F57}"/>
              </a:ext>
            </a:extLst>
          </p:cNvPr>
          <p:cNvCxnSpPr>
            <a:cxnSpLocks noChangeShapeType="1"/>
          </p:cNvCxnSpPr>
          <p:nvPr/>
        </p:nvCxnSpPr>
        <p:spPr bwMode="auto">
          <a:xfrm flipH="1">
            <a:off x="5062151" y="5277365"/>
            <a:ext cx="2057400" cy="7239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22">
            <a:extLst>
              <a:ext uri="{FF2B5EF4-FFF2-40B4-BE49-F238E27FC236}">
                <a16:creationId xmlns:a16="http://schemas.microsoft.com/office/drawing/2014/main" id="{3D87834F-8528-40BC-92DD-6564B72F6800}"/>
              </a:ext>
            </a:extLst>
          </p:cNvPr>
          <p:cNvCxnSpPr>
            <a:cxnSpLocks noChangeShapeType="1"/>
          </p:cNvCxnSpPr>
          <p:nvPr/>
        </p:nvCxnSpPr>
        <p:spPr bwMode="auto">
          <a:xfrm>
            <a:off x="8491151" y="5277365"/>
            <a:ext cx="2057400" cy="6477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25">
            <a:extLst>
              <a:ext uri="{FF2B5EF4-FFF2-40B4-BE49-F238E27FC236}">
                <a16:creationId xmlns:a16="http://schemas.microsoft.com/office/drawing/2014/main" id="{7C3E9516-A874-4E9D-9377-451AB24FB71C}"/>
              </a:ext>
            </a:extLst>
          </p:cNvPr>
          <p:cNvCxnSpPr>
            <a:cxnSpLocks noChangeShapeType="1"/>
          </p:cNvCxnSpPr>
          <p:nvPr/>
        </p:nvCxnSpPr>
        <p:spPr bwMode="auto">
          <a:xfrm flipH="1">
            <a:off x="6967151" y="5277365"/>
            <a:ext cx="533400" cy="7239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26">
            <a:extLst>
              <a:ext uri="{FF2B5EF4-FFF2-40B4-BE49-F238E27FC236}">
                <a16:creationId xmlns:a16="http://schemas.microsoft.com/office/drawing/2014/main" id="{6964C81C-E210-4E86-AA68-E920BE1C69AB}"/>
              </a:ext>
            </a:extLst>
          </p:cNvPr>
          <p:cNvSpPr txBox="1">
            <a:spLocks noChangeArrowheads="1"/>
          </p:cNvSpPr>
          <p:nvPr/>
        </p:nvSpPr>
        <p:spPr bwMode="auto">
          <a:xfrm>
            <a:off x="4452551" y="6071115"/>
            <a:ext cx="106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a:t>
            </a:r>
          </a:p>
          <a:p>
            <a:pPr algn="ctr">
              <a:spcBef>
                <a:spcPct val="0"/>
              </a:spcBef>
              <a:buClrTx/>
              <a:buSzTx/>
              <a:buFontTx/>
              <a:buNone/>
            </a:pPr>
            <a:r>
              <a:rPr lang="en-US" altLang="zh-HK" sz="1800" b="0" dirty="0">
                <a:solidFill>
                  <a:schemeClr val="tx1"/>
                </a:solidFill>
                <a:ea typeface="PMingLiU" pitchFamily="18" charset="-120"/>
              </a:rPr>
              <a:t>K &lt; 57</a:t>
            </a:r>
            <a:endParaRPr lang="zh-HK" altLang="en-US" sz="1800" b="0" dirty="0">
              <a:solidFill>
                <a:schemeClr val="tx1"/>
              </a:solidFill>
              <a:ea typeface="PMingLiU" pitchFamily="18" charset="-120"/>
            </a:endParaRPr>
          </a:p>
        </p:txBody>
      </p:sp>
      <p:sp>
        <p:nvSpPr>
          <p:cNvPr id="20" name="TextBox 29">
            <a:extLst>
              <a:ext uri="{FF2B5EF4-FFF2-40B4-BE49-F238E27FC236}">
                <a16:creationId xmlns:a16="http://schemas.microsoft.com/office/drawing/2014/main" id="{7B0EA0B7-484E-4CC5-AE02-395FE54FBF55}"/>
              </a:ext>
            </a:extLst>
          </p:cNvPr>
          <p:cNvSpPr txBox="1">
            <a:spLocks noChangeArrowheads="1"/>
          </p:cNvSpPr>
          <p:nvPr/>
        </p:nvSpPr>
        <p:spPr bwMode="auto">
          <a:xfrm>
            <a:off x="5976551" y="6071115"/>
            <a:ext cx="139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 </a:t>
            </a:r>
          </a:p>
          <a:p>
            <a:pPr algn="ctr">
              <a:spcBef>
                <a:spcPct val="0"/>
              </a:spcBef>
              <a:buClrTx/>
              <a:buSzTx/>
              <a:buFontTx/>
              <a:buNone/>
            </a:pPr>
            <a:r>
              <a:rPr lang="en-US" altLang="zh-HK" sz="1800" b="0" dirty="0">
                <a:solidFill>
                  <a:schemeClr val="tx1"/>
                </a:solidFill>
                <a:ea typeface="PMingLiU" pitchFamily="18" charset="-120"/>
              </a:rPr>
              <a:t>57 &lt; K &lt; 81</a:t>
            </a:r>
            <a:endParaRPr lang="zh-HK" altLang="en-US" sz="1800" b="0" dirty="0">
              <a:solidFill>
                <a:schemeClr val="tx1"/>
              </a:solidFill>
              <a:ea typeface="PMingLiU" pitchFamily="18" charset="-120"/>
            </a:endParaRPr>
          </a:p>
        </p:txBody>
      </p:sp>
      <p:cxnSp>
        <p:nvCxnSpPr>
          <p:cNvPr id="21" name="Straight Arrow Connector 28">
            <a:extLst>
              <a:ext uri="{FF2B5EF4-FFF2-40B4-BE49-F238E27FC236}">
                <a16:creationId xmlns:a16="http://schemas.microsoft.com/office/drawing/2014/main" id="{AE809BFB-AD9C-4C11-B8B6-3F0B61CE3B54}"/>
              </a:ext>
            </a:extLst>
          </p:cNvPr>
          <p:cNvCxnSpPr>
            <a:cxnSpLocks noChangeShapeType="1"/>
          </p:cNvCxnSpPr>
          <p:nvPr/>
        </p:nvCxnSpPr>
        <p:spPr bwMode="auto">
          <a:xfrm>
            <a:off x="8033951" y="5277365"/>
            <a:ext cx="342900" cy="72390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32">
            <a:extLst>
              <a:ext uri="{FF2B5EF4-FFF2-40B4-BE49-F238E27FC236}">
                <a16:creationId xmlns:a16="http://schemas.microsoft.com/office/drawing/2014/main" id="{6A8F9911-ED0F-4596-A9E5-C18B08D3347C}"/>
              </a:ext>
            </a:extLst>
          </p:cNvPr>
          <p:cNvSpPr txBox="1">
            <a:spLocks noChangeArrowheads="1"/>
          </p:cNvSpPr>
          <p:nvPr/>
        </p:nvSpPr>
        <p:spPr bwMode="auto">
          <a:xfrm>
            <a:off x="7856151" y="6071115"/>
            <a:ext cx="139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 </a:t>
            </a:r>
          </a:p>
          <a:p>
            <a:pPr algn="ctr">
              <a:spcBef>
                <a:spcPct val="0"/>
              </a:spcBef>
              <a:buClrTx/>
              <a:buSzTx/>
              <a:buFontTx/>
              <a:buNone/>
            </a:pPr>
            <a:r>
              <a:rPr lang="en-US" altLang="zh-HK" sz="1800" b="0" dirty="0">
                <a:solidFill>
                  <a:schemeClr val="tx1"/>
                </a:solidFill>
                <a:ea typeface="PMingLiU" pitchFamily="18" charset="-120"/>
              </a:rPr>
              <a:t>81 &lt; K &lt; 95</a:t>
            </a:r>
            <a:endParaRPr lang="zh-HK" altLang="en-US" sz="1800" b="0" dirty="0">
              <a:solidFill>
                <a:schemeClr val="tx1"/>
              </a:solidFill>
              <a:ea typeface="PMingLiU" pitchFamily="18" charset="-120"/>
            </a:endParaRPr>
          </a:p>
        </p:txBody>
      </p:sp>
      <p:sp>
        <p:nvSpPr>
          <p:cNvPr id="23" name="TextBox 33">
            <a:extLst>
              <a:ext uri="{FF2B5EF4-FFF2-40B4-BE49-F238E27FC236}">
                <a16:creationId xmlns:a16="http://schemas.microsoft.com/office/drawing/2014/main" id="{4D3902FE-CCB3-473A-B466-78404D9A022F}"/>
              </a:ext>
            </a:extLst>
          </p:cNvPr>
          <p:cNvSpPr txBox="1">
            <a:spLocks noChangeArrowheads="1"/>
          </p:cNvSpPr>
          <p:nvPr/>
        </p:nvSpPr>
        <p:spPr bwMode="auto">
          <a:xfrm>
            <a:off x="9850051" y="6071115"/>
            <a:ext cx="139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lgn="ctr">
              <a:spcBef>
                <a:spcPct val="0"/>
              </a:spcBef>
              <a:buClrTx/>
              <a:buSzTx/>
              <a:buFontTx/>
              <a:buNone/>
            </a:pPr>
            <a:r>
              <a:rPr lang="en-US" altLang="zh-HK" sz="1800" b="0" dirty="0">
                <a:solidFill>
                  <a:schemeClr val="tx1"/>
                </a:solidFill>
                <a:ea typeface="PMingLiU" pitchFamily="18" charset="-120"/>
              </a:rPr>
              <a:t>To key </a:t>
            </a:r>
          </a:p>
          <a:p>
            <a:pPr algn="ctr">
              <a:spcBef>
                <a:spcPct val="0"/>
              </a:spcBef>
              <a:buClrTx/>
              <a:buSzTx/>
              <a:buFontTx/>
              <a:buNone/>
            </a:pPr>
            <a:r>
              <a:rPr lang="en-US" altLang="zh-HK" sz="1800" b="0" dirty="0">
                <a:solidFill>
                  <a:schemeClr val="tx1"/>
                </a:solidFill>
                <a:ea typeface="PMingLiU" pitchFamily="18" charset="-120"/>
              </a:rPr>
              <a:t>K &gt; 95</a:t>
            </a:r>
            <a:endParaRPr lang="zh-HK" altLang="en-US" sz="1800" b="0" dirty="0">
              <a:solidFill>
                <a:schemeClr val="tx1"/>
              </a:solidFill>
              <a:ea typeface="PMingLiU" pitchFamily="18" charset="-120"/>
            </a:endParaRPr>
          </a:p>
        </p:txBody>
      </p:sp>
      <p:sp>
        <p:nvSpPr>
          <p:cNvPr id="24" name="TextBox 34">
            <a:extLst>
              <a:ext uri="{FF2B5EF4-FFF2-40B4-BE49-F238E27FC236}">
                <a16:creationId xmlns:a16="http://schemas.microsoft.com/office/drawing/2014/main" id="{FCE709AC-FFDA-40EF-ACEF-42240F91269F}"/>
              </a:ext>
            </a:extLst>
          </p:cNvPr>
          <p:cNvSpPr txBox="1">
            <a:spLocks noChangeArrowheads="1"/>
          </p:cNvSpPr>
          <p:nvPr/>
        </p:nvSpPr>
        <p:spPr bwMode="auto">
          <a:xfrm>
            <a:off x="8923717" y="4121733"/>
            <a:ext cx="2527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US" altLang="zh-HK" sz="1800" b="0" dirty="0">
                <a:solidFill>
                  <a:schemeClr val="tx1"/>
                </a:solidFill>
                <a:ea typeface="PMingLiU" pitchFamily="18" charset="-120"/>
              </a:rPr>
              <a:t>p = 4</a:t>
            </a:r>
          </a:p>
          <a:p>
            <a:pPr>
              <a:spcBef>
                <a:spcPct val="0"/>
              </a:spcBef>
              <a:buClrTx/>
              <a:buSzTx/>
              <a:buFontTx/>
              <a:buNone/>
            </a:pPr>
            <a:r>
              <a:rPr lang="en-US" altLang="zh-HK" sz="1800" b="0" dirty="0">
                <a:solidFill>
                  <a:schemeClr val="tx1"/>
                </a:solidFill>
                <a:ea typeface="PMingLiU" pitchFamily="18" charset="-120"/>
              </a:rPr>
              <a:t>Four pointers</a:t>
            </a:r>
          </a:p>
          <a:p>
            <a:pPr>
              <a:spcBef>
                <a:spcPct val="0"/>
              </a:spcBef>
              <a:buClrTx/>
              <a:buSzTx/>
              <a:buFontTx/>
              <a:buNone/>
            </a:pPr>
            <a:r>
              <a:rPr lang="en-US" altLang="zh-HK" sz="1800" b="0" dirty="0">
                <a:solidFill>
                  <a:schemeClr val="tx1"/>
                </a:solidFill>
                <a:ea typeface="PMingLiU" pitchFamily="18" charset="-120"/>
              </a:rPr>
              <a:t>Three keys</a:t>
            </a:r>
            <a:endParaRPr lang="zh-HK" altLang="en-US" sz="1800" b="0" dirty="0">
              <a:solidFill>
                <a:schemeClr val="tx1"/>
              </a:solidFill>
              <a:ea typeface="PMingLiU" pitchFamily="18" charset="-120"/>
            </a:endParaRPr>
          </a:p>
        </p:txBody>
      </p:sp>
    </p:spTree>
    <p:extLst>
      <p:ext uri="{BB962C8B-B14F-4D97-AF65-F5344CB8AC3E}">
        <p14:creationId xmlns:p14="http://schemas.microsoft.com/office/powerpoint/2010/main" val="398796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0628-1988-41E6-A166-303EC26B472C}"/>
              </a:ext>
            </a:extLst>
          </p:cNvPr>
          <p:cNvSpPr>
            <a:spLocks noGrp="1"/>
          </p:cNvSpPr>
          <p:nvPr>
            <p:ph type="title"/>
          </p:nvPr>
        </p:nvSpPr>
        <p:spPr/>
        <p:txBody>
          <a:bodyPr/>
          <a:lstStyle/>
          <a:p>
            <a:r>
              <a:rPr lang="en-US" altLang="zh-HK" dirty="0"/>
              <a:t>B-tree Index (2/2)</a:t>
            </a:r>
            <a:endParaRPr lang="en-HK" dirty="0"/>
          </a:p>
        </p:txBody>
      </p:sp>
      <p:sp>
        <p:nvSpPr>
          <p:cNvPr id="3" name="Content Placeholder 2">
            <a:extLst>
              <a:ext uri="{FF2B5EF4-FFF2-40B4-BE49-F238E27FC236}">
                <a16:creationId xmlns:a16="http://schemas.microsoft.com/office/drawing/2014/main" id="{56F2B434-7AC6-4807-805C-75716B883D86}"/>
              </a:ext>
            </a:extLst>
          </p:cNvPr>
          <p:cNvSpPr>
            <a:spLocks noGrp="1"/>
          </p:cNvSpPr>
          <p:nvPr>
            <p:ph idx="1"/>
          </p:nvPr>
        </p:nvSpPr>
        <p:spPr>
          <a:xfrm>
            <a:off x="683741" y="1865871"/>
            <a:ext cx="10824519" cy="4874740"/>
          </a:xfrm>
        </p:spPr>
        <p:txBody>
          <a:bodyPr>
            <a:normAutofit fontScale="85000" lnSpcReduction="20000"/>
          </a:bodyPr>
          <a:lstStyle/>
          <a:p>
            <a:pPr>
              <a:lnSpc>
                <a:spcPct val="120000"/>
              </a:lnSpc>
            </a:pPr>
            <a:r>
              <a:rPr lang="en-US" altLang="zh-HK" sz="2400" dirty="0">
                <a:ea typeface="PMingLiU" pitchFamily="18" charset="-120"/>
              </a:rPr>
              <a:t>Each internal node in a B-tree is of the form &lt;P</a:t>
            </a:r>
            <a:r>
              <a:rPr lang="en-US" altLang="zh-HK" sz="2400" baseline="-25000" dirty="0">
                <a:ea typeface="PMingLiU" pitchFamily="18" charset="-120"/>
              </a:rPr>
              <a:t>1</a:t>
            </a:r>
            <a:r>
              <a:rPr lang="en-US" altLang="zh-HK" sz="2400" dirty="0">
                <a:ea typeface="PMingLiU" pitchFamily="18" charset="-120"/>
              </a:rPr>
              <a:t>, &lt;K</a:t>
            </a:r>
            <a:r>
              <a:rPr lang="en-US" altLang="zh-HK" sz="2400" baseline="-25000" dirty="0">
                <a:ea typeface="PMingLiU" pitchFamily="18" charset="-120"/>
              </a:rPr>
              <a:t>1</a:t>
            </a:r>
            <a:r>
              <a:rPr lang="en-US" altLang="zh-HK" sz="2400" dirty="0">
                <a:ea typeface="PMingLiU" pitchFamily="18" charset="-120"/>
              </a:rPr>
              <a:t>,Pr</a:t>
            </a:r>
            <a:r>
              <a:rPr lang="en-US" altLang="zh-HK" sz="2400" baseline="-25000" dirty="0">
                <a:ea typeface="PMingLiU" pitchFamily="18" charset="-120"/>
              </a:rPr>
              <a:t>1</a:t>
            </a:r>
            <a:r>
              <a:rPr lang="en-US" altLang="zh-HK" sz="2400" dirty="0">
                <a:ea typeface="PMingLiU" pitchFamily="18" charset="-120"/>
              </a:rPr>
              <a:t>&gt;, P</a:t>
            </a:r>
            <a:r>
              <a:rPr lang="en-US" altLang="zh-HK" sz="2400" baseline="-25000" dirty="0">
                <a:ea typeface="PMingLiU" pitchFamily="18" charset="-120"/>
              </a:rPr>
              <a:t>2</a:t>
            </a:r>
            <a:r>
              <a:rPr lang="en-US" altLang="zh-HK" sz="2400" dirty="0">
                <a:ea typeface="PMingLiU" pitchFamily="18" charset="-120"/>
              </a:rPr>
              <a:t>, &lt;K</a:t>
            </a:r>
            <a:r>
              <a:rPr lang="en-US" altLang="zh-HK" sz="2400" baseline="-25000" dirty="0">
                <a:ea typeface="PMingLiU" pitchFamily="18" charset="-120"/>
              </a:rPr>
              <a:t>2</a:t>
            </a:r>
            <a:r>
              <a:rPr lang="en-US" altLang="zh-HK" sz="2400" dirty="0">
                <a:ea typeface="PMingLiU" pitchFamily="18" charset="-120"/>
              </a:rPr>
              <a:t>,Pr</a:t>
            </a:r>
            <a:r>
              <a:rPr lang="en-US" altLang="zh-HK" sz="2400" baseline="-25000" dirty="0">
                <a:ea typeface="PMingLiU" pitchFamily="18" charset="-120"/>
              </a:rPr>
              <a:t>2</a:t>
            </a:r>
            <a:r>
              <a:rPr lang="en-US" altLang="zh-HK" sz="2400" dirty="0">
                <a:ea typeface="PMingLiU" pitchFamily="18" charset="-120"/>
              </a:rPr>
              <a:t>&gt;, …, </a:t>
            </a:r>
            <a:br>
              <a:rPr lang="en-US" altLang="zh-HK" sz="2400" dirty="0">
                <a:ea typeface="PMingLiU" pitchFamily="18" charset="-120"/>
              </a:rPr>
            </a:br>
            <a:r>
              <a:rPr lang="en-US" altLang="zh-HK" sz="2400" dirty="0">
                <a:ea typeface="PMingLiU" pitchFamily="18" charset="-120"/>
              </a:rPr>
              <a:t>&lt;K</a:t>
            </a:r>
            <a:r>
              <a:rPr lang="en-US" altLang="zh-HK" sz="2400" baseline="-25000" dirty="0">
                <a:ea typeface="PMingLiU" pitchFamily="18" charset="-120"/>
              </a:rPr>
              <a:t>q-1</a:t>
            </a:r>
            <a:r>
              <a:rPr lang="en-US" altLang="zh-HK" sz="2400" dirty="0">
                <a:ea typeface="PMingLiU" pitchFamily="18" charset="-120"/>
              </a:rPr>
              <a:t>,Pr</a:t>
            </a:r>
            <a:r>
              <a:rPr lang="en-US" altLang="zh-HK" sz="2400" baseline="-25000" dirty="0">
                <a:ea typeface="PMingLiU" pitchFamily="18" charset="-120"/>
              </a:rPr>
              <a:t>q-1</a:t>
            </a:r>
            <a:r>
              <a:rPr lang="en-US" altLang="zh-HK" sz="2400" dirty="0">
                <a:ea typeface="PMingLiU" pitchFamily="18" charset="-120"/>
              </a:rPr>
              <a:t>&gt;,</a:t>
            </a:r>
            <a:r>
              <a:rPr lang="en-US" altLang="zh-HK" sz="2400" dirty="0" err="1">
                <a:ea typeface="PMingLiU" pitchFamily="18" charset="-120"/>
              </a:rPr>
              <a:t>P</a:t>
            </a:r>
            <a:r>
              <a:rPr lang="en-US" altLang="zh-HK" sz="2400" baseline="-25000" dirty="0" err="1">
                <a:ea typeface="PMingLiU" pitchFamily="18" charset="-120"/>
              </a:rPr>
              <a:t>q</a:t>
            </a:r>
            <a:r>
              <a:rPr lang="en-US" altLang="zh-HK" sz="2400" dirty="0">
                <a:ea typeface="PMingLiU" pitchFamily="18" charset="-120"/>
              </a:rPr>
              <a:t>&gt; where q </a:t>
            </a:r>
            <a:r>
              <a:rPr lang="en-US" altLang="zh-HK" sz="2400" dirty="0">
                <a:ea typeface="PMingLiU" pitchFamily="18" charset="-120"/>
                <a:sym typeface="Symbol" panose="05050102010706020507" pitchFamily="18" charset="2"/>
              </a:rPr>
              <a:t> </a:t>
            </a:r>
            <a:r>
              <a:rPr lang="en-US" altLang="zh-HK" sz="2400" dirty="0">
                <a:ea typeface="PMingLiU" pitchFamily="18" charset="-120"/>
              </a:rPr>
              <a:t>p (each node has at most p tree pointers) </a:t>
            </a:r>
          </a:p>
          <a:p>
            <a:pPr>
              <a:lnSpc>
                <a:spcPct val="120000"/>
              </a:lnSpc>
            </a:pPr>
            <a:r>
              <a:rPr lang="en-US" altLang="zh-HK" sz="2200" dirty="0">
                <a:ea typeface="PMingLiU" pitchFamily="18" charset="-120"/>
              </a:rPr>
              <a:t>Each P</a:t>
            </a:r>
            <a:r>
              <a:rPr lang="en-US" altLang="zh-HK" sz="2200" baseline="-25000" dirty="0">
                <a:ea typeface="PMingLiU" pitchFamily="18" charset="-120"/>
              </a:rPr>
              <a:t>i </a:t>
            </a:r>
            <a:r>
              <a:rPr lang="en-US" altLang="zh-HK" sz="2200" dirty="0">
                <a:ea typeface="PMingLiU" pitchFamily="18" charset="-120"/>
              </a:rPr>
              <a:t>is a tree pointer to another node in the B-tree </a:t>
            </a:r>
          </a:p>
          <a:p>
            <a:pPr>
              <a:lnSpc>
                <a:spcPct val="120000"/>
              </a:lnSpc>
            </a:pPr>
            <a:r>
              <a:rPr lang="en-US" altLang="zh-HK" sz="2200" dirty="0">
                <a:ea typeface="PMingLiU" pitchFamily="18" charset="-120"/>
              </a:rPr>
              <a:t>Each </a:t>
            </a:r>
            <a:r>
              <a:rPr lang="en-US" altLang="zh-HK" sz="2200" dirty="0" err="1">
                <a:ea typeface="PMingLiU" pitchFamily="18" charset="-120"/>
              </a:rPr>
              <a:t>Pr</a:t>
            </a:r>
            <a:r>
              <a:rPr lang="en-US" altLang="zh-HK" sz="2200" baseline="-25000" dirty="0" err="1">
                <a:ea typeface="PMingLiU" pitchFamily="18" charset="-120"/>
              </a:rPr>
              <a:t>i</a:t>
            </a:r>
            <a:r>
              <a:rPr lang="en-US" altLang="zh-HK" sz="2200" dirty="0">
                <a:ea typeface="PMingLiU" pitchFamily="18" charset="-120"/>
              </a:rPr>
              <a:t> is a data pointer points to the record whose search key field value is equal to K</a:t>
            </a:r>
            <a:r>
              <a:rPr lang="en-US" altLang="zh-HK" sz="2200" baseline="-25000" dirty="0">
                <a:ea typeface="PMingLiU" pitchFamily="18" charset="-120"/>
              </a:rPr>
              <a:t>i</a:t>
            </a:r>
          </a:p>
          <a:p>
            <a:pPr>
              <a:lnSpc>
                <a:spcPct val="120000"/>
              </a:lnSpc>
            </a:pPr>
            <a:r>
              <a:rPr lang="en-US" altLang="zh-HK" sz="2200" dirty="0">
                <a:ea typeface="PMingLiU" pitchFamily="18" charset="-120"/>
              </a:rPr>
              <a:t>Within each node, K</a:t>
            </a:r>
            <a:r>
              <a:rPr lang="en-US" altLang="zh-HK" sz="2200" baseline="-25000" dirty="0">
                <a:ea typeface="PMingLiU" pitchFamily="18" charset="-120"/>
              </a:rPr>
              <a:t>1</a:t>
            </a:r>
            <a:r>
              <a:rPr lang="en-US" altLang="zh-HK" sz="2200" dirty="0">
                <a:ea typeface="PMingLiU" pitchFamily="18" charset="-120"/>
              </a:rPr>
              <a:t> &lt; K</a:t>
            </a:r>
            <a:r>
              <a:rPr lang="en-US" altLang="zh-HK" sz="2200" baseline="-25000" dirty="0">
                <a:ea typeface="PMingLiU" pitchFamily="18" charset="-120"/>
              </a:rPr>
              <a:t>2</a:t>
            </a:r>
            <a:r>
              <a:rPr lang="en-US" altLang="zh-HK" sz="2200" dirty="0">
                <a:ea typeface="PMingLiU" pitchFamily="18" charset="-120"/>
              </a:rPr>
              <a:t> &lt; … &lt; K</a:t>
            </a:r>
            <a:r>
              <a:rPr lang="en-US" altLang="zh-HK" sz="2200" baseline="-25000" dirty="0">
                <a:ea typeface="PMingLiU" pitchFamily="18" charset="-120"/>
              </a:rPr>
              <a:t>q-1</a:t>
            </a:r>
          </a:p>
          <a:p>
            <a:pPr>
              <a:lnSpc>
                <a:spcPct val="120000"/>
              </a:lnSpc>
            </a:pPr>
            <a:r>
              <a:rPr lang="en-US" altLang="zh-HK" sz="2400" dirty="0">
                <a:ea typeface="PMingLiU" pitchFamily="18" charset="-120"/>
              </a:rPr>
              <a:t>For all search key field values X in the subtree pointed by P</a:t>
            </a:r>
            <a:r>
              <a:rPr lang="en-US" altLang="zh-HK" sz="2400" baseline="-25000" dirty="0">
                <a:ea typeface="PMingLiU" pitchFamily="18" charset="-120"/>
              </a:rPr>
              <a:t>i</a:t>
            </a:r>
            <a:r>
              <a:rPr lang="en-US" altLang="zh-HK" sz="2400" dirty="0">
                <a:ea typeface="PMingLiU" pitchFamily="18" charset="-120"/>
              </a:rPr>
              <a:t>, we have </a:t>
            </a:r>
            <a:br>
              <a:rPr lang="en-US" altLang="zh-HK" sz="2400" dirty="0">
                <a:ea typeface="PMingLiU" pitchFamily="18" charset="-120"/>
              </a:rPr>
            </a:br>
            <a:r>
              <a:rPr lang="en-US" altLang="zh-HK" sz="2400" dirty="0">
                <a:ea typeface="PMingLiU" pitchFamily="18" charset="-120"/>
              </a:rPr>
              <a:t>(</a:t>
            </a:r>
            <a:r>
              <a:rPr lang="en-US" altLang="zh-HK" sz="2400" dirty="0" err="1">
                <a:ea typeface="PMingLiU" pitchFamily="18" charset="-120"/>
              </a:rPr>
              <a:t>i</a:t>
            </a:r>
            <a:r>
              <a:rPr lang="en-US" altLang="zh-HK" sz="2400" dirty="0">
                <a:ea typeface="PMingLiU" pitchFamily="18" charset="-120"/>
              </a:rPr>
              <a:t>) K</a:t>
            </a:r>
            <a:r>
              <a:rPr lang="en-US" altLang="zh-HK" sz="2400" baseline="-25000" dirty="0">
                <a:ea typeface="PMingLiU" pitchFamily="18" charset="-120"/>
              </a:rPr>
              <a:t>i-1</a:t>
            </a:r>
            <a:r>
              <a:rPr lang="en-US" altLang="zh-HK" sz="2400" dirty="0">
                <a:ea typeface="PMingLiU" pitchFamily="18" charset="-120"/>
              </a:rPr>
              <a:t> &lt; X &lt; K</a:t>
            </a:r>
            <a:r>
              <a:rPr lang="en-US" altLang="zh-HK" sz="2400" baseline="-25000" dirty="0">
                <a:ea typeface="PMingLiU" pitchFamily="18" charset="-120"/>
              </a:rPr>
              <a:t>i</a:t>
            </a:r>
            <a:r>
              <a:rPr lang="en-US" altLang="zh-HK" sz="2400" dirty="0">
                <a:ea typeface="PMingLiU" pitchFamily="18" charset="-120"/>
              </a:rPr>
              <a:t> for 1 &lt; </a:t>
            </a:r>
            <a:r>
              <a:rPr lang="en-US" altLang="zh-HK" sz="2400" dirty="0" err="1">
                <a:ea typeface="PMingLiU" pitchFamily="18" charset="-120"/>
              </a:rPr>
              <a:t>i</a:t>
            </a:r>
            <a:r>
              <a:rPr lang="en-US" altLang="zh-HK" sz="2400" dirty="0">
                <a:ea typeface="PMingLiU" pitchFamily="18" charset="-120"/>
              </a:rPr>
              <a:t> &lt; q; (ii) X &lt; K</a:t>
            </a:r>
            <a:r>
              <a:rPr lang="en-US" altLang="zh-HK" sz="2400" baseline="-25000" dirty="0">
                <a:ea typeface="PMingLiU" pitchFamily="18" charset="-120"/>
              </a:rPr>
              <a:t>i</a:t>
            </a:r>
            <a:r>
              <a:rPr lang="en-US" altLang="zh-HK" sz="2400" dirty="0">
                <a:ea typeface="PMingLiU" pitchFamily="18" charset="-120"/>
              </a:rPr>
              <a:t> for </a:t>
            </a:r>
            <a:r>
              <a:rPr lang="en-US" altLang="zh-HK" sz="2400" dirty="0" err="1">
                <a:ea typeface="PMingLiU" pitchFamily="18" charset="-120"/>
              </a:rPr>
              <a:t>i</a:t>
            </a:r>
            <a:r>
              <a:rPr lang="en-US" altLang="zh-HK" sz="2400" dirty="0">
                <a:ea typeface="PMingLiU" pitchFamily="18" charset="-120"/>
              </a:rPr>
              <a:t> = 1; and (iii) K</a:t>
            </a:r>
            <a:r>
              <a:rPr lang="en-US" altLang="zh-HK" sz="2400" baseline="-25000" dirty="0">
                <a:ea typeface="PMingLiU" pitchFamily="18" charset="-120"/>
              </a:rPr>
              <a:t>i-1</a:t>
            </a:r>
            <a:r>
              <a:rPr lang="en-US" altLang="zh-HK" sz="2400" dirty="0">
                <a:ea typeface="PMingLiU" pitchFamily="18" charset="-120"/>
              </a:rPr>
              <a:t> &lt; X for </a:t>
            </a:r>
            <a:r>
              <a:rPr lang="en-US" altLang="zh-HK" sz="2400" dirty="0" err="1">
                <a:ea typeface="PMingLiU" pitchFamily="18" charset="-120"/>
              </a:rPr>
              <a:t>i</a:t>
            </a:r>
            <a:r>
              <a:rPr lang="en-US" altLang="zh-HK" sz="2400" dirty="0">
                <a:ea typeface="PMingLiU" pitchFamily="18" charset="-120"/>
              </a:rPr>
              <a:t> = q</a:t>
            </a:r>
          </a:p>
          <a:p>
            <a:pPr>
              <a:lnSpc>
                <a:spcPct val="120000"/>
              </a:lnSpc>
            </a:pPr>
            <a:r>
              <a:rPr lang="en-US" altLang="zh-HK" sz="2400" dirty="0">
                <a:ea typeface="PMingLiU" pitchFamily="18" charset="-120"/>
              </a:rPr>
              <a:t>Each node has at most p tree pointers (order of the tree)</a:t>
            </a:r>
          </a:p>
          <a:p>
            <a:pPr>
              <a:lnSpc>
                <a:spcPct val="120000"/>
              </a:lnSpc>
            </a:pPr>
            <a:r>
              <a:rPr lang="en-US" altLang="zh-HK" sz="2400" dirty="0">
                <a:ea typeface="PMingLiU" pitchFamily="18" charset="-120"/>
              </a:rPr>
              <a:t>Each node except the root and leaf nodes, has at least p/2 tree pointers</a:t>
            </a:r>
          </a:p>
          <a:p>
            <a:pPr>
              <a:lnSpc>
                <a:spcPct val="120000"/>
              </a:lnSpc>
            </a:pPr>
            <a:r>
              <a:rPr lang="en-US" altLang="zh-HK" sz="2400" dirty="0">
                <a:ea typeface="PMingLiU" pitchFamily="18" charset="-120"/>
              </a:rPr>
              <a:t>All leaf nodes are at the same level (balanced tree) and have the same structure as internal nodes except that all of their tree pointers of P</a:t>
            </a:r>
            <a:r>
              <a:rPr lang="en-US" altLang="zh-HK" sz="2400" baseline="-25000" dirty="0">
                <a:ea typeface="PMingLiU" pitchFamily="18" charset="-120"/>
              </a:rPr>
              <a:t>i</a:t>
            </a:r>
            <a:r>
              <a:rPr lang="en-US" altLang="zh-HK" sz="2400" dirty="0">
                <a:ea typeface="PMingLiU" pitchFamily="18" charset="-120"/>
              </a:rPr>
              <a:t> are NULL</a:t>
            </a:r>
          </a:p>
          <a:p>
            <a:pPr marL="0" indent="0">
              <a:lnSpc>
                <a:spcPct val="120000"/>
              </a:lnSpc>
              <a:buNone/>
            </a:pPr>
            <a:endParaRPr lang="en-US" altLang="zh-HK" sz="2400" dirty="0">
              <a:ea typeface="PMingLiU" pitchFamily="18" charset="-120"/>
            </a:endParaRPr>
          </a:p>
          <a:p>
            <a:pPr marL="0" indent="0">
              <a:lnSpc>
                <a:spcPct val="120000"/>
              </a:lnSpc>
              <a:buNone/>
            </a:pPr>
            <a:endParaRPr lang="en-HK" dirty="0"/>
          </a:p>
        </p:txBody>
      </p:sp>
      <p:sp>
        <p:nvSpPr>
          <p:cNvPr id="4" name="Slide Number Placeholder 3">
            <a:extLst>
              <a:ext uri="{FF2B5EF4-FFF2-40B4-BE49-F238E27FC236}">
                <a16:creationId xmlns:a16="http://schemas.microsoft.com/office/drawing/2014/main" id="{0B2972C5-5F33-466B-B210-9EC6BB4667A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836816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A830-6C42-4BBF-AC73-3AB2BDC7654C}"/>
              </a:ext>
            </a:extLst>
          </p:cNvPr>
          <p:cNvSpPr>
            <a:spLocks noGrp="1"/>
          </p:cNvSpPr>
          <p:nvPr>
            <p:ph type="title"/>
          </p:nvPr>
        </p:nvSpPr>
        <p:spPr/>
        <p:txBody>
          <a:bodyPr/>
          <a:lstStyle/>
          <a:p>
            <a:r>
              <a:rPr lang="en-US" altLang="zh-HK" dirty="0"/>
              <a:t>B-tree Structures</a:t>
            </a:r>
            <a:endParaRPr lang="en-HK" dirty="0"/>
          </a:p>
        </p:txBody>
      </p:sp>
      <p:sp>
        <p:nvSpPr>
          <p:cNvPr id="3" name="Content Placeholder 2">
            <a:extLst>
              <a:ext uri="{FF2B5EF4-FFF2-40B4-BE49-F238E27FC236}">
                <a16:creationId xmlns:a16="http://schemas.microsoft.com/office/drawing/2014/main" id="{CCB08580-9882-403A-B47F-0DC2D5F886E5}"/>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9C692DCB-8B20-4AFF-A52F-78E374473852}"/>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11">
            <a:extLst>
              <a:ext uri="{FF2B5EF4-FFF2-40B4-BE49-F238E27FC236}">
                <a16:creationId xmlns:a16="http://schemas.microsoft.com/office/drawing/2014/main" id="{0772C399-675E-46E1-A19B-CBC18DE8993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0018" b="2096"/>
          <a:stretch/>
        </p:blipFill>
        <p:spPr bwMode="auto">
          <a:xfrm>
            <a:off x="2085479" y="4027636"/>
            <a:ext cx="8001675" cy="268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a:extLst>
              <a:ext uri="{FF2B5EF4-FFF2-40B4-BE49-F238E27FC236}">
                <a16:creationId xmlns:a16="http://schemas.microsoft.com/office/drawing/2014/main" id="{CCEEE0D2-BFF2-467E-BD64-E0189FC7258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3403"/>
          <a:stretch/>
        </p:blipFill>
        <p:spPr bwMode="auto">
          <a:xfrm>
            <a:off x="2085479" y="1884797"/>
            <a:ext cx="8001675" cy="204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12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70A2-4530-4013-A060-EC7A953F13D8}"/>
              </a:ext>
            </a:extLst>
          </p:cNvPr>
          <p:cNvSpPr>
            <a:spLocks noGrp="1"/>
          </p:cNvSpPr>
          <p:nvPr>
            <p:ph type="title"/>
          </p:nvPr>
        </p:nvSpPr>
        <p:spPr/>
        <p:txBody>
          <a:bodyPr/>
          <a:lstStyle/>
          <a:p>
            <a:r>
              <a:rPr lang="en-US" altLang="zh-HK" dirty="0"/>
              <a:t>B-tree Index Insertion</a:t>
            </a:r>
            <a:endParaRPr lang="en-HK" dirty="0"/>
          </a:p>
        </p:txBody>
      </p:sp>
      <p:sp>
        <p:nvSpPr>
          <p:cNvPr id="3" name="Content Placeholder 2">
            <a:extLst>
              <a:ext uri="{FF2B5EF4-FFF2-40B4-BE49-F238E27FC236}">
                <a16:creationId xmlns:a16="http://schemas.microsoft.com/office/drawing/2014/main" id="{A7BA052D-4717-4D1D-8ED6-93BE8CC522A8}"/>
              </a:ext>
            </a:extLst>
          </p:cNvPr>
          <p:cNvSpPr>
            <a:spLocks noGrp="1"/>
          </p:cNvSpPr>
          <p:nvPr>
            <p:ph idx="1"/>
          </p:nvPr>
        </p:nvSpPr>
        <p:spPr>
          <a:xfrm>
            <a:off x="1202919" y="2011679"/>
            <a:ext cx="9784080" cy="4776299"/>
          </a:xfrm>
        </p:spPr>
        <p:txBody>
          <a:bodyPr>
            <a:normAutofit/>
          </a:bodyPr>
          <a:lstStyle/>
          <a:p>
            <a:pPr>
              <a:lnSpc>
                <a:spcPct val="110000"/>
              </a:lnSpc>
            </a:pPr>
            <a:r>
              <a:rPr lang="en-US" altLang="zh-HK" sz="2000" dirty="0">
                <a:ea typeface="PMingLiU" pitchFamily="18" charset="-120"/>
              </a:rPr>
              <a:t>Each B-tree node can have at most q tree pointers, p – 1 data pointers, and search key values</a:t>
            </a:r>
          </a:p>
          <a:p>
            <a:pPr>
              <a:lnSpc>
                <a:spcPct val="110000"/>
              </a:lnSpc>
            </a:pPr>
            <a:r>
              <a:rPr lang="en-US" altLang="zh-HK" sz="2000" dirty="0">
                <a:ea typeface="PMingLiU" pitchFamily="18" charset="-120"/>
              </a:rPr>
              <a:t>Insertion</a:t>
            </a:r>
          </a:p>
          <a:p>
            <a:pPr lvl="1">
              <a:lnSpc>
                <a:spcPct val="110000"/>
              </a:lnSpc>
            </a:pPr>
            <a:r>
              <a:rPr lang="en-US" altLang="zh-HK" dirty="0">
                <a:ea typeface="PMingLiU" pitchFamily="18" charset="-120"/>
              </a:rPr>
              <a:t>B-tree starts with a single root node at level 0</a:t>
            </a:r>
          </a:p>
          <a:p>
            <a:pPr lvl="1">
              <a:lnSpc>
                <a:spcPct val="110000"/>
              </a:lnSpc>
            </a:pPr>
            <a:r>
              <a:rPr lang="en-US" altLang="zh-HK" dirty="0">
                <a:ea typeface="PMingLiU" pitchFamily="18" charset="-120"/>
              </a:rPr>
              <a:t>Once the root is full with p – 1 search key values and we attempt to insert another entry into the tree, the root node splits into two nodes at  level 1</a:t>
            </a:r>
          </a:p>
          <a:p>
            <a:pPr lvl="1">
              <a:lnSpc>
                <a:spcPct val="110000"/>
              </a:lnSpc>
            </a:pPr>
            <a:r>
              <a:rPr lang="en-US" altLang="zh-HK" dirty="0">
                <a:ea typeface="PMingLiU" pitchFamily="18" charset="-120"/>
              </a:rPr>
              <a:t>Only the middle value is kept in the root node and the rest of the values are split evenly between the other two nodes</a:t>
            </a:r>
          </a:p>
          <a:p>
            <a:pPr lvl="1">
              <a:lnSpc>
                <a:spcPct val="110000"/>
              </a:lnSpc>
            </a:pPr>
            <a:r>
              <a:rPr lang="en-US" altLang="zh-HK" dirty="0">
                <a:ea typeface="PMingLiU" pitchFamily="18" charset="-120"/>
              </a:rPr>
              <a:t>When a non-root node is full and a new entry is inserted into it, that node is split into two nodes at the same level, and the middle entry is moved to the parent node along with two pointers to the new split nodes</a:t>
            </a:r>
          </a:p>
          <a:p>
            <a:pPr lvl="1">
              <a:lnSpc>
                <a:spcPct val="110000"/>
              </a:lnSpc>
            </a:pPr>
            <a:r>
              <a:rPr lang="en-US" altLang="zh-HK" dirty="0">
                <a:ea typeface="PMingLiU" pitchFamily="18" charset="-120"/>
              </a:rPr>
              <a:t>If the parent node is full, it is also split</a:t>
            </a:r>
          </a:p>
          <a:p>
            <a:pPr>
              <a:lnSpc>
                <a:spcPct val="110000"/>
              </a:lnSpc>
            </a:pPr>
            <a:endParaRPr lang="en-HK" dirty="0"/>
          </a:p>
        </p:txBody>
      </p:sp>
      <p:sp>
        <p:nvSpPr>
          <p:cNvPr id="4" name="Slide Number Placeholder 3">
            <a:extLst>
              <a:ext uri="{FF2B5EF4-FFF2-40B4-BE49-F238E27FC236}">
                <a16:creationId xmlns:a16="http://schemas.microsoft.com/office/drawing/2014/main" id="{E695DF52-25DA-4966-8AF5-1CDF57BA949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638220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565E-FBCC-4A7D-8909-2C2D69966783}"/>
              </a:ext>
            </a:extLst>
          </p:cNvPr>
          <p:cNvSpPr>
            <a:spLocks noGrp="1"/>
          </p:cNvSpPr>
          <p:nvPr>
            <p:ph type="title"/>
          </p:nvPr>
        </p:nvSpPr>
        <p:spPr/>
        <p:txBody>
          <a:bodyPr/>
          <a:lstStyle/>
          <a:p>
            <a:r>
              <a:rPr lang="en-US" altLang="zh-HK" dirty="0"/>
              <a:t>B-tree Index Capacity</a:t>
            </a:r>
            <a:endParaRPr lang="en-HK" dirty="0"/>
          </a:p>
        </p:txBody>
      </p:sp>
      <p:sp>
        <p:nvSpPr>
          <p:cNvPr id="3" name="Content Placeholder 2">
            <a:extLst>
              <a:ext uri="{FF2B5EF4-FFF2-40B4-BE49-F238E27FC236}">
                <a16:creationId xmlns:a16="http://schemas.microsoft.com/office/drawing/2014/main" id="{6954BC62-4D2F-441F-859D-1E492AC61A3A}"/>
              </a:ext>
            </a:extLst>
          </p:cNvPr>
          <p:cNvSpPr>
            <a:spLocks noGrp="1"/>
          </p:cNvSpPr>
          <p:nvPr>
            <p:ph idx="1"/>
          </p:nvPr>
        </p:nvSpPr>
        <p:spPr>
          <a:xfrm>
            <a:off x="1054525" y="1941215"/>
            <a:ext cx="10082950" cy="4995042"/>
          </a:xfrm>
        </p:spPr>
        <p:txBody>
          <a:bodyPr>
            <a:normAutofit/>
          </a:bodyPr>
          <a:lstStyle/>
          <a:p>
            <a:r>
              <a:rPr lang="en-US" altLang="zh-HK" sz="2000" dirty="0">
                <a:ea typeface="PMingLiU" pitchFamily="18" charset="-120"/>
              </a:rPr>
              <a:t>Suppose the search field is a non-ordering key field and we construct a B-tree on this field with p = 23 (i.e., each node has at most 23 pointers)</a:t>
            </a:r>
          </a:p>
          <a:p>
            <a:r>
              <a:rPr lang="en-US" altLang="zh-HK" sz="2000" dirty="0">
                <a:ea typeface="PMingLiU" pitchFamily="18" charset="-120"/>
              </a:rPr>
              <a:t>Assume that each node is 69% full, i.e., 0.69 * 23 = 16 pointers (fan-out)</a:t>
            </a:r>
          </a:p>
          <a:p>
            <a:pPr marL="358775" lvl="1" indent="0">
              <a:buNone/>
            </a:pPr>
            <a:endParaRPr lang="en-US" altLang="zh-HK" dirty="0">
              <a:ea typeface="PMingLiU" pitchFamily="18" charset="-120"/>
            </a:endParaRPr>
          </a:p>
          <a:p>
            <a:pPr marL="358775" lvl="1" indent="0">
              <a:buNone/>
            </a:pPr>
            <a:r>
              <a:rPr lang="en-US" altLang="zh-HK" dirty="0">
                <a:ea typeface="PMingLiU" pitchFamily="18" charset="-120"/>
              </a:rPr>
              <a:t>	</a:t>
            </a:r>
          </a:p>
          <a:p>
            <a:pPr marL="358775" lvl="1" indent="0">
              <a:buNone/>
            </a:pPr>
            <a:endParaRPr lang="en-US" altLang="zh-HK" dirty="0">
              <a:ea typeface="PMingLiU" pitchFamily="18" charset="-120"/>
            </a:endParaRPr>
          </a:p>
          <a:p>
            <a:pPr marL="358775" lvl="1" indent="0">
              <a:buNone/>
            </a:pPr>
            <a:r>
              <a:rPr lang="en-US" altLang="zh-HK" dirty="0">
                <a:ea typeface="PMingLiU" pitchFamily="18" charset="-120"/>
              </a:rPr>
              <a:t>											</a:t>
            </a:r>
            <a:endParaRPr lang="en-US" altLang="zh-HK" sz="2000" dirty="0">
              <a:ea typeface="PMingLiU" pitchFamily="18" charset="-120"/>
            </a:endParaRPr>
          </a:p>
          <a:p>
            <a:r>
              <a:rPr lang="en-US" altLang="zh-HK" sz="2000" dirty="0">
                <a:ea typeface="PMingLiU" pitchFamily="18" charset="-120"/>
              </a:rPr>
              <a:t>Key field: all search values K are unique</a:t>
            </a:r>
          </a:p>
          <a:p>
            <a:r>
              <a:rPr lang="en-US" altLang="zh-HK" sz="2000" dirty="0">
                <a:ea typeface="PMingLiU" pitchFamily="18" charset="-120"/>
              </a:rPr>
              <a:t>Non-key field: the entry pointer may point to a block or a cluster of blocks that contain the pointers to the file records (repeating value)</a:t>
            </a:r>
          </a:p>
        </p:txBody>
      </p:sp>
      <p:sp>
        <p:nvSpPr>
          <p:cNvPr id="4" name="Slide Number Placeholder 3">
            <a:extLst>
              <a:ext uri="{FF2B5EF4-FFF2-40B4-BE49-F238E27FC236}">
                <a16:creationId xmlns:a16="http://schemas.microsoft.com/office/drawing/2014/main" id="{64AC5E2D-E2D4-49DB-B4F6-D387FA5D347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graphicFrame>
        <p:nvGraphicFramePr>
          <p:cNvPr id="6" name="Table 5">
            <a:extLst>
              <a:ext uri="{FF2B5EF4-FFF2-40B4-BE49-F238E27FC236}">
                <a16:creationId xmlns:a16="http://schemas.microsoft.com/office/drawing/2014/main" id="{456D917A-167C-4ED1-89D1-6F9392764CF6}"/>
              </a:ext>
            </a:extLst>
          </p:cNvPr>
          <p:cNvGraphicFramePr>
            <a:graphicFrameLocks noGrp="1"/>
          </p:cNvGraphicFramePr>
          <p:nvPr>
            <p:extLst>
              <p:ext uri="{D42A27DB-BD31-4B8C-83A1-F6EECF244321}">
                <p14:modId xmlns:p14="http://schemas.microsoft.com/office/powerpoint/2010/main" val="1791875793"/>
              </p:ext>
            </p:extLst>
          </p:nvPr>
        </p:nvGraphicFramePr>
        <p:xfrm>
          <a:off x="1659924" y="3230876"/>
          <a:ext cx="8872152" cy="1483360"/>
        </p:xfrm>
        <a:graphic>
          <a:graphicData uri="http://schemas.openxmlformats.org/drawingml/2006/table">
            <a:tbl>
              <a:tblPr firstRow="1" bandRow="1">
                <a:tableStyleId>{2D5ABB26-0587-4C30-8999-92F81FD0307C}</a:tableStyleId>
              </a:tblPr>
              <a:tblGrid>
                <a:gridCol w="2218038">
                  <a:extLst>
                    <a:ext uri="{9D8B030D-6E8A-4147-A177-3AD203B41FA5}">
                      <a16:colId xmlns:a16="http://schemas.microsoft.com/office/drawing/2014/main" val="2321560954"/>
                    </a:ext>
                  </a:extLst>
                </a:gridCol>
                <a:gridCol w="2218038">
                  <a:extLst>
                    <a:ext uri="{9D8B030D-6E8A-4147-A177-3AD203B41FA5}">
                      <a16:colId xmlns:a16="http://schemas.microsoft.com/office/drawing/2014/main" val="784205376"/>
                    </a:ext>
                  </a:extLst>
                </a:gridCol>
                <a:gridCol w="2218038">
                  <a:extLst>
                    <a:ext uri="{9D8B030D-6E8A-4147-A177-3AD203B41FA5}">
                      <a16:colId xmlns:a16="http://schemas.microsoft.com/office/drawing/2014/main" val="3785078577"/>
                    </a:ext>
                  </a:extLst>
                </a:gridCol>
                <a:gridCol w="2218038">
                  <a:extLst>
                    <a:ext uri="{9D8B030D-6E8A-4147-A177-3AD203B41FA5}">
                      <a16:colId xmlns:a16="http://schemas.microsoft.com/office/drawing/2014/main" val="2221962591"/>
                    </a:ext>
                  </a:extLst>
                </a:gridCol>
              </a:tblGrid>
              <a:tr h="370840">
                <a:tc>
                  <a:txBody>
                    <a:bodyPr/>
                    <a:lstStyle/>
                    <a:p>
                      <a:r>
                        <a:rPr lang="en-US" altLang="zh-HK" dirty="0">
                          <a:latin typeface="Arial" panose="020B0604020202020204" pitchFamily="34" charset="0"/>
                          <a:ea typeface="PMingLiU" pitchFamily="18" charset="-120"/>
                          <a:cs typeface="Arial" panose="020B0604020202020204" pitchFamily="34" charset="0"/>
                        </a:rPr>
                        <a:t>Root: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1 node</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15 key entries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latin typeface="Arial" panose="020B0604020202020204" pitchFamily="34" charset="0"/>
                          <a:ea typeface="PMingLiU" pitchFamily="18" charset="-120"/>
                          <a:cs typeface="Arial" panose="020B0604020202020204" pitchFamily="34" charset="0"/>
                        </a:rPr>
                        <a:t>16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887822"/>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1: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16 nodes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240 key entries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latin typeface="Arial" panose="020B0604020202020204" pitchFamily="34" charset="0"/>
                          <a:ea typeface="PMingLiU" pitchFamily="18" charset="-120"/>
                          <a:cs typeface="Arial" panose="020B0604020202020204" pitchFamily="34" charset="0"/>
                        </a:rPr>
                        <a:t>256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203564"/>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2: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256 nodes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3840 key entries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latin typeface="Arial" panose="020B0604020202020204" pitchFamily="34" charset="0"/>
                          <a:ea typeface="PMingLiU" pitchFamily="18" charset="-120"/>
                          <a:cs typeface="Arial" panose="020B0604020202020204" pitchFamily="34" charset="0"/>
                        </a:rPr>
                        <a:t>4096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386231"/>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3:</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4096 nodes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dirty="0">
                          <a:latin typeface="Arial" panose="020B0604020202020204" pitchFamily="34" charset="0"/>
                          <a:ea typeface="PMingLiU" pitchFamily="18" charset="-120"/>
                          <a:cs typeface="Arial" panose="020B0604020202020204" pitchFamily="34" charset="0"/>
                        </a:rPr>
                        <a:t>61,440 key entries</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867512"/>
                  </a:ext>
                </a:extLst>
              </a:tr>
            </a:tbl>
          </a:graphicData>
        </a:graphic>
      </p:graphicFrame>
    </p:spTree>
    <p:extLst>
      <p:ext uri="{BB962C8B-B14F-4D97-AF65-F5344CB8AC3E}">
        <p14:creationId xmlns:p14="http://schemas.microsoft.com/office/powerpoint/2010/main" val="2756019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E555-9558-4CB9-8576-A337E0C269FA}"/>
              </a:ext>
            </a:extLst>
          </p:cNvPr>
          <p:cNvSpPr>
            <a:spLocks noGrp="1"/>
          </p:cNvSpPr>
          <p:nvPr>
            <p:ph type="title"/>
          </p:nvPr>
        </p:nvSpPr>
        <p:spPr/>
        <p:txBody>
          <a:bodyPr/>
          <a:lstStyle/>
          <a:p>
            <a:r>
              <a:rPr lang="en-US" altLang="zh-HK" dirty="0"/>
              <a:t>B</a:t>
            </a:r>
            <a:r>
              <a:rPr lang="en-US" altLang="zh-HK" baseline="30000" dirty="0"/>
              <a:t>+</a:t>
            </a:r>
            <a:r>
              <a:rPr lang="en-US" altLang="zh-HK" dirty="0"/>
              <a:t>-tree Index (1/2)</a:t>
            </a:r>
            <a:endParaRPr lang="en-HK" dirty="0"/>
          </a:p>
        </p:txBody>
      </p:sp>
      <p:sp>
        <p:nvSpPr>
          <p:cNvPr id="3" name="Content Placeholder 2">
            <a:extLst>
              <a:ext uri="{FF2B5EF4-FFF2-40B4-BE49-F238E27FC236}">
                <a16:creationId xmlns:a16="http://schemas.microsoft.com/office/drawing/2014/main" id="{4584FA81-2A13-40DC-88FD-82FE6BE952A1}"/>
              </a:ext>
            </a:extLst>
          </p:cNvPr>
          <p:cNvSpPr>
            <a:spLocks noGrp="1"/>
          </p:cNvSpPr>
          <p:nvPr>
            <p:ph idx="1"/>
          </p:nvPr>
        </p:nvSpPr>
        <p:spPr>
          <a:xfrm>
            <a:off x="1202919" y="2011680"/>
            <a:ext cx="9784080" cy="4481796"/>
          </a:xfrm>
        </p:spPr>
        <p:txBody>
          <a:bodyPr>
            <a:normAutofit fontScale="92500"/>
          </a:bodyPr>
          <a:lstStyle/>
          <a:p>
            <a:pPr>
              <a:lnSpc>
                <a:spcPct val="110000"/>
              </a:lnSpc>
            </a:pPr>
            <a:r>
              <a:rPr lang="en-US" altLang="zh-HK" sz="2400" dirty="0">
                <a:ea typeface="PMingLiU" pitchFamily="18" charset="-120"/>
              </a:rPr>
              <a:t>In a B</a:t>
            </a:r>
            <a:r>
              <a:rPr lang="en-US" altLang="zh-HK" sz="2400" baseline="30000" dirty="0">
                <a:ea typeface="PMingLiU" pitchFamily="18" charset="-120"/>
              </a:rPr>
              <a:t>+</a:t>
            </a:r>
            <a:r>
              <a:rPr lang="en-US" altLang="zh-HK" sz="2400" dirty="0">
                <a:ea typeface="PMingLiU" pitchFamily="18" charset="-120"/>
              </a:rPr>
              <a:t>-tree, data pointers are stored only at the leaf nodes of the tree</a:t>
            </a:r>
          </a:p>
          <a:p>
            <a:pPr>
              <a:lnSpc>
                <a:spcPct val="110000"/>
              </a:lnSpc>
            </a:pPr>
            <a:r>
              <a:rPr lang="en-US" altLang="zh-HK" sz="2400" dirty="0">
                <a:ea typeface="PMingLiU" pitchFamily="18" charset="-120"/>
              </a:rPr>
              <a:t>The pointers in internal nodes are tree pointers to blocks that are tree nodes</a:t>
            </a:r>
          </a:p>
          <a:p>
            <a:pPr>
              <a:lnSpc>
                <a:spcPct val="110000"/>
              </a:lnSpc>
            </a:pPr>
            <a:r>
              <a:rPr lang="en-US" altLang="zh-HK" sz="2400" dirty="0">
                <a:ea typeface="PMingLiU" pitchFamily="18" charset="-120"/>
              </a:rPr>
              <a:t>The pointers in leaf nodes are data pointers to the data file records </a:t>
            </a:r>
          </a:p>
          <a:p>
            <a:pPr>
              <a:lnSpc>
                <a:spcPct val="110000"/>
              </a:lnSpc>
            </a:pPr>
            <a:r>
              <a:rPr lang="en-US" altLang="zh-HK" sz="2400" dirty="0">
                <a:ea typeface="PMingLiU" pitchFamily="18" charset="-120"/>
              </a:rPr>
              <a:t>The leaf nodes of a B</a:t>
            </a:r>
            <a:r>
              <a:rPr lang="en-US" altLang="zh-HK" sz="2400" baseline="30000" dirty="0">
                <a:ea typeface="PMingLiU" pitchFamily="18" charset="-120"/>
              </a:rPr>
              <a:t>+</a:t>
            </a:r>
            <a:r>
              <a:rPr lang="en-US" altLang="zh-HK" sz="2400" dirty="0">
                <a:ea typeface="PMingLiU" pitchFamily="18" charset="-120"/>
              </a:rPr>
              <a:t>-tree are usually linked to provide ordered access on the search field to the records</a:t>
            </a:r>
          </a:p>
          <a:p>
            <a:pPr>
              <a:lnSpc>
                <a:spcPct val="110000"/>
              </a:lnSpc>
            </a:pPr>
            <a:r>
              <a:rPr lang="en-US" altLang="zh-HK" sz="2400" dirty="0">
                <a:ea typeface="PMingLiU" pitchFamily="18" charset="-120"/>
              </a:rPr>
              <a:t>Because entries in the internal nodes of a B</a:t>
            </a:r>
            <a:r>
              <a:rPr lang="en-US" altLang="zh-HK" sz="2400" baseline="30000" dirty="0">
                <a:ea typeface="PMingLiU" pitchFamily="18" charset="-120"/>
              </a:rPr>
              <a:t>+</a:t>
            </a:r>
            <a:r>
              <a:rPr lang="en-US" altLang="zh-HK" sz="2400" dirty="0">
                <a:ea typeface="PMingLiU" pitchFamily="18" charset="-120"/>
              </a:rPr>
              <a:t>-tree does not include data pointers, more entries (tree pointers) can be packed into an internal node and thus fewer levels (higher capacity) </a:t>
            </a:r>
          </a:p>
          <a:p>
            <a:pPr>
              <a:lnSpc>
                <a:spcPct val="110000"/>
              </a:lnSpc>
            </a:pPr>
            <a:endParaRPr lang="en-HK" dirty="0"/>
          </a:p>
        </p:txBody>
      </p:sp>
      <p:sp>
        <p:nvSpPr>
          <p:cNvPr id="4" name="Slide Number Placeholder 3">
            <a:extLst>
              <a:ext uri="{FF2B5EF4-FFF2-40B4-BE49-F238E27FC236}">
                <a16:creationId xmlns:a16="http://schemas.microsoft.com/office/drawing/2014/main" id="{89F62F3F-E935-4081-BCA2-F21F4362D0A9}"/>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274653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75FA-3D81-4EFD-AB2F-A05E374C67CD}"/>
              </a:ext>
            </a:extLst>
          </p:cNvPr>
          <p:cNvSpPr>
            <a:spLocks noGrp="1"/>
          </p:cNvSpPr>
          <p:nvPr>
            <p:ph type="title"/>
          </p:nvPr>
        </p:nvSpPr>
        <p:spPr>
          <a:xfrm>
            <a:off x="1034976" y="284176"/>
            <a:ext cx="10122049" cy="1508760"/>
          </a:xfrm>
        </p:spPr>
        <p:txBody>
          <a:bodyPr/>
          <a:lstStyle/>
          <a:p>
            <a:r>
              <a:rPr lang="en-US" altLang="zh-HK" dirty="0">
                <a:ea typeface="PMingLiU" pitchFamily="18" charset="-120"/>
              </a:rPr>
              <a:t>The Structure of Internal Nodes of a B</a:t>
            </a:r>
            <a:r>
              <a:rPr lang="en-US" altLang="zh-HK" baseline="30000" dirty="0">
                <a:ea typeface="PMingLiU" pitchFamily="18" charset="-120"/>
              </a:rPr>
              <a:t>+</a:t>
            </a:r>
            <a:r>
              <a:rPr lang="en-US" altLang="zh-HK" dirty="0">
                <a:ea typeface="PMingLiU" pitchFamily="18" charset="-120"/>
              </a:rPr>
              <a:t>-tree</a:t>
            </a:r>
          </a:p>
        </p:txBody>
      </p:sp>
      <p:sp>
        <p:nvSpPr>
          <p:cNvPr id="3" name="Content Placeholder 2">
            <a:extLst>
              <a:ext uri="{FF2B5EF4-FFF2-40B4-BE49-F238E27FC236}">
                <a16:creationId xmlns:a16="http://schemas.microsoft.com/office/drawing/2014/main" id="{E851AA95-C325-46A3-85FE-098FDF549939}"/>
              </a:ext>
            </a:extLst>
          </p:cNvPr>
          <p:cNvSpPr>
            <a:spLocks noGrp="1"/>
          </p:cNvSpPr>
          <p:nvPr>
            <p:ph idx="1"/>
          </p:nvPr>
        </p:nvSpPr>
        <p:spPr>
          <a:xfrm>
            <a:off x="1202919" y="2011680"/>
            <a:ext cx="9784080" cy="4562144"/>
          </a:xfrm>
        </p:spPr>
        <p:txBody>
          <a:bodyPr>
            <a:normAutofit/>
          </a:bodyPr>
          <a:lstStyle/>
          <a:p>
            <a:r>
              <a:rPr lang="en-US" altLang="zh-HK" dirty="0">
                <a:ea typeface="PMingLiU" pitchFamily="18" charset="-120"/>
              </a:rPr>
              <a:t>Each internal node in a B</a:t>
            </a:r>
            <a:r>
              <a:rPr lang="en-US" altLang="zh-HK" baseline="30000" dirty="0">
                <a:ea typeface="PMingLiU" pitchFamily="18" charset="-120"/>
              </a:rPr>
              <a:t>+</a:t>
            </a:r>
            <a:r>
              <a:rPr lang="en-US" altLang="zh-HK" dirty="0">
                <a:ea typeface="PMingLiU" pitchFamily="18" charset="-120"/>
              </a:rPr>
              <a:t>-tree is of the form &lt;P</a:t>
            </a:r>
            <a:r>
              <a:rPr lang="en-US" altLang="zh-HK" baseline="-25000" dirty="0">
                <a:ea typeface="PMingLiU" pitchFamily="18" charset="-120"/>
              </a:rPr>
              <a:t>1</a:t>
            </a:r>
            <a:r>
              <a:rPr lang="en-US" altLang="zh-HK" dirty="0">
                <a:ea typeface="PMingLiU" pitchFamily="18" charset="-120"/>
              </a:rPr>
              <a:t>, K</a:t>
            </a:r>
            <a:r>
              <a:rPr lang="en-US" altLang="zh-HK" baseline="-25000" dirty="0">
                <a:ea typeface="PMingLiU" pitchFamily="18" charset="-120"/>
              </a:rPr>
              <a:t>1</a:t>
            </a:r>
            <a:r>
              <a:rPr lang="en-US" altLang="zh-HK" dirty="0">
                <a:ea typeface="PMingLiU" pitchFamily="18" charset="-120"/>
              </a:rPr>
              <a:t>, P</a:t>
            </a:r>
            <a:r>
              <a:rPr lang="en-US" altLang="zh-HK" baseline="-25000" dirty="0">
                <a:ea typeface="PMingLiU" pitchFamily="18" charset="-120"/>
              </a:rPr>
              <a:t>2</a:t>
            </a:r>
            <a:r>
              <a:rPr lang="en-US" altLang="zh-HK" dirty="0">
                <a:ea typeface="PMingLiU" pitchFamily="18" charset="-120"/>
              </a:rPr>
              <a:t>, K</a:t>
            </a:r>
            <a:r>
              <a:rPr lang="en-US" altLang="zh-HK" baseline="-25000" dirty="0">
                <a:ea typeface="PMingLiU" pitchFamily="18" charset="-120"/>
              </a:rPr>
              <a:t>2</a:t>
            </a:r>
            <a:r>
              <a:rPr lang="en-US" altLang="zh-HK" dirty="0">
                <a:ea typeface="PMingLiU" pitchFamily="18" charset="-120"/>
              </a:rPr>
              <a:t>, …,P</a:t>
            </a:r>
            <a:r>
              <a:rPr lang="en-US" altLang="zh-HK" baseline="-25000" dirty="0">
                <a:ea typeface="PMingLiU" pitchFamily="18" charset="-120"/>
              </a:rPr>
              <a:t>q-1</a:t>
            </a:r>
            <a:r>
              <a:rPr lang="en-US" altLang="zh-HK" dirty="0">
                <a:ea typeface="PMingLiU" pitchFamily="18" charset="-120"/>
              </a:rPr>
              <a:t>, </a:t>
            </a:r>
            <a:br>
              <a:rPr lang="en-US" altLang="zh-HK" dirty="0">
                <a:ea typeface="PMingLiU" pitchFamily="18" charset="-120"/>
              </a:rPr>
            </a:br>
            <a:r>
              <a:rPr lang="en-US" altLang="zh-HK" dirty="0">
                <a:ea typeface="PMingLiU" pitchFamily="18" charset="-120"/>
              </a:rPr>
              <a:t>K</a:t>
            </a:r>
            <a:r>
              <a:rPr lang="en-US" altLang="zh-HK" baseline="-25000" dirty="0">
                <a:ea typeface="PMingLiU" pitchFamily="18" charset="-120"/>
              </a:rPr>
              <a:t>q-1</a:t>
            </a:r>
            <a:r>
              <a:rPr lang="en-US" altLang="zh-HK" dirty="0">
                <a:ea typeface="PMingLiU" pitchFamily="18" charset="-120"/>
              </a:rPr>
              <a:t>,P</a:t>
            </a:r>
            <a:r>
              <a:rPr lang="en-US" altLang="zh-HK" baseline="-25000" dirty="0">
                <a:ea typeface="PMingLiU" pitchFamily="18" charset="-120"/>
              </a:rPr>
              <a:t>q</a:t>
            </a:r>
            <a:r>
              <a:rPr lang="en-US" altLang="zh-HK" dirty="0">
                <a:ea typeface="PMingLiU" pitchFamily="18" charset="-120"/>
              </a:rPr>
              <a:t>&gt; where q </a:t>
            </a:r>
            <a:r>
              <a:rPr lang="en-US" altLang="zh-HK" dirty="0">
                <a:ea typeface="PMingLiU" pitchFamily="18" charset="-120"/>
                <a:sym typeface="Symbol" panose="05050102010706020507" pitchFamily="18" charset="2"/>
              </a:rPr>
              <a:t></a:t>
            </a:r>
            <a:r>
              <a:rPr lang="en-US" altLang="zh-HK" dirty="0">
                <a:ea typeface="PMingLiU" pitchFamily="18" charset="-120"/>
              </a:rPr>
              <a:t> p and P</a:t>
            </a:r>
            <a:r>
              <a:rPr lang="en-US" altLang="zh-HK" baseline="-25000" dirty="0">
                <a:ea typeface="PMingLiU" pitchFamily="18" charset="-120"/>
              </a:rPr>
              <a:t>i </a:t>
            </a:r>
            <a:r>
              <a:rPr lang="en-US" altLang="zh-HK" dirty="0">
                <a:ea typeface="PMingLiU" pitchFamily="18" charset="-120"/>
              </a:rPr>
              <a:t>is a tree pointer and is also called the tree order </a:t>
            </a:r>
          </a:p>
          <a:p>
            <a:r>
              <a:rPr lang="en-US" altLang="zh-HK" dirty="0">
                <a:ea typeface="PMingLiU" pitchFamily="18" charset="-120"/>
              </a:rPr>
              <a:t>Each node has at most p tree pointers </a:t>
            </a:r>
          </a:p>
          <a:p>
            <a:r>
              <a:rPr lang="en-US" altLang="zh-HK" dirty="0">
                <a:ea typeface="PMingLiU" pitchFamily="18" charset="-120"/>
              </a:rPr>
              <a:t>Within each node, K</a:t>
            </a:r>
            <a:r>
              <a:rPr lang="en-US" altLang="zh-HK" baseline="-25000" dirty="0">
                <a:ea typeface="PMingLiU" pitchFamily="18" charset="-120"/>
              </a:rPr>
              <a:t>1</a:t>
            </a:r>
            <a:r>
              <a:rPr lang="en-US" altLang="zh-HK" dirty="0">
                <a:ea typeface="PMingLiU" pitchFamily="18" charset="-120"/>
              </a:rPr>
              <a:t> &lt; K</a:t>
            </a:r>
            <a:r>
              <a:rPr lang="en-US" altLang="zh-HK" baseline="-25000" dirty="0">
                <a:ea typeface="PMingLiU" pitchFamily="18" charset="-120"/>
              </a:rPr>
              <a:t>2</a:t>
            </a:r>
            <a:r>
              <a:rPr lang="en-US" altLang="zh-HK" dirty="0">
                <a:ea typeface="PMingLiU" pitchFamily="18" charset="-120"/>
              </a:rPr>
              <a:t> &lt; … &lt; K</a:t>
            </a:r>
            <a:r>
              <a:rPr lang="en-US" altLang="zh-HK" baseline="-25000" dirty="0">
                <a:ea typeface="PMingLiU" pitchFamily="18" charset="-120"/>
              </a:rPr>
              <a:t>q-1</a:t>
            </a:r>
            <a:r>
              <a:rPr lang="en-US" altLang="zh-HK" dirty="0">
                <a:ea typeface="PMingLiU" pitchFamily="18" charset="-120"/>
              </a:rPr>
              <a:t>, for all search key field values X in the subtree pointed by P</a:t>
            </a:r>
            <a:r>
              <a:rPr lang="en-US" altLang="zh-HK" baseline="-25000" dirty="0">
                <a:ea typeface="PMingLiU" pitchFamily="18" charset="-120"/>
              </a:rPr>
              <a:t>i</a:t>
            </a:r>
            <a:r>
              <a:rPr lang="en-US" altLang="zh-HK" dirty="0">
                <a:ea typeface="PMingLiU" pitchFamily="18" charset="-120"/>
              </a:rPr>
              <a:t>, we have </a:t>
            </a:r>
          </a:p>
          <a:p>
            <a:pPr lvl="1"/>
            <a:r>
              <a:rPr lang="en-US" altLang="zh-HK" dirty="0">
                <a:ea typeface="PMingLiU" pitchFamily="18" charset="-120"/>
              </a:rPr>
              <a:t>K</a:t>
            </a:r>
            <a:r>
              <a:rPr lang="en-US" altLang="zh-HK" baseline="-25000" dirty="0">
                <a:ea typeface="PMingLiU" pitchFamily="18" charset="-120"/>
              </a:rPr>
              <a:t>i-1</a:t>
            </a:r>
            <a:r>
              <a:rPr lang="en-US" altLang="zh-HK" dirty="0">
                <a:ea typeface="PMingLiU" pitchFamily="18" charset="-120"/>
              </a:rPr>
              <a:t> ≤ X &lt; K</a:t>
            </a:r>
            <a:r>
              <a:rPr lang="en-US" altLang="zh-HK" baseline="-25000" dirty="0">
                <a:ea typeface="PMingLiU" pitchFamily="18" charset="-120"/>
              </a:rPr>
              <a:t>i</a:t>
            </a:r>
            <a:r>
              <a:rPr lang="en-US" altLang="zh-HK" dirty="0">
                <a:ea typeface="PMingLiU" pitchFamily="18" charset="-120"/>
              </a:rPr>
              <a:t> for 1 &lt; </a:t>
            </a:r>
            <a:r>
              <a:rPr lang="en-US" altLang="zh-HK" dirty="0" err="1">
                <a:ea typeface="PMingLiU" pitchFamily="18" charset="-120"/>
              </a:rPr>
              <a:t>i</a:t>
            </a:r>
            <a:r>
              <a:rPr lang="en-US" altLang="zh-HK" dirty="0">
                <a:ea typeface="PMingLiU" pitchFamily="18" charset="-120"/>
              </a:rPr>
              <a:t> &lt; q; </a:t>
            </a:r>
          </a:p>
          <a:p>
            <a:pPr lvl="1"/>
            <a:r>
              <a:rPr lang="en-US" altLang="zh-HK" dirty="0">
                <a:ea typeface="PMingLiU" pitchFamily="18" charset="-120"/>
              </a:rPr>
              <a:t>X &lt; K</a:t>
            </a:r>
            <a:r>
              <a:rPr lang="en-US" altLang="zh-HK" baseline="-25000" dirty="0">
                <a:ea typeface="PMingLiU" pitchFamily="18" charset="-120"/>
              </a:rPr>
              <a:t>i</a:t>
            </a:r>
            <a:r>
              <a:rPr lang="en-US" altLang="zh-HK" dirty="0">
                <a:ea typeface="PMingLiU" pitchFamily="18" charset="-120"/>
              </a:rPr>
              <a:t> for </a:t>
            </a:r>
            <a:r>
              <a:rPr lang="en-US" altLang="zh-HK" dirty="0" err="1">
                <a:ea typeface="PMingLiU" pitchFamily="18" charset="-120"/>
              </a:rPr>
              <a:t>i</a:t>
            </a:r>
            <a:r>
              <a:rPr lang="en-US" altLang="zh-HK" dirty="0">
                <a:ea typeface="PMingLiU" pitchFamily="18" charset="-120"/>
              </a:rPr>
              <a:t> = 1; and </a:t>
            </a:r>
          </a:p>
          <a:p>
            <a:pPr lvl="1"/>
            <a:r>
              <a:rPr lang="en-US" altLang="zh-HK" dirty="0">
                <a:ea typeface="PMingLiU" pitchFamily="18" charset="-120"/>
              </a:rPr>
              <a:t>K</a:t>
            </a:r>
            <a:r>
              <a:rPr lang="en-US" altLang="zh-HK" baseline="-25000" dirty="0">
                <a:ea typeface="PMingLiU" pitchFamily="18" charset="-120"/>
              </a:rPr>
              <a:t>i-1</a:t>
            </a:r>
            <a:r>
              <a:rPr lang="en-US" altLang="zh-HK" dirty="0">
                <a:ea typeface="PMingLiU" pitchFamily="18" charset="-120"/>
              </a:rPr>
              <a:t> ≤ X for </a:t>
            </a:r>
            <a:r>
              <a:rPr lang="en-US" altLang="zh-HK" dirty="0" err="1">
                <a:ea typeface="PMingLiU" pitchFamily="18" charset="-120"/>
              </a:rPr>
              <a:t>i</a:t>
            </a:r>
            <a:r>
              <a:rPr lang="en-US" altLang="zh-HK" dirty="0">
                <a:ea typeface="PMingLiU" pitchFamily="18" charset="-120"/>
              </a:rPr>
              <a:t> = q</a:t>
            </a:r>
          </a:p>
          <a:p>
            <a:r>
              <a:rPr lang="en-US" altLang="zh-HK" dirty="0">
                <a:ea typeface="PMingLiU" pitchFamily="18" charset="-120"/>
              </a:rPr>
              <a:t>Each node except the root and leaf nodes has at least </a:t>
            </a:r>
            <a:r>
              <a:rPr lang="en-US" altLang="zh-HK" dirty="0">
                <a:ea typeface="PMingLiU" pitchFamily="18" charset="-120"/>
                <a:sym typeface="Symbol" panose="05050102010706020507" pitchFamily="18" charset="2"/>
              </a:rPr>
              <a:t></a:t>
            </a:r>
            <a:r>
              <a:rPr lang="en-US" altLang="zh-HK" dirty="0">
                <a:ea typeface="PMingLiU" pitchFamily="18" charset="-120"/>
              </a:rPr>
              <a:t>p/2</a:t>
            </a:r>
            <a:r>
              <a:rPr lang="en-US" altLang="zh-HK" dirty="0">
                <a:ea typeface="PMingLiU" pitchFamily="18" charset="-120"/>
                <a:sym typeface="Symbol" panose="05050102010706020507" pitchFamily="18" charset="2"/>
              </a:rPr>
              <a:t></a:t>
            </a:r>
            <a:r>
              <a:rPr lang="en-US" altLang="zh-HK" dirty="0">
                <a:ea typeface="PMingLiU" pitchFamily="18" charset="-120"/>
              </a:rPr>
              <a:t> tree pointers</a:t>
            </a:r>
          </a:p>
          <a:p>
            <a:endParaRPr lang="en-HK" dirty="0"/>
          </a:p>
        </p:txBody>
      </p:sp>
      <p:sp>
        <p:nvSpPr>
          <p:cNvPr id="4" name="Slide Number Placeholder 3">
            <a:extLst>
              <a:ext uri="{FF2B5EF4-FFF2-40B4-BE49-F238E27FC236}">
                <a16:creationId xmlns:a16="http://schemas.microsoft.com/office/drawing/2014/main" id="{1CBE6A46-A5A4-414A-AAD3-1518A43A06F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894775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4E73-701D-41FE-BCA7-C8FBBC433416}"/>
              </a:ext>
            </a:extLst>
          </p:cNvPr>
          <p:cNvSpPr>
            <a:spLocks noGrp="1"/>
          </p:cNvSpPr>
          <p:nvPr>
            <p:ph type="title"/>
          </p:nvPr>
        </p:nvSpPr>
        <p:spPr>
          <a:xfrm>
            <a:off x="945389" y="284176"/>
            <a:ext cx="10301222" cy="1508760"/>
          </a:xfrm>
        </p:spPr>
        <p:txBody>
          <a:bodyPr>
            <a:normAutofit/>
          </a:bodyPr>
          <a:lstStyle/>
          <a:p>
            <a:r>
              <a:rPr lang="en-US" altLang="zh-HK" dirty="0">
                <a:ea typeface="PMingLiU" pitchFamily="18" charset="-120"/>
              </a:rPr>
              <a:t>The Structure of the Leaf Nodes of a B</a:t>
            </a:r>
            <a:r>
              <a:rPr lang="en-US" altLang="zh-HK" baseline="30000" dirty="0">
                <a:ea typeface="PMingLiU" pitchFamily="18" charset="-120"/>
              </a:rPr>
              <a:t>+</a:t>
            </a:r>
            <a:r>
              <a:rPr lang="en-US" altLang="zh-HK" dirty="0">
                <a:ea typeface="PMingLiU" pitchFamily="18" charset="-120"/>
              </a:rPr>
              <a:t>-tree</a:t>
            </a:r>
            <a:endParaRPr lang="en-HK" dirty="0"/>
          </a:p>
        </p:txBody>
      </p:sp>
      <p:sp>
        <p:nvSpPr>
          <p:cNvPr id="3" name="Content Placeholder 2">
            <a:extLst>
              <a:ext uri="{FF2B5EF4-FFF2-40B4-BE49-F238E27FC236}">
                <a16:creationId xmlns:a16="http://schemas.microsoft.com/office/drawing/2014/main" id="{3040E76E-EC66-48E4-9416-ADD6CE1EF5FB}"/>
              </a:ext>
            </a:extLst>
          </p:cNvPr>
          <p:cNvSpPr>
            <a:spLocks noGrp="1"/>
          </p:cNvSpPr>
          <p:nvPr>
            <p:ph idx="1"/>
          </p:nvPr>
        </p:nvSpPr>
        <p:spPr/>
        <p:txBody>
          <a:bodyPr/>
          <a:lstStyle/>
          <a:p>
            <a:r>
              <a:rPr lang="en-US" altLang="zh-HK" dirty="0">
                <a:ea typeface="PMingLiU" pitchFamily="18" charset="-120"/>
              </a:rPr>
              <a:t>Each leaf node is of the form &lt;&lt;K</a:t>
            </a:r>
            <a:r>
              <a:rPr lang="en-US" altLang="zh-HK" baseline="-25000" dirty="0">
                <a:ea typeface="PMingLiU" pitchFamily="18" charset="-120"/>
              </a:rPr>
              <a:t>1</a:t>
            </a:r>
            <a:r>
              <a:rPr lang="en-US" altLang="zh-HK" dirty="0">
                <a:ea typeface="PMingLiU" pitchFamily="18" charset="-120"/>
              </a:rPr>
              <a:t>, Pr</a:t>
            </a:r>
            <a:r>
              <a:rPr lang="en-US" altLang="zh-HK" baseline="-25000" dirty="0">
                <a:ea typeface="PMingLiU" pitchFamily="18" charset="-120"/>
              </a:rPr>
              <a:t>1</a:t>
            </a:r>
            <a:r>
              <a:rPr lang="en-US" altLang="zh-HK" dirty="0">
                <a:ea typeface="PMingLiU" pitchFamily="18" charset="-120"/>
              </a:rPr>
              <a:t>&gt; ,&lt;K</a:t>
            </a:r>
            <a:r>
              <a:rPr lang="en-US" altLang="zh-HK" baseline="-25000" dirty="0">
                <a:ea typeface="PMingLiU" pitchFamily="18" charset="-120"/>
              </a:rPr>
              <a:t>2</a:t>
            </a:r>
            <a:r>
              <a:rPr lang="en-US" altLang="zh-HK" dirty="0">
                <a:ea typeface="PMingLiU" pitchFamily="18" charset="-120"/>
              </a:rPr>
              <a:t>, Pr</a:t>
            </a:r>
            <a:r>
              <a:rPr lang="en-US" altLang="zh-HK" baseline="-25000" dirty="0">
                <a:ea typeface="PMingLiU" pitchFamily="18" charset="-120"/>
              </a:rPr>
              <a:t>2</a:t>
            </a:r>
            <a:r>
              <a:rPr lang="en-US" altLang="zh-HK" dirty="0">
                <a:ea typeface="PMingLiU" pitchFamily="18" charset="-120"/>
              </a:rPr>
              <a:t>&gt;, …,&lt;K</a:t>
            </a:r>
            <a:r>
              <a:rPr lang="en-US" altLang="zh-HK" baseline="-25000" dirty="0">
                <a:ea typeface="PMingLiU" pitchFamily="18" charset="-120"/>
              </a:rPr>
              <a:t>q-1</a:t>
            </a:r>
            <a:r>
              <a:rPr lang="en-US" altLang="zh-HK" dirty="0">
                <a:ea typeface="PMingLiU" pitchFamily="18" charset="-120"/>
              </a:rPr>
              <a:t>, Pr</a:t>
            </a:r>
            <a:r>
              <a:rPr lang="en-US" altLang="zh-HK" baseline="-25000" dirty="0">
                <a:ea typeface="PMingLiU" pitchFamily="18" charset="-120"/>
              </a:rPr>
              <a:t>q-1</a:t>
            </a:r>
            <a:r>
              <a:rPr lang="en-US" altLang="zh-HK" dirty="0">
                <a:ea typeface="PMingLiU" pitchFamily="18" charset="-120"/>
              </a:rPr>
              <a:t>&gt;, </a:t>
            </a:r>
            <a:r>
              <a:rPr lang="en-US" altLang="zh-HK" dirty="0" err="1">
                <a:ea typeface="PMingLiU" pitchFamily="18" charset="-120"/>
              </a:rPr>
              <a:t>P</a:t>
            </a:r>
            <a:r>
              <a:rPr lang="en-US" altLang="zh-HK" baseline="-25000" dirty="0" err="1">
                <a:ea typeface="PMingLiU" pitchFamily="18" charset="-120"/>
              </a:rPr>
              <a:t>next</a:t>
            </a:r>
            <a:r>
              <a:rPr lang="en-US" altLang="zh-HK" dirty="0">
                <a:ea typeface="PMingLiU" pitchFamily="18" charset="-120"/>
              </a:rPr>
              <a:t>&gt; and </a:t>
            </a:r>
            <a:r>
              <a:rPr lang="en-US" altLang="zh-HK" dirty="0" err="1">
                <a:ea typeface="PMingLiU" pitchFamily="18" charset="-120"/>
              </a:rPr>
              <a:t>Pr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is a data pointer and </a:t>
            </a:r>
            <a:r>
              <a:rPr lang="en-US" altLang="zh-HK" dirty="0" err="1">
                <a:ea typeface="PMingLiU" pitchFamily="18" charset="-120"/>
              </a:rPr>
              <a:t>P</a:t>
            </a:r>
            <a:r>
              <a:rPr lang="en-US" altLang="zh-HK" baseline="-25000" dirty="0" err="1">
                <a:ea typeface="PMingLiU" pitchFamily="18" charset="-120"/>
              </a:rPr>
              <a:t>next</a:t>
            </a:r>
            <a:r>
              <a:rPr lang="en-US" altLang="zh-HK" dirty="0">
                <a:ea typeface="PMingLiU" pitchFamily="18" charset="-120"/>
              </a:rPr>
              <a:t> points to the next leaf node of the tree</a:t>
            </a:r>
          </a:p>
          <a:p>
            <a:r>
              <a:rPr lang="en-US" altLang="zh-HK" dirty="0">
                <a:ea typeface="PMingLiU" pitchFamily="18" charset="-120"/>
              </a:rPr>
              <a:t>Within each node, K</a:t>
            </a:r>
            <a:r>
              <a:rPr lang="en-US" altLang="zh-HK" baseline="-25000" dirty="0">
                <a:ea typeface="PMingLiU" pitchFamily="18" charset="-120"/>
              </a:rPr>
              <a:t>1</a:t>
            </a:r>
            <a:r>
              <a:rPr lang="en-US" altLang="zh-HK" dirty="0">
                <a:ea typeface="PMingLiU" pitchFamily="18" charset="-120"/>
              </a:rPr>
              <a:t> &lt; K</a:t>
            </a:r>
            <a:r>
              <a:rPr lang="en-US" altLang="zh-HK" baseline="-25000" dirty="0">
                <a:ea typeface="PMingLiU" pitchFamily="18" charset="-120"/>
              </a:rPr>
              <a:t>2</a:t>
            </a:r>
            <a:r>
              <a:rPr lang="en-US" altLang="zh-HK" dirty="0">
                <a:ea typeface="PMingLiU" pitchFamily="18" charset="-120"/>
              </a:rPr>
              <a:t> &lt; … &lt; K</a:t>
            </a:r>
            <a:r>
              <a:rPr lang="en-US" altLang="zh-HK" baseline="-25000" dirty="0">
                <a:ea typeface="PMingLiU" pitchFamily="18" charset="-120"/>
              </a:rPr>
              <a:t>q-1</a:t>
            </a:r>
          </a:p>
          <a:p>
            <a:r>
              <a:rPr lang="en-US" altLang="zh-HK" dirty="0">
                <a:ea typeface="PMingLiU" pitchFamily="18" charset="-120"/>
              </a:rPr>
              <a:t>The maximum number of data pointers in a leaf node is the tree order (or degree) minus 1 </a:t>
            </a:r>
          </a:p>
          <a:p>
            <a:r>
              <a:rPr lang="en-US" altLang="zh-HK" dirty="0">
                <a:ea typeface="PMingLiU" pitchFamily="18" charset="-120"/>
              </a:rPr>
              <a:t>Each </a:t>
            </a:r>
            <a:r>
              <a:rPr lang="en-US" altLang="zh-HK" dirty="0" err="1">
                <a:ea typeface="PMingLiU" pitchFamily="18" charset="-120"/>
              </a:rPr>
              <a:t>Pr</a:t>
            </a:r>
            <a:r>
              <a:rPr lang="en-US" altLang="zh-HK" baseline="-25000" dirty="0" err="1">
                <a:ea typeface="PMingLiU" pitchFamily="18" charset="-120"/>
              </a:rPr>
              <a:t>i</a:t>
            </a:r>
            <a:r>
              <a:rPr lang="en-US" altLang="zh-HK" dirty="0">
                <a:ea typeface="PMingLiU" pitchFamily="18" charset="-120"/>
              </a:rPr>
              <a:t> is a data pointer points to the record whose search field is K</a:t>
            </a:r>
            <a:r>
              <a:rPr lang="en-US" altLang="zh-HK" baseline="-25000" dirty="0">
                <a:ea typeface="PMingLiU" pitchFamily="18" charset="-120"/>
              </a:rPr>
              <a:t>i</a:t>
            </a:r>
          </a:p>
          <a:p>
            <a:r>
              <a:rPr lang="en-US" altLang="zh-HK" dirty="0">
                <a:ea typeface="PMingLiU" pitchFamily="18" charset="-120"/>
              </a:rPr>
              <a:t>Each leaf node has at least </a:t>
            </a:r>
            <a:r>
              <a:rPr lang="en-US" altLang="zh-HK" dirty="0">
                <a:ea typeface="PMingLiU" pitchFamily="18" charset="-120"/>
                <a:sym typeface="Symbol" panose="05050102010706020507" pitchFamily="18" charset="2"/>
              </a:rPr>
              <a:t></a:t>
            </a:r>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/2</a:t>
            </a:r>
            <a:r>
              <a:rPr lang="en-US" altLang="zh-HK" dirty="0">
                <a:ea typeface="PMingLiU" pitchFamily="18" charset="-120"/>
                <a:sym typeface="Symbol" panose="05050102010706020507" pitchFamily="18" charset="2"/>
              </a:rPr>
              <a:t></a:t>
            </a:r>
            <a:r>
              <a:rPr lang="en-US" altLang="zh-HK" dirty="0">
                <a:ea typeface="PMingLiU" pitchFamily="18" charset="-120"/>
              </a:rPr>
              <a:t> data records</a:t>
            </a:r>
          </a:p>
          <a:p>
            <a:r>
              <a:rPr lang="en-US" altLang="zh-HK" dirty="0">
                <a:ea typeface="PMingLiU" pitchFamily="18" charset="-120"/>
              </a:rPr>
              <a:t>All leaf nodes are at the same level </a:t>
            </a:r>
          </a:p>
          <a:p>
            <a:endParaRPr lang="en-HK" dirty="0"/>
          </a:p>
        </p:txBody>
      </p:sp>
      <p:sp>
        <p:nvSpPr>
          <p:cNvPr id="4" name="Slide Number Placeholder 3">
            <a:extLst>
              <a:ext uri="{FF2B5EF4-FFF2-40B4-BE49-F238E27FC236}">
                <a16:creationId xmlns:a16="http://schemas.microsoft.com/office/drawing/2014/main" id="{7E6C752F-074B-455B-905C-5B191B505B12}"/>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9589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E4EE-936B-4978-A971-0DB4AB941637}"/>
              </a:ext>
            </a:extLst>
          </p:cNvPr>
          <p:cNvSpPr>
            <a:spLocks noGrp="1"/>
          </p:cNvSpPr>
          <p:nvPr>
            <p:ph type="title"/>
          </p:nvPr>
        </p:nvSpPr>
        <p:spPr/>
        <p:txBody>
          <a:bodyPr/>
          <a:lstStyle/>
          <a:p>
            <a:r>
              <a:rPr lang="en-US" altLang="zh-HK" dirty="0"/>
              <a:t>Indexes as Access Paths (2/2)</a:t>
            </a:r>
            <a:endParaRPr lang="en-HK" dirty="0"/>
          </a:p>
        </p:txBody>
      </p:sp>
      <p:sp>
        <p:nvSpPr>
          <p:cNvPr id="3" name="Content Placeholder 2">
            <a:extLst>
              <a:ext uri="{FF2B5EF4-FFF2-40B4-BE49-F238E27FC236}">
                <a16:creationId xmlns:a16="http://schemas.microsoft.com/office/drawing/2014/main" id="{44152F53-5F3B-48B6-8E7B-0C2F72F5D0E7}"/>
              </a:ext>
            </a:extLst>
          </p:cNvPr>
          <p:cNvSpPr>
            <a:spLocks noGrp="1"/>
          </p:cNvSpPr>
          <p:nvPr>
            <p:ph idx="1"/>
          </p:nvPr>
        </p:nvSpPr>
        <p:spPr/>
        <p:txBody>
          <a:bodyPr>
            <a:normAutofit/>
          </a:bodyPr>
          <a:lstStyle/>
          <a:p>
            <a:r>
              <a:rPr lang="en-US" altLang="zh-HK" sz="2000" dirty="0">
                <a:ea typeface="PMingLiU" pitchFamily="18" charset="-120"/>
              </a:rPr>
              <a:t>The index file usually occupies considerably less disk blocks than the data file because its entries are much smaller</a:t>
            </a:r>
          </a:p>
          <a:p>
            <a:pPr lvl="1"/>
            <a:r>
              <a:rPr lang="en-US" altLang="zh-HK" dirty="0">
                <a:ea typeface="PMingLiU" pitchFamily="18" charset="-120"/>
              </a:rPr>
              <a:t>The biggest delay in data retrieval is the disk retrieval time</a:t>
            </a:r>
          </a:p>
          <a:p>
            <a:pPr lvl="1"/>
            <a:r>
              <a:rPr lang="en-US" altLang="zh-HK" dirty="0">
                <a:ea typeface="PMingLiU" pitchFamily="18" charset="-120"/>
              </a:rPr>
              <a:t>The size of each index entry is much smaller than the size of a record</a:t>
            </a:r>
          </a:p>
          <a:p>
            <a:pPr lvl="1"/>
            <a:r>
              <a:rPr lang="en-US" altLang="zh-HK" dirty="0">
                <a:ea typeface="PMingLiU" pitchFamily="18" charset="-120"/>
              </a:rPr>
              <a:t>Reading the index from disk is faster than reading data/records file from disk (smaller number of disk blocks)</a:t>
            </a:r>
          </a:p>
          <a:p>
            <a:pPr lvl="1"/>
            <a:r>
              <a:rPr lang="en-US" altLang="zh-HK" dirty="0">
                <a:ea typeface="PMingLiU" pitchFamily="18" charset="-120"/>
              </a:rPr>
              <a:t>Searching data/records in the main memory is much faster than the disk access</a:t>
            </a:r>
            <a:endParaRPr lang="en-US" altLang="zh-HK" sz="2000" dirty="0">
              <a:ea typeface="PMingLiU" pitchFamily="18" charset="-120"/>
            </a:endParaRPr>
          </a:p>
          <a:p>
            <a:r>
              <a:rPr lang="en-US" altLang="zh-HK" sz="2000" dirty="0">
                <a:ea typeface="PMingLiU" pitchFamily="18" charset="-120"/>
              </a:rPr>
              <a:t>Instead of searching the data file sequentially, we search the index to get the address of the required records</a:t>
            </a:r>
          </a:p>
          <a:p>
            <a:r>
              <a:rPr lang="en-US" altLang="zh-HK" sz="2000" dirty="0">
                <a:ea typeface="PMingLiU" pitchFamily="18" charset="-120"/>
              </a:rPr>
              <a:t>A binary search on the index yields (ordered) a pointer to the file record</a:t>
            </a:r>
          </a:p>
          <a:p>
            <a:pPr marL="0" indent="0">
              <a:buNone/>
            </a:pPr>
            <a:endParaRPr lang="en-HK" dirty="0"/>
          </a:p>
        </p:txBody>
      </p:sp>
      <p:sp>
        <p:nvSpPr>
          <p:cNvPr id="4" name="Slide Number Placeholder 3">
            <a:extLst>
              <a:ext uri="{FF2B5EF4-FFF2-40B4-BE49-F238E27FC236}">
                <a16:creationId xmlns:a16="http://schemas.microsoft.com/office/drawing/2014/main" id="{A9B65A5B-2118-4230-850A-F4C9EC71596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0161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6A3A-C540-497F-BF39-8BDFF4A1DB4F}"/>
              </a:ext>
            </a:extLst>
          </p:cNvPr>
          <p:cNvSpPr>
            <a:spLocks noGrp="1"/>
          </p:cNvSpPr>
          <p:nvPr>
            <p:ph type="title"/>
          </p:nvPr>
        </p:nvSpPr>
        <p:spPr/>
        <p:txBody>
          <a:bodyPr/>
          <a:lstStyle/>
          <a:p>
            <a:r>
              <a:rPr lang="en-US" altLang="zh-HK" dirty="0"/>
              <a:t>The Nodes of a B</a:t>
            </a:r>
            <a:r>
              <a:rPr lang="en-US" altLang="zh-HK" baseline="30000" dirty="0"/>
              <a:t>+</a:t>
            </a:r>
            <a:r>
              <a:rPr lang="en-US" altLang="zh-HK" dirty="0"/>
              <a:t>-tree</a:t>
            </a:r>
            <a:endParaRPr lang="en-HK" dirty="0"/>
          </a:p>
        </p:txBody>
      </p:sp>
      <p:sp>
        <p:nvSpPr>
          <p:cNvPr id="3" name="Content Placeholder 2">
            <a:extLst>
              <a:ext uri="{FF2B5EF4-FFF2-40B4-BE49-F238E27FC236}">
                <a16:creationId xmlns:a16="http://schemas.microsoft.com/office/drawing/2014/main" id="{FBD49176-74E8-498F-AC93-0FDE45F58BA5}"/>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8413CCD2-4599-4432-AED5-0665CE1B79CE}"/>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pSp>
        <p:nvGrpSpPr>
          <p:cNvPr id="9" name="Group 8">
            <a:extLst>
              <a:ext uri="{FF2B5EF4-FFF2-40B4-BE49-F238E27FC236}">
                <a16:creationId xmlns:a16="http://schemas.microsoft.com/office/drawing/2014/main" id="{3BF91FFE-027A-4FA4-9197-D827BF60633D}"/>
              </a:ext>
            </a:extLst>
          </p:cNvPr>
          <p:cNvGrpSpPr/>
          <p:nvPr/>
        </p:nvGrpSpPr>
        <p:grpSpPr>
          <a:xfrm>
            <a:off x="1330354" y="1941217"/>
            <a:ext cx="9531292" cy="4780889"/>
            <a:chOff x="1330354" y="1941217"/>
            <a:chExt cx="9531292" cy="4780889"/>
          </a:xfrm>
        </p:grpSpPr>
        <p:pic>
          <p:nvPicPr>
            <p:cNvPr id="5" name="Picture 10">
              <a:extLst>
                <a:ext uri="{FF2B5EF4-FFF2-40B4-BE49-F238E27FC236}">
                  <a16:creationId xmlns:a16="http://schemas.microsoft.com/office/drawing/2014/main" id="{A46E8497-6712-46CC-AE54-78D15DD4FC5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35" b="4225"/>
            <a:stretch/>
          </p:blipFill>
          <p:spPr bwMode="auto">
            <a:xfrm>
              <a:off x="1330354" y="1941217"/>
              <a:ext cx="9531292" cy="478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23B6CB2-7C28-4383-88C3-90C4648D9FBC}"/>
                </a:ext>
              </a:extLst>
            </p:cNvPr>
            <p:cNvSpPr txBox="1"/>
            <p:nvPr/>
          </p:nvSpPr>
          <p:spPr>
            <a:xfrm>
              <a:off x="2959442" y="4677031"/>
              <a:ext cx="963827" cy="369332"/>
            </a:xfrm>
            <a:prstGeom prst="rect">
              <a:avLst/>
            </a:prstGeom>
            <a:solidFill>
              <a:schemeClr val="tx1"/>
            </a:solidFill>
          </p:spPr>
          <p:txBody>
            <a:bodyPr wrap="square" rtlCol="0">
              <a:spAutoFit/>
            </a:bodyPr>
            <a:lstStyle/>
            <a:p>
              <a:pPr algn="ctr"/>
              <a:r>
                <a:rPr lang="en-HK" i="1" dirty="0">
                  <a:solidFill>
                    <a:schemeClr val="bg1"/>
                  </a:solidFill>
                  <a:latin typeface="Arial" panose="020B0604020202020204" pitchFamily="34" charset="0"/>
                  <a:cs typeface="Arial" panose="020B0604020202020204" pitchFamily="34" charset="0"/>
                </a:rPr>
                <a:t>X</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dirty="0">
                  <a:solidFill>
                    <a:schemeClr val="bg1"/>
                  </a:solidFill>
                  <a:latin typeface="Arial" panose="020B0604020202020204" pitchFamily="34" charset="0"/>
                  <a:cs typeface="Arial" panose="020B0604020202020204" pitchFamily="34" charset="0"/>
                </a:rPr>
                <a:t> </a:t>
              </a:r>
              <a:r>
                <a:rPr lang="en-HK" i="1" dirty="0">
                  <a:solidFill>
                    <a:schemeClr val="bg1"/>
                  </a:solidFill>
                  <a:latin typeface="Arial" panose="020B0604020202020204" pitchFamily="34" charset="0"/>
                  <a:cs typeface="Arial" panose="020B0604020202020204" pitchFamily="34" charset="0"/>
                </a:rPr>
                <a:t>K</a:t>
              </a:r>
              <a:r>
                <a:rPr lang="en-HK" baseline="-25000" dirty="0">
                  <a:solidFill>
                    <a:schemeClr val="bg1"/>
                  </a:solidFill>
                  <a:latin typeface="Arial" panose="020B0604020202020204" pitchFamily="34" charset="0"/>
                  <a:cs typeface="Arial" panose="020B0604020202020204" pitchFamily="34" charset="0"/>
                </a:rPr>
                <a:t>1</a:t>
              </a:r>
            </a:p>
          </p:txBody>
        </p:sp>
        <p:sp>
          <p:nvSpPr>
            <p:cNvPr id="7" name="TextBox 6">
              <a:extLst>
                <a:ext uri="{FF2B5EF4-FFF2-40B4-BE49-F238E27FC236}">
                  <a16:creationId xmlns:a16="http://schemas.microsoft.com/office/drawing/2014/main" id="{FF060F49-EDCE-4876-B098-45682454C02E}"/>
                </a:ext>
              </a:extLst>
            </p:cNvPr>
            <p:cNvSpPr txBox="1"/>
            <p:nvPr/>
          </p:nvSpPr>
          <p:spPr>
            <a:xfrm>
              <a:off x="8417151" y="4677031"/>
              <a:ext cx="992519" cy="369332"/>
            </a:xfrm>
            <a:prstGeom prst="rect">
              <a:avLst/>
            </a:prstGeom>
            <a:solidFill>
              <a:schemeClr val="tx1"/>
            </a:solidFill>
          </p:spPr>
          <p:txBody>
            <a:bodyPr wrap="square" rtlCol="0">
              <a:spAutoFit/>
            </a:bodyPr>
            <a:lstStyle/>
            <a:p>
              <a:pPr algn="ctr"/>
              <a:r>
                <a:rPr lang="en-HK" i="1" dirty="0">
                  <a:solidFill>
                    <a:schemeClr val="bg1"/>
                  </a:solidFill>
                  <a:latin typeface="Arial" panose="020B0604020202020204" pitchFamily="34" charset="0"/>
                  <a:cs typeface="Arial" panose="020B0604020202020204" pitchFamily="34" charset="0"/>
                </a:rPr>
                <a:t>K</a:t>
              </a:r>
              <a:r>
                <a:rPr lang="en-HK" i="1" baseline="-25000" dirty="0">
                  <a:solidFill>
                    <a:schemeClr val="bg1"/>
                  </a:solidFill>
                  <a:latin typeface="Arial" panose="020B0604020202020204" pitchFamily="34" charset="0"/>
                  <a:cs typeface="Arial" panose="020B0604020202020204" pitchFamily="34" charset="0"/>
                </a:rPr>
                <a:t>q-1</a:t>
              </a:r>
              <a:r>
                <a:rPr lang="en-HK" i="1" dirty="0">
                  <a:solidFill>
                    <a:schemeClr val="bg1"/>
                  </a:solidFill>
                  <a:latin typeface="Arial" panose="020B0604020202020204" pitchFamily="34" charset="0"/>
                  <a:cs typeface="Arial" panose="020B0604020202020204" pitchFamily="34" charset="0"/>
                </a:rPr>
                <a:t> </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i="1" dirty="0">
                  <a:solidFill>
                    <a:schemeClr val="bg1"/>
                  </a:solidFill>
                  <a:latin typeface="Arial" panose="020B0604020202020204" pitchFamily="34" charset="0"/>
                  <a:cs typeface="Arial" panose="020B0604020202020204" pitchFamily="34" charset="0"/>
                </a:rPr>
                <a:t>X</a:t>
              </a:r>
              <a:endParaRPr lang="en-HK" baseline="-25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A8E5879-E5A2-4E69-B100-2C0A43474D8F}"/>
                </a:ext>
              </a:extLst>
            </p:cNvPr>
            <p:cNvSpPr txBox="1"/>
            <p:nvPr/>
          </p:nvSpPr>
          <p:spPr>
            <a:xfrm>
              <a:off x="5321563" y="4677031"/>
              <a:ext cx="1386155" cy="369332"/>
            </a:xfrm>
            <a:prstGeom prst="rect">
              <a:avLst/>
            </a:prstGeom>
            <a:solidFill>
              <a:schemeClr val="tx1"/>
            </a:solidFill>
          </p:spPr>
          <p:txBody>
            <a:bodyPr wrap="square" rtlCol="0">
              <a:spAutoFit/>
            </a:bodyPr>
            <a:lstStyle/>
            <a:p>
              <a:pPr algn="ctr"/>
              <a:r>
                <a:rPr lang="en-HK" i="1" dirty="0">
                  <a:solidFill>
                    <a:schemeClr val="bg1"/>
                  </a:solidFill>
                  <a:latin typeface="Arial" panose="020B0604020202020204" pitchFamily="34" charset="0"/>
                  <a:cs typeface="Arial" panose="020B0604020202020204" pitchFamily="34" charset="0"/>
                </a:rPr>
                <a:t>K</a:t>
              </a:r>
              <a:r>
                <a:rPr lang="en-HK" i="1" baseline="-25000" dirty="0">
                  <a:solidFill>
                    <a:schemeClr val="bg1"/>
                  </a:solidFill>
                  <a:latin typeface="Arial" panose="020B0604020202020204" pitchFamily="34" charset="0"/>
                  <a:cs typeface="Arial" panose="020B0604020202020204" pitchFamily="34" charset="0"/>
                </a:rPr>
                <a:t>i-1</a:t>
              </a:r>
              <a:r>
                <a:rPr lang="en-HK" i="1" dirty="0">
                  <a:solidFill>
                    <a:schemeClr val="bg1"/>
                  </a:solidFill>
                  <a:latin typeface="Arial" panose="020B0604020202020204" pitchFamily="34" charset="0"/>
                  <a:cs typeface="Arial" panose="020B0604020202020204" pitchFamily="34" charset="0"/>
                </a:rPr>
                <a:t> </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i="1" dirty="0">
                  <a:solidFill>
                    <a:schemeClr val="bg1"/>
                  </a:solidFill>
                  <a:latin typeface="Arial" panose="020B0604020202020204" pitchFamily="34" charset="0"/>
                  <a:cs typeface="Arial" panose="020B0604020202020204" pitchFamily="34" charset="0"/>
                </a:rPr>
                <a:t>X </a:t>
              </a:r>
              <a:r>
                <a:rPr lang="en-HK" dirty="0">
                  <a:solidFill>
                    <a:schemeClr val="bg1"/>
                  </a:solidFill>
                  <a:latin typeface="Arial" panose="020B0604020202020204" pitchFamily="34" charset="0"/>
                  <a:cs typeface="Arial" panose="020B0604020202020204" pitchFamily="34" charset="0"/>
                  <a:sym typeface="Symbol" panose="05050102010706020507" pitchFamily="18" charset="2"/>
                </a:rPr>
                <a:t> </a:t>
              </a:r>
              <a:r>
                <a:rPr lang="en-HK" i="1" dirty="0">
                  <a:solidFill>
                    <a:schemeClr val="bg1"/>
                  </a:solidFill>
                  <a:latin typeface="Arial" panose="020B0604020202020204" pitchFamily="34" charset="0"/>
                  <a:cs typeface="Arial" panose="020B0604020202020204" pitchFamily="34" charset="0"/>
                </a:rPr>
                <a:t>K</a:t>
              </a:r>
              <a:r>
                <a:rPr lang="en-HK" i="1" baseline="-25000" dirty="0">
                  <a:solidFill>
                    <a:schemeClr val="bg1"/>
                  </a:solidFill>
                  <a:latin typeface="Arial" panose="020B0604020202020204" pitchFamily="34" charset="0"/>
                  <a:cs typeface="Arial" panose="020B0604020202020204" pitchFamily="34" charset="0"/>
                </a:rPr>
                <a:t>i</a:t>
              </a:r>
              <a:endParaRPr lang="en-HK" baseline="-250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8051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758A-208E-4B8A-87B6-014392C2918D}"/>
              </a:ext>
            </a:extLst>
          </p:cNvPr>
          <p:cNvSpPr>
            <a:spLocks noGrp="1"/>
          </p:cNvSpPr>
          <p:nvPr>
            <p:ph type="title"/>
          </p:nvPr>
        </p:nvSpPr>
        <p:spPr/>
        <p:txBody>
          <a:bodyPr/>
          <a:lstStyle/>
          <a:p>
            <a:r>
              <a:rPr lang="en-US" altLang="zh-HK" dirty="0"/>
              <a:t>B</a:t>
            </a:r>
            <a:r>
              <a:rPr lang="en-US" altLang="zh-HK" baseline="30000" dirty="0"/>
              <a:t>+</a:t>
            </a:r>
            <a:r>
              <a:rPr lang="en-US" altLang="zh-HK" dirty="0"/>
              <a:t>-tree Index: Example 1</a:t>
            </a:r>
            <a:endParaRPr lang="en-HK" dirty="0"/>
          </a:p>
        </p:txBody>
      </p:sp>
      <p:sp>
        <p:nvSpPr>
          <p:cNvPr id="3" name="Content Placeholder 2">
            <a:extLst>
              <a:ext uri="{FF2B5EF4-FFF2-40B4-BE49-F238E27FC236}">
                <a16:creationId xmlns:a16="http://schemas.microsoft.com/office/drawing/2014/main" id="{AF06D56D-3184-459D-B1E5-99C7672EE5C6}"/>
              </a:ext>
            </a:extLst>
          </p:cNvPr>
          <p:cNvSpPr>
            <a:spLocks noGrp="1"/>
          </p:cNvSpPr>
          <p:nvPr>
            <p:ph idx="1"/>
          </p:nvPr>
        </p:nvSpPr>
        <p:spPr/>
        <p:txBody>
          <a:bodyPr>
            <a:normAutofit/>
          </a:bodyPr>
          <a:lstStyle/>
          <a:p>
            <a:r>
              <a:rPr lang="en-US" altLang="zh-HK" sz="2000" dirty="0">
                <a:ea typeface="PMingLiU" pitchFamily="18" charset="-120"/>
              </a:rPr>
              <a:t>Suppose the search key field is V = 9 bytes</a:t>
            </a:r>
            <a:r>
              <a:rPr lang="en-US" altLang="zh-TW" sz="2000" dirty="0">
                <a:ea typeface="PMingLiU" pitchFamily="18" charset="-120"/>
              </a:rPr>
              <a:t>, </a:t>
            </a:r>
            <a:r>
              <a:rPr lang="en-US" altLang="zh-HK" sz="2000" dirty="0">
                <a:ea typeface="PMingLiU" pitchFamily="18" charset="-120"/>
              </a:rPr>
              <a:t>the block size is B = 512 bytes, a record pointer is </a:t>
            </a:r>
            <a:r>
              <a:rPr lang="en-US" altLang="zh-HK" sz="2000" dirty="0" err="1">
                <a:ea typeface="PMingLiU" pitchFamily="18" charset="-120"/>
              </a:rPr>
              <a:t>Pr</a:t>
            </a:r>
            <a:r>
              <a:rPr lang="en-US" altLang="zh-HK" sz="2000" dirty="0">
                <a:ea typeface="PMingLiU" pitchFamily="18" charset="-120"/>
              </a:rPr>
              <a:t> = 7 bytes, and a block pointer is P = 6 bytes</a:t>
            </a:r>
          </a:p>
          <a:p>
            <a:endParaRPr lang="en-HK" dirty="0"/>
          </a:p>
        </p:txBody>
      </p:sp>
      <p:sp>
        <p:nvSpPr>
          <p:cNvPr id="4" name="Slide Number Placeholder 3">
            <a:extLst>
              <a:ext uri="{FF2B5EF4-FFF2-40B4-BE49-F238E27FC236}">
                <a16:creationId xmlns:a16="http://schemas.microsoft.com/office/drawing/2014/main" id="{83C2EE60-3025-424E-B792-D1BFB721219D}"/>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Content Placeholder 2">
            <a:extLst>
              <a:ext uri="{FF2B5EF4-FFF2-40B4-BE49-F238E27FC236}">
                <a16:creationId xmlns:a16="http://schemas.microsoft.com/office/drawing/2014/main" id="{6D8B8527-91A7-4524-BC29-AE58D322ECCA}"/>
              </a:ext>
            </a:extLst>
          </p:cNvPr>
          <p:cNvSpPr txBox="1">
            <a:spLocks/>
          </p:cNvSpPr>
          <p:nvPr/>
        </p:nvSpPr>
        <p:spPr>
          <a:xfrm>
            <a:off x="6354450" y="2914976"/>
            <a:ext cx="4686311" cy="3302944"/>
          </a:xfrm>
          <a:prstGeom prst="rect">
            <a:avLst/>
          </a:prstGeom>
        </p:spPr>
        <p:txBody>
          <a:bodyPr vert="horz" lIns="91440" tIns="45720" rIns="91440" bIns="45720" rtlCol="0">
            <a:normAutofit/>
          </a:bodyPr>
          <a:lstStyle>
            <a:lvl1pPr marL="358775" indent="-358775" algn="l" defTabSz="914400" rtl="0" eaLnBrk="1" latinLnBrk="0" hangingPunct="1">
              <a:lnSpc>
                <a:spcPct val="100000"/>
              </a:lnSpc>
              <a:spcBef>
                <a:spcPts val="1200"/>
              </a:spcBef>
              <a:spcAft>
                <a:spcPts val="200"/>
              </a:spcAft>
              <a:buClr>
                <a:schemeClr val="tx1"/>
              </a:buClr>
              <a:buFont typeface="Wingdings" panose="05000000000000000000" pitchFamily="2" charset="2"/>
              <a:buChar char="Ø"/>
              <a:defRPr sz="2200" kern="1200">
                <a:solidFill>
                  <a:schemeClr val="tx1"/>
                </a:solidFill>
                <a:latin typeface="Arial" panose="020B0604020202020204" pitchFamily="34" charset="0"/>
                <a:ea typeface="+mn-ea"/>
                <a:cs typeface="Arial" panose="020B0604020202020204" pitchFamily="34" charset="0"/>
              </a:defRPr>
            </a:lvl1pPr>
            <a:lvl2pPr marL="715963" indent="-357188"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989013" indent="-273050" algn="l" defTabSz="914400" rtl="0" eaLnBrk="1" latinLnBrk="0" hangingPunct="1">
              <a:lnSpc>
                <a:spcPct val="100000"/>
              </a:lnSpc>
              <a:spcBef>
                <a:spcPts val="200"/>
              </a:spcBef>
              <a:spcAft>
                <a:spcPts val="400"/>
              </a:spcAft>
              <a:buClr>
                <a:schemeClr val="tx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altLang="zh-HK" sz="2000" dirty="0">
                <a:ea typeface="PMingLiU" pitchFamily="18" charset="-120"/>
              </a:rPr>
              <a:t>The order </a:t>
            </a:r>
            <a:r>
              <a:rPr lang="en-US" altLang="zh-HK" sz="2000" dirty="0" err="1">
                <a:ea typeface="PMingLiU" pitchFamily="18" charset="-120"/>
              </a:rPr>
              <a:t>p</a:t>
            </a:r>
            <a:r>
              <a:rPr lang="en-US" altLang="zh-HK" sz="2000" baseline="-25000" dirty="0" err="1">
                <a:ea typeface="PMingLiU" pitchFamily="18" charset="-120"/>
              </a:rPr>
              <a:t>leaf</a:t>
            </a:r>
            <a:r>
              <a:rPr lang="en-US" altLang="zh-HK" sz="2000" dirty="0">
                <a:ea typeface="PMingLiU" pitchFamily="18" charset="-120"/>
              </a:rPr>
              <a:t> for the leaf node</a:t>
            </a:r>
          </a:p>
          <a:p>
            <a:pPr lvl="1"/>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 (</a:t>
            </a:r>
            <a:r>
              <a:rPr lang="en-US" altLang="zh-HK" dirty="0" err="1">
                <a:ea typeface="PMingLiU" pitchFamily="18" charset="-120"/>
              </a:rPr>
              <a:t>Pr</a:t>
            </a:r>
            <a:r>
              <a:rPr lang="en-US" altLang="zh-HK" dirty="0">
                <a:ea typeface="PMingLiU" pitchFamily="18" charset="-120"/>
              </a:rPr>
              <a:t> + V) + P </a:t>
            </a:r>
            <a:r>
              <a:rPr lang="en-US" altLang="zh-HK" dirty="0">
                <a:ea typeface="PMingLiU" pitchFamily="18" charset="-120"/>
                <a:sym typeface="Symbol" panose="05050102010706020507" pitchFamily="18" charset="2"/>
              </a:rPr>
              <a:t></a:t>
            </a:r>
            <a:r>
              <a:rPr lang="en-US" altLang="zh-HK" dirty="0">
                <a:ea typeface="PMingLiU" pitchFamily="18" charset="-120"/>
              </a:rPr>
              <a:t> B</a:t>
            </a:r>
          </a:p>
          <a:p>
            <a:pPr lvl="1"/>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 (7 + 9) + 6 </a:t>
            </a:r>
            <a:r>
              <a:rPr lang="en-US" altLang="zh-HK" dirty="0">
                <a:ea typeface="PMingLiU" pitchFamily="18" charset="-120"/>
                <a:sym typeface="Symbol" panose="05050102010706020507" pitchFamily="18" charset="2"/>
              </a:rPr>
              <a:t> </a:t>
            </a:r>
            <a:r>
              <a:rPr lang="en-US" altLang="zh-HK" dirty="0">
                <a:ea typeface="PMingLiU" pitchFamily="18" charset="-120"/>
              </a:rPr>
              <a:t>512</a:t>
            </a:r>
          </a:p>
          <a:p>
            <a:pPr lvl="1"/>
            <a:r>
              <a:rPr lang="en-US" altLang="zh-HK" dirty="0">
                <a:ea typeface="PMingLiU" pitchFamily="18" charset="-120"/>
              </a:rPr>
              <a:t>16 * </a:t>
            </a:r>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a:t>
            </a:r>
            <a:r>
              <a:rPr lang="en-US" altLang="zh-HK" dirty="0">
                <a:ea typeface="PMingLiU" pitchFamily="18" charset="-120"/>
                <a:sym typeface="Symbol" panose="05050102010706020507" pitchFamily="18" charset="2"/>
              </a:rPr>
              <a:t></a:t>
            </a:r>
            <a:r>
              <a:rPr lang="en-US" altLang="zh-HK" dirty="0">
                <a:ea typeface="PMingLiU" pitchFamily="18" charset="-120"/>
              </a:rPr>
              <a:t> 506 </a:t>
            </a:r>
          </a:p>
          <a:p>
            <a:pPr lvl="1"/>
            <a:r>
              <a:rPr lang="en-US" altLang="zh-HK" dirty="0" err="1">
                <a:ea typeface="PMingLiU" pitchFamily="18" charset="-120"/>
              </a:rPr>
              <a:t>p</a:t>
            </a:r>
            <a:r>
              <a:rPr lang="en-US" altLang="zh-HK" baseline="-25000" dirty="0" err="1">
                <a:ea typeface="PMingLiU" pitchFamily="18" charset="-120"/>
              </a:rPr>
              <a:t>leaf</a:t>
            </a:r>
            <a:r>
              <a:rPr lang="en-US" altLang="zh-HK" dirty="0">
                <a:ea typeface="PMingLiU" pitchFamily="18" charset="-120"/>
              </a:rPr>
              <a:t> = 31</a:t>
            </a:r>
          </a:p>
          <a:p>
            <a:endParaRPr lang="en-HK" dirty="0"/>
          </a:p>
        </p:txBody>
      </p:sp>
      <p:sp>
        <p:nvSpPr>
          <p:cNvPr id="6" name="Content Placeholder 2">
            <a:extLst>
              <a:ext uri="{FF2B5EF4-FFF2-40B4-BE49-F238E27FC236}">
                <a16:creationId xmlns:a16="http://schemas.microsoft.com/office/drawing/2014/main" id="{6F731378-8D73-46F8-9294-1873D6E0C05A}"/>
              </a:ext>
            </a:extLst>
          </p:cNvPr>
          <p:cNvSpPr txBox="1">
            <a:spLocks/>
          </p:cNvSpPr>
          <p:nvPr/>
        </p:nvSpPr>
        <p:spPr>
          <a:xfrm>
            <a:off x="1202919" y="2914976"/>
            <a:ext cx="4893081" cy="3442575"/>
          </a:xfrm>
          <a:prstGeom prst="rect">
            <a:avLst/>
          </a:prstGeom>
        </p:spPr>
        <p:txBody>
          <a:bodyPr vert="horz" lIns="91440" tIns="45720" rIns="91440" bIns="45720" rtlCol="0">
            <a:normAutofit/>
          </a:bodyPr>
          <a:lstStyle>
            <a:lvl1pPr marL="358775" indent="-358775" algn="l" defTabSz="914400" rtl="0" eaLnBrk="1" latinLnBrk="0" hangingPunct="1">
              <a:lnSpc>
                <a:spcPct val="100000"/>
              </a:lnSpc>
              <a:spcBef>
                <a:spcPts val="1200"/>
              </a:spcBef>
              <a:spcAft>
                <a:spcPts val="200"/>
              </a:spcAft>
              <a:buClr>
                <a:schemeClr val="tx1"/>
              </a:buClr>
              <a:buFont typeface="Wingdings" panose="05000000000000000000" pitchFamily="2" charset="2"/>
              <a:buChar char="Ø"/>
              <a:defRPr sz="2200" kern="1200">
                <a:solidFill>
                  <a:schemeClr val="tx1"/>
                </a:solidFill>
                <a:latin typeface="Arial" panose="020B0604020202020204" pitchFamily="34" charset="0"/>
                <a:ea typeface="+mn-ea"/>
                <a:cs typeface="Arial" panose="020B0604020202020204" pitchFamily="34" charset="0"/>
              </a:defRPr>
            </a:lvl1pPr>
            <a:lvl2pPr marL="715963" indent="-357188"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989013" indent="-273050" algn="l" defTabSz="914400" rtl="0" eaLnBrk="1" latinLnBrk="0" hangingPunct="1">
              <a:lnSpc>
                <a:spcPct val="100000"/>
              </a:lnSpc>
              <a:spcBef>
                <a:spcPts val="200"/>
              </a:spcBef>
              <a:spcAft>
                <a:spcPts val="400"/>
              </a:spcAft>
              <a:buClr>
                <a:schemeClr val="tx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10000"/>
              </a:lnSpc>
            </a:pPr>
            <a:r>
              <a:rPr lang="en-US" altLang="zh-HK" sz="2000" dirty="0">
                <a:ea typeface="PMingLiU" pitchFamily="18" charset="-120"/>
              </a:rPr>
              <a:t>An internal node of B</a:t>
            </a:r>
            <a:r>
              <a:rPr lang="en-US" altLang="zh-HK" sz="2000" baseline="30000" dirty="0">
                <a:ea typeface="PMingLiU" pitchFamily="18" charset="-120"/>
              </a:rPr>
              <a:t>+</a:t>
            </a:r>
            <a:r>
              <a:rPr lang="en-US" altLang="zh-HK" sz="2000" dirty="0">
                <a:ea typeface="PMingLiU" pitchFamily="18" charset="-120"/>
              </a:rPr>
              <a:t>-tree can have up to p tree pointers and p-1 search field values. These must fit into a single block.</a:t>
            </a:r>
          </a:p>
          <a:p>
            <a:pPr lvl="1">
              <a:lnSpc>
                <a:spcPct val="110000"/>
              </a:lnSpc>
            </a:pPr>
            <a:r>
              <a:rPr lang="en-US" altLang="zh-HK" dirty="0">
                <a:ea typeface="PMingLiU" pitchFamily="18" charset="-120"/>
              </a:rPr>
              <a:t>(p * P) + [(p – 1) * V] </a:t>
            </a:r>
            <a:r>
              <a:rPr lang="en-US" altLang="zh-HK" dirty="0">
                <a:ea typeface="PMingLiU" pitchFamily="18" charset="-120"/>
                <a:sym typeface="Symbol" panose="05050102010706020507" pitchFamily="18" charset="2"/>
              </a:rPr>
              <a:t></a:t>
            </a:r>
            <a:r>
              <a:rPr lang="en-US" altLang="zh-HK" dirty="0">
                <a:ea typeface="PMingLiU" pitchFamily="18" charset="-120"/>
              </a:rPr>
              <a:t> B</a:t>
            </a:r>
          </a:p>
          <a:p>
            <a:pPr lvl="1">
              <a:lnSpc>
                <a:spcPct val="110000"/>
              </a:lnSpc>
            </a:pPr>
            <a:r>
              <a:rPr lang="en-US" altLang="zh-HK" dirty="0">
                <a:ea typeface="PMingLiU" pitchFamily="18" charset="-120"/>
              </a:rPr>
              <a:t>(p * 6) + [(p – 1) * 9] </a:t>
            </a:r>
            <a:r>
              <a:rPr lang="en-US" altLang="zh-HK" dirty="0">
                <a:ea typeface="PMingLiU" pitchFamily="18" charset="-120"/>
                <a:sym typeface="Symbol" panose="05050102010706020507" pitchFamily="18" charset="2"/>
              </a:rPr>
              <a:t></a:t>
            </a:r>
            <a:r>
              <a:rPr lang="en-US" altLang="zh-HK" dirty="0">
                <a:ea typeface="PMingLiU" pitchFamily="18" charset="-120"/>
              </a:rPr>
              <a:t> 512</a:t>
            </a:r>
          </a:p>
          <a:p>
            <a:pPr lvl="1">
              <a:lnSpc>
                <a:spcPct val="110000"/>
              </a:lnSpc>
            </a:pPr>
            <a:r>
              <a:rPr lang="en-US" altLang="zh-HK" dirty="0">
                <a:ea typeface="PMingLiU" pitchFamily="18" charset="-120"/>
              </a:rPr>
              <a:t>15p </a:t>
            </a:r>
            <a:r>
              <a:rPr lang="en-US" altLang="zh-HK" dirty="0">
                <a:ea typeface="PMingLiU" pitchFamily="18" charset="-120"/>
                <a:sym typeface="Symbol" panose="05050102010706020507" pitchFamily="18" charset="2"/>
              </a:rPr>
              <a:t></a:t>
            </a:r>
            <a:r>
              <a:rPr lang="en-US" altLang="zh-HK" dirty="0">
                <a:ea typeface="PMingLiU" pitchFamily="18" charset="-120"/>
              </a:rPr>
              <a:t> 512</a:t>
            </a:r>
          </a:p>
          <a:p>
            <a:pPr lvl="1">
              <a:lnSpc>
                <a:spcPct val="110000"/>
              </a:lnSpc>
            </a:pPr>
            <a:r>
              <a:rPr lang="en-US" altLang="zh-HK" dirty="0">
                <a:ea typeface="PMingLiU" pitchFamily="18" charset="-120"/>
              </a:rPr>
              <a:t>p = 34</a:t>
            </a:r>
          </a:p>
          <a:p>
            <a:pPr>
              <a:lnSpc>
                <a:spcPct val="110000"/>
              </a:lnSpc>
            </a:pPr>
            <a:endParaRPr lang="en-HK" dirty="0"/>
          </a:p>
        </p:txBody>
      </p:sp>
    </p:spTree>
    <p:extLst>
      <p:ext uri="{BB962C8B-B14F-4D97-AF65-F5344CB8AC3E}">
        <p14:creationId xmlns:p14="http://schemas.microsoft.com/office/powerpoint/2010/main" val="2140910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F31E-34E4-491A-8D36-D6C85AE8C906}"/>
              </a:ext>
            </a:extLst>
          </p:cNvPr>
          <p:cNvSpPr>
            <a:spLocks noGrp="1"/>
          </p:cNvSpPr>
          <p:nvPr>
            <p:ph type="title"/>
          </p:nvPr>
        </p:nvSpPr>
        <p:spPr/>
        <p:txBody>
          <a:bodyPr/>
          <a:lstStyle/>
          <a:p>
            <a:r>
              <a:rPr lang="en-US" altLang="zh-HK" dirty="0"/>
              <a:t>B</a:t>
            </a:r>
            <a:r>
              <a:rPr lang="en-US" altLang="zh-HK" baseline="30000" dirty="0"/>
              <a:t>+</a:t>
            </a:r>
            <a:r>
              <a:rPr lang="en-US" altLang="zh-HK" dirty="0"/>
              <a:t>-tree Index Capacity</a:t>
            </a:r>
            <a:endParaRPr lang="en-HK" dirty="0"/>
          </a:p>
        </p:txBody>
      </p:sp>
      <p:sp>
        <p:nvSpPr>
          <p:cNvPr id="3" name="Content Placeholder 2">
            <a:extLst>
              <a:ext uri="{FF2B5EF4-FFF2-40B4-BE49-F238E27FC236}">
                <a16:creationId xmlns:a16="http://schemas.microsoft.com/office/drawing/2014/main" id="{B6ECC85F-7729-453E-8345-4907A309A004}"/>
              </a:ext>
            </a:extLst>
          </p:cNvPr>
          <p:cNvSpPr>
            <a:spLocks noGrp="1"/>
          </p:cNvSpPr>
          <p:nvPr>
            <p:ph idx="1"/>
          </p:nvPr>
        </p:nvSpPr>
        <p:spPr/>
        <p:txBody>
          <a:bodyPr/>
          <a:lstStyle/>
          <a:p>
            <a:r>
              <a:rPr lang="en-US" altLang="zh-HK" sz="2400" dirty="0">
                <a:ea typeface="PMingLiU" pitchFamily="18" charset="-120"/>
              </a:rPr>
              <a:t>To calculate the approximate number of entries in B</a:t>
            </a:r>
            <a:r>
              <a:rPr lang="en-US" altLang="zh-HK" sz="2400" baseline="30000" dirty="0">
                <a:ea typeface="PMingLiU" pitchFamily="18" charset="-120"/>
              </a:rPr>
              <a:t>+</a:t>
            </a:r>
            <a:r>
              <a:rPr lang="en-US" altLang="zh-HK" sz="2400" dirty="0">
                <a:ea typeface="PMingLiU" pitchFamily="18" charset="-120"/>
              </a:rPr>
              <a:t>-tree, we assume each node is 69% full</a:t>
            </a:r>
          </a:p>
          <a:p>
            <a:r>
              <a:rPr lang="en-US" altLang="zh-HK" sz="2400" dirty="0">
                <a:ea typeface="PMingLiU" pitchFamily="18" charset="-120"/>
              </a:rPr>
              <a:t>On average each internal node will have 34 * 0.69 = 23 pointers and 22 key values</a:t>
            </a:r>
          </a:p>
          <a:p>
            <a:r>
              <a:rPr lang="en-US" altLang="zh-HK" sz="2400" dirty="0">
                <a:ea typeface="PMingLiU" pitchFamily="18" charset="-120"/>
              </a:rPr>
              <a:t>Each leaf node on average will hold 0.69 * </a:t>
            </a:r>
            <a:r>
              <a:rPr lang="en-US" altLang="zh-HK" sz="2400" dirty="0" err="1">
                <a:ea typeface="PMingLiU" pitchFamily="18" charset="-120"/>
              </a:rPr>
              <a:t>P</a:t>
            </a:r>
            <a:r>
              <a:rPr lang="en-US" altLang="zh-HK" sz="2400" baseline="-25000" dirty="0" err="1">
                <a:ea typeface="PMingLiU" pitchFamily="18" charset="-120"/>
              </a:rPr>
              <a:t>leaf</a:t>
            </a:r>
            <a:r>
              <a:rPr lang="en-US" altLang="zh-HK" sz="2400" dirty="0">
                <a:ea typeface="PMingLiU" pitchFamily="18" charset="-120"/>
              </a:rPr>
              <a:t> = 0.69 * 31 = 21 data record pointers</a:t>
            </a:r>
          </a:p>
          <a:p>
            <a:endParaRPr lang="en-HK" dirty="0"/>
          </a:p>
        </p:txBody>
      </p:sp>
      <p:sp>
        <p:nvSpPr>
          <p:cNvPr id="4" name="Slide Number Placeholder 3">
            <a:extLst>
              <a:ext uri="{FF2B5EF4-FFF2-40B4-BE49-F238E27FC236}">
                <a16:creationId xmlns:a16="http://schemas.microsoft.com/office/drawing/2014/main" id="{611ADBE9-D741-4D63-9A88-446972BED59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graphicFrame>
        <p:nvGraphicFramePr>
          <p:cNvPr id="5" name="Table 4">
            <a:extLst>
              <a:ext uri="{FF2B5EF4-FFF2-40B4-BE49-F238E27FC236}">
                <a16:creationId xmlns:a16="http://schemas.microsoft.com/office/drawing/2014/main" id="{35F7F273-CDB6-4FEE-A53A-B751D818DF1A}"/>
              </a:ext>
            </a:extLst>
          </p:cNvPr>
          <p:cNvGraphicFramePr>
            <a:graphicFrameLocks noGrp="1"/>
          </p:cNvGraphicFramePr>
          <p:nvPr>
            <p:extLst>
              <p:ext uri="{D42A27DB-BD31-4B8C-83A1-F6EECF244321}">
                <p14:modId xmlns:p14="http://schemas.microsoft.com/office/powerpoint/2010/main" val="3923397980"/>
              </p:ext>
            </p:extLst>
          </p:nvPr>
        </p:nvGraphicFramePr>
        <p:xfrm>
          <a:off x="1068859" y="4842107"/>
          <a:ext cx="10336428" cy="1478280"/>
        </p:xfrm>
        <a:graphic>
          <a:graphicData uri="http://schemas.openxmlformats.org/drawingml/2006/table">
            <a:tbl>
              <a:tblPr firstRow="1" bandRow="1">
                <a:tableStyleId>{2D5ABB26-0587-4C30-8999-92F81FD0307C}</a:tableStyleId>
              </a:tblPr>
              <a:tblGrid>
                <a:gridCol w="1773195">
                  <a:extLst>
                    <a:ext uri="{9D8B030D-6E8A-4147-A177-3AD203B41FA5}">
                      <a16:colId xmlns:a16="http://schemas.microsoft.com/office/drawing/2014/main" val="2321560954"/>
                    </a:ext>
                  </a:extLst>
                </a:gridCol>
                <a:gridCol w="2471351">
                  <a:extLst>
                    <a:ext uri="{9D8B030D-6E8A-4147-A177-3AD203B41FA5}">
                      <a16:colId xmlns:a16="http://schemas.microsoft.com/office/drawing/2014/main" val="784205376"/>
                    </a:ext>
                  </a:extLst>
                </a:gridCol>
                <a:gridCol w="3507775">
                  <a:extLst>
                    <a:ext uri="{9D8B030D-6E8A-4147-A177-3AD203B41FA5}">
                      <a16:colId xmlns:a16="http://schemas.microsoft.com/office/drawing/2014/main" val="3785078577"/>
                    </a:ext>
                  </a:extLst>
                </a:gridCol>
                <a:gridCol w="2584107">
                  <a:extLst>
                    <a:ext uri="{9D8B030D-6E8A-4147-A177-3AD203B41FA5}">
                      <a16:colId xmlns:a16="http://schemas.microsoft.com/office/drawing/2014/main" val="2221962591"/>
                    </a:ext>
                  </a:extLst>
                </a:gridCol>
              </a:tblGrid>
              <a:tr h="314819">
                <a:tc>
                  <a:txBody>
                    <a:bodyPr/>
                    <a:lstStyle/>
                    <a:p>
                      <a:r>
                        <a:rPr lang="en-US" altLang="zh-HK">
                          <a:latin typeface="Arial" panose="020B0604020202020204" pitchFamily="34" charset="0"/>
                          <a:ea typeface="PMingLiU" pitchFamily="18" charset="-120"/>
                          <a:cs typeface="Arial" panose="020B0604020202020204" pitchFamily="34" charset="0"/>
                        </a:rPr>
                        <a:t>Root: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 node</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22 key entries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23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887822"/>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1: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23 nodes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506 key entries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529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203564"/>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2: </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529 nodes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11,638 key entries	</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12,167 pointers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386231"/>
                  </a:ext>
                </a:extLst>
              </a:tr>
              <a:tr h="370840">
                <a:tc>
                  <a:txBody>
                    <a:bodyPr/>
                    <a:lstStyle/>
                    <a:p>
                      <a:r>
                        <a:rPr lang="en-US" altLang="zh-HK" dirty="0">
                          <a:latin typeface="Arial" panose="020B0604020202020204" pitchFamily="34" charset="0"/>
                          <a:ea typeface="PMingLiU" pitchFamily="18" charset="-120"/>
                          <a:cs typeface="Arial" panose="020B0604020202020204" pitchFamily="34" charset="0"/>
                        </a:rPr>
                        <a:t>Level 3:</a:t>
                      </a:r>
                      <a:endParaRPr lang="en-HK"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12,167 nodes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HK" sz="1800" kern="1200" dirty="0">
                          <a:solidFill>
                            <a:schemeClr val="tx1"/>
                          </a:solidFill>
                          <a:latin typeface="Arial" panose="020B0604020202020204" pitchFamily="34" charset="0"/>
                          <a:ea typeface="PMingLiU" pitchFamily="18" charset="-120"/>
                          <a:cs typeface="Arial" panose="020B0604020202020204" pitchFamily="34" charset="0"/>
                        </a:rPr>
                        <a:t>255,507 data record pointers</a:t>
                      </a:r>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HK" sz="1800" kern="1200" dirty="0">
                        <a:solidFill>
                          <a:schemeClr val="tx1"/>
                        </a:solidFill>
                        <a:latin typeface="Arial" panose="020B0604020202020204" pitchFamily="34" charset="0"/>
                        <a:ea typeface="PMingLiU" pitchFamily="18" charset="-12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867512"/>
                  </a:ext>
                </a:extLst>
              </a:tr>
            </a:tbl>
          </a:graphicData>
        </a:graphic>
      </p:graphicFrame>
    </p:spTree>
    <p:extLst>
      <p:ext uri="{BB962C8B-B14F-4D97-AF65-F5344CB8AC3E}">
        <p14:creationId xmlns:p14="http://schemas.microsoft.com/office/powerpoint/2010/main" val="22392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4F27-0ACA-423B-B64D-760C4C889487}"/>
              </a:ext>
            </a:extLst>
          </p:cNvPr>
          <p:cNvSpPr>
            <a:spLocks noGrp="1"/>
          </p:cNvSpPr>
          <p:nvPr>
            <p:ph type="title"/>
          </p:nvPr>
        </p:nvSpPr>
        <p:spPr/>
        <p:txBody>
          <a:bodyPr/>
          <a:lstStyle/>
          <a:p>
            <a:r>
              <a:rPr lang="en-US" altLang="zh-HK" dirty="0"/>
              <a:t>B</a:t>
            </a:r>
            <a:r>
              <a:rPr lang="en-US" altLang="zh-HK" baseline="30000" dirty="0"/>
              <a:t>+</a:t>
            </a:r>
            <a:r>
              <a:rPr lang="en-US" altLang="zh-HK" dirty="0"/>
              <a:t>-tree Index Insertion</a:t>
            </a:r>
            <a:endParaRPr lang="en-HK" dirty="0"/>
          </a:p>
        </p:txBody>
      </p:sp>
      <p:sp>
        <p:nvSpPr>
          <p:cNvPr id="3" name="Content Placeholder 2">
            <a:extLst>
              <a:ext uri="{FF2B5EF4-FFF2-40B4-BE49-F238E27FC236}">
                <a16:creationId xmlns:a16="http://schemas.microsoft.com/office/drawing/2014/main" id="{329050AF-12B8-4C38-8586-CDB87026408A}"/>
              </a:ext>
            </a:extLst>
          </p:cNvPr>
          <p:cNvSpPr>
            <a:spLocks noGrp="1"/>
          </p:cNvSpPr>
          <p:nvPr>
            <p:ph idx="1"/>
          </p:nvPr>
        </p:nvSpPr>
        <p:spPr>
          <a:xfrm>
            <a:off x="1202919" y="2011680"/>
            <a:ext cx="9784080" cy="4562144"/>
          </a:xfrm>
        </p:spPr>
        <p:txBody>
          <a:bodyPr>
            <a:normAutofit/>
          </a:bodyPr>
          <a:lstStyle/>
          <a:p>
            <a:r>
              <a:rPr lang="en-US" altLang="zh-TW" dirty="0"/>
              <a:t>Step 1: </a:t>
            </a:r>
            <a:r>
              <a:rPr lang="en-HK" dirty="0"/>
              <a:t>Descend to the leaf node where the key fits.</a:t>
            </a:r>
          </a:p>
          <a:p>
            <a:r>
              <a:rPr lang="en-HK" dirty="0"/>
              <a:t>Step 2: </a:t>
            </a:r>
          </a:p>
          <a:p>
            <a:pPr lvl="1"/>
            <a:r>
              <a:rPr lang="en-HK" dirty="0"/>
              <a:t>(Case 1) If the node has an empty space, insert the key into the node.</a:t>
            </a:r>
          </a:p>
          <a:p>
            <a:pPr lvl="1"/>
            <a:r>
              <a:rPr lang="en-HK" dirty="0"/>
              <a:t>(Case 2) If the node is already full, split it into two nodes, distributing the keys evenly between the two nodes. (Note:  </a:t>
            </a:r>
            <a:r>
              <a:rPr lang="en-HK" dirty="0">
                <a:sym typeface="Symbol" panose="05050102010706020507" pitchFamily="18" charset="2"/>
              </a:rPr>
              <a:t>(n+1)/2-</a:t>
            </a:r>
            <a:r>
              <a:rPr lang="en-HK" dirty="0" err="1">
                <a:sym typeface="Symbol" panose="05050102010706020507" pitchFamily="18" charset="2"/>
              </a:rPr>
              <a:t>th</a:t>
            </a:r>
            <a:r>
              <a:rPr lang="en-HK" dirty="0">
                <a:sym typeface="Symbol" panose="05050102010706020507" pitchFamily="18" charset="2"/>
              </a:rPr>
              <a:t> key is the middle key, hence, the first (n+1)/2 keys are arranged in the first node and the remaining keys are arranged in the second node.)</a:t>
            </a:r>
          </a:p>
          <a:p>
            <a:pPr lvl="2"/>
            <a:r>
              <a:rPr lang="en-HK" dirty="0"/>
              <a:t>If the node is a leaf, take a copy of the minimum value in the second of these two nodes and repeat this insertion algorithm to insert it into the parent node. </a:t>
            </a:r>
          </a:p>
          <a:p>
            <a:pPr lvl="2"/>
            <a:r>
              <a:rPr lang="en-HK" dirty="0"/>
              <a:t>If the node is a non-leaf, exclude the middle value during the split and repeat this insertion algorithm to insert this excluded value into the parent node.</a:t>
            </a:r>
          </a:p>
        </p:txBody>
      </p:sp>
      <p:sp>
        <p:nvSpPr>
          <p:cNvPr id="4" name="Slide Number Placeholder 3">
            <a:extLst>
              <a:ext uri="{FF2B5EF4-FFF2-40B4-BE49-F238E27FC236}">
                <a16:creationId xmlns:a16="http://schemas.microsoft.com/office/drawing/2014/main" id="{28F70C49-820D-4BF0-B535-03A5443C4151}"/>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196501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(1/5)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5169129" cy="4206240"/>
          </a:xfrm>
        </p:spPr>
        <p:txBody>
          <a:bodyPr/>
          <a:lstStyle/>
          <a:p>
            <a:r>
              <a:rPr lang="en-HK" dirty="0"/>
              <a:t>Insert 8, 5, 1, 7, 3, 12 into an empty B</a:t>
            </a:r>
            <a:r>
              <a:rPr lang="en-HK" baseline="30000" dirty="0"/>
              <a:t>+</a:t>
            </a:r>
            <a:r>
              <a:rPr lang="en-HK" dirty="0"/>
              <a:t>-tree, in which (</a:t>
            </a:r>
            <a:r>
              <a:rPr lang="en-HK" dirty="0" err="1"/>
              <a:t>i</a:t>
            </a:r>
            <a:r>
              <a:rPr lang="en-HK" dirty="0"/>
              <a:t>) an internal node </a:t>
            </a:r>
            <a:r>
              <a:rPr lang="en-GB" dirty="0"/>
              <a:t>can fit three tree node pointers and two key values and (ii) a leaf node can fit two key values with data pointers.</a:t>
            </a:r>
          </a:p>
          <a:p>
            <a:r>
              <a:rPr lang="en-GB" dirty="0"/>
              <a:t>Insert 8</a:t>
            </a:r>
          </a:p>
          <a:p>
            <a:pPr lvl="1"/>
            <a:r>
              <a:rPr lang="en-US" altLang="zh-TW" dirty="0"/>
              <a:t>T</a:t>
            </a:r>
            <a:r>
              <a:rPr lang="en-HK" dirty="0"/>
              <a:t>he node has an empty space</a:t>
            </a:r>
          </a:p>
          <a:p>
            <a:r>
              <a:rPr lang="en-US" altLang="zh-TW" dirty="0"/>
              <a:t>Insert 5</a:t>
            </a:r>
          </a:p>
          <a:p>
            <a:pPr lvl="1"/>
            <a:r>
              <a:rPr lang="en-US" dirty="0"/>
              <a:t>The node has an empty space</a:t>
            </a:r>
            <a:endParaRPr lang="en-HK" dirty="0"/>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34</a:t>
            </a:fld>
            <a:endParaRPr lang="en-US" dirty="0"/>
          </a:p>
        </p:txBody>
      </p:sp>
      <p:grpSp>
        <p:nvGrpSpPr>
          <p:cNvPr id="9" name="Group 8">
            <a:extLst>
              <a:ext uri="{FF2B5EF4-FFF2-40B4-BE49-F238E27FC236}">
                <a16:creationId xmlns:a16="http://schemas.microsoft.com/office/drawing/2014/main" id="{6CDA45FE-8CF8-48ED-B65D-23F44FDBEB71}"/>
              </a:ext>
            </a:extLst>
          </p:cNvPr>
          <p:cNvGrpSpPr/>
          <p:nvPr/>
        </p:nvGrpSpPr>
        <p:grpSpPr>
          <a:xfrm>
            <a:off x="7819768" y="2261287"/>
            <a:ext cx="2250399" cy="537519"/>
            <a:chOff x="7821827" y="2458994"/>
            <a:chExt cx="2250399" cy="537519"/>
          </a:xfrm>
        </p:grpSpPr>
        <p:sp>
          <p:nvSpPr>
            <p:cNvPr id="5" name="Rectangle 4">
              <a:extLst>
                <a:ext uri="{FF2B5EF4-FFF2-40B4-BE49-F238E27FC236}">
                  <a16:creationId xmlns:a16="http://schemas.microsoft.com/office/drawing/2014/main" id="{B6FF1A79-028C-466D-9215-86CCD119BD26}"/>
                </a:ext>
              </a:extLst>
            </p:cNvPr>
            <p:cNvSpPr/>
            <p:nvPr/>
          </p:nvSpPr>
          <p:spPr>
            <a:xfrm>
              <a:off x="7821827" y="2458994"/>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Oval 6">
              <a:extLst>
                <a:ext uri="{FF2B5EF4-FFF2-40B4-BE49-F238E27FC236}">
                  <a16:creationId xmlns:a16="http://schemas.microsoft.com/office/drawing/2014/main" id="{B561BE0B-EC50-48F2-9B22-FEFAE77DDADE}"/>
                </a:ext>
              </a:extLst>
            </p:cNvPr>
            <p:cNvSpPr/>
            <p:nvPr/>
          </p:nvSpPr>
          <p:spPr>
            <a:xfrm>
              <a:off x="7895968" y="2675237"/>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TextBox 7">
              <a:extLst>
                <a:ext uri="{FF2B5EF4-FFF2-40B4-BE49-F238E27FC236}">
                  <a16:creationId xmlns:a16="http://schemas.microsoft.com/office/drawing/2014/main" id="{E747FE2C-7707-4A8E-A865-1CD2A24C0906}"/>
                </a:ext>
              </a:extLst>
            </p:cNvPr>
            <p:cNvSpPr txBox="1"/>
            <p:nvPr/>
          </p:nvSpPr>
          <p:spPr>
            <a:xfrm>
              <a:off x="8075141" y="2548366"/>
              <a:ext cx="1997085"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Tree node pointer</a:t>
              </a:r>
              <a:endParaRPr lang="en-HK" dirty="0">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D321D102-445A-43A5-92A7-E63F547873A7}"/>
              </a:ext>
            </a:extLst>
          </p:cNvPr>
          <p:cNvGrpSpPr/>
          <p:nvPr/>
        </p:nvGrpSpPr>
        <p:grpSpPr>
          <a:xfrm>
            <a:off x="7819768" y="2932669"/>
            <a:ext cx="1694734" cy="537519"/>
            <a:chOff x="7821827" y="2465172"/>
            <a:chExt cx="1694734" cy="537519"/>
          </a:xfrm>
        </p:grpSpPr>
        <p:sp>
          <p:nvSpPr>
            <p:cNvPr id="29" name="Rectangle 28">
              <a:extLst>
                <a:ext uri="{FF2B5EF4-FFF2-40B4-BE49-F238E27FC236}">
                  <a16:creationId xmlns:a16="http://schemas.microsoft.com/office/drawing/2014/main" id="{8FD33594-D164-4592-9341-7A3B12B0E6D5}"/>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Oval 29">
              <a:extLst>
                <a:ext uri="{FF2B5EF4-FFF2-40B4-BE49-F238E27FC236}">
                  <a16:creationId xmlns:a16="http://schemas.microsoft.com/office/drawing/2014/main" id="{0B65AFAD-6660-4390-A327-5EF15A135D7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1" name="TextBox 30">
              <a:extLst>
                <a:ext uri="{FF2B5EF4-FFF2-40B4-BE49-F238E27FC236}">
                  <a16:creationId xmlns:a16="http://schemas.microsoft.com/office/drawing/2014/main" id="{13C3FF93-8D32-499C-A481-DDA8DC9D1585}"/>
                </a:ext>
              </a:extLst>
            </p:cNvPr>
            <p:cNvSpPr txBox="1"/>
            <p:nvPr/>
          </p:nvSpPr>
          <p:spPr>
            <a:xfrm>
              <a:off x="8075141" y="2548366"/>
              <a:ext cx="1441420"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Data pointer</a:t>
              </a:r>
              <a:endParaRPr lang="en-HK" dirty="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13863931-73C0-4266-A1E4-B0D94C8520CE}"/>
              </a:ext>
            </a:extLst>
          </p:cNvPr>
          <p:cNvGrpSpPr/>
          <p:nvPr/>
        </p:nvGrpSpPr>
        <p:grpSpPr>
          <a:xfrm>
            <a:off x="7819768" y="3622585"/>
            <a:ext cx="2066631" cy="537519"/>
            <a:chOff x="7821827" y="2458994"/>
            <a:chExt cx="2066631" cy="537519"/>
          </a:xfrm>
        </p:grpSpPr>
        <p:sp>
          <p:nvSpPr>
            <p:cNvPr id="33" name="Rectangle 32">
              <a:extLst>
                <a:ext uri="{FF2B5EF4-FFF2-40B4-BE49-F238E27FC236}">
                  <a16:creationId xmlns:a16="http://schemas.microsoft.com/office/drawing/2014/main" id="{CA0BDE93-4237-4A46-9883-99037DF33634}"/>
                </a:ext>
              </a:extLst>
            </p:cNvPr>
            <p:cNvSpPr/>
            <p:nvPr/>
          </p:nvSpPr>
          <p:spPr>
            <a:xfrm>
              <a:off x="7821827" y="2458994"/>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TextBox 34">
              <a:extLst>
                <a:ext uri="{FF2B5EF4-FFF2-40B4-BE49-F238E27FC236}">
                  <a16:creationId xmlns:a16="http://schemas.microsoft.com/office/drawing/2014/main" id="{A9FD875E-019C-47BD-B3E7-4A835AA670FC}"/>
                </a:ext>
              </a:extLst>
            </p:cNvPr>
            <p:cNvSpPr txBox="1"/>
            <p:nvPr/>
          </p:nvSpPr>
          <p:spPr>
            <a:xfrm>
              <a:off x="8075141" y="2548366"/>
              <a:ext cx="1813317"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Null tree pointer</a:t>
              </a:r>
              <a:endParaRPr lang="en-HK" dirty="0">
                <a:latin typeface="Arial" panose="020B0604020202020204" pitchFamily="34" charset="0"/>
                <a:cs typeface="Arial" panose="020B0604020202020204" pitchFamily="34" charset="0"/>
              </a:endParaRPr>
            </a:p>
          </p:txBody>
        </p:sp>
      </p:grpSp>
      <p:sp>
        <p:nvSpPr>
          <p:cNvPr id="36" name="Rectangle 35">
            <a:extLst>
              <a:ext uri="{FF2B5EF4-FFF2-40B4-BE49-F238E27FC236}">
                <a16:creationId xmlns:a16="http://schemas.microsoft.com/office/drawing/2014/main" id="{23CE4E75-5849-4EB3-BD1E-70AA7CC1EC9A}"/>
              </a:ext>
            </a:extLst>
          </p:cNvPr>
          <p:cNvSpPr/>
          <p:nvPr/>
        </p:nvSpPr>
        <p:spPr>
          <a:xfrm>
            <a:off x="9671234" y="459755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7819768" y="4597554"/>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8748075" y="5692380"/>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7909367" y="4650290"/>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9675352" y="563964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7823886" y="5639644"/>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7913485" y="5692380"/>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Tree>
    <p:extLst>
      <p:ext uri="{BB962C8B-B14F-4D97-AF65-F5344CB8AC3E}">
        <p14:creationId xmlns:p14="http://schemas.microsoft.com/office/powerpoint/2010/main" val="3436421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(2/5)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1</a:t>
            </a:r>
          </a:p>
          <a:p>
            <a:pPr lvl="1"/>
            <a:r>
              <a:rPr lang="en-US" dirty="0"/>
              <a:t>Since t</a:t>
            </a:r>
            <a:r>
              <a:rPr lang="en-HK" dirty="0"/>
              <a:t>he node is already full, split it into two nodes, distributing the keys evenly between the two nodes. </a:t>
            </a:r>
            <a:r>
              <a:rPr lang="en-US" altLang="zh-TW" dirty="0"/>
              <a:t>Since</a:t>
            </a:r>
            <a:r>
              <a:rPr lang="en-HK" dirty="0"/>
              <a:t> the node is a leaf, take a copy of the minimum value in the second of these two nodes (i.e., 5) and repeat the insertion algorithm to insert it into the parent node.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8333092"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6481626"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7443097" y="5345025"/>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6571225" y="5345025"/>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5577739"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3726273"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3815872" y="5345025"/>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5651880" y="5561269"/>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4914379"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5167693" y="4279183"/>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4988520"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5250285"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5799440"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5873581"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4654580" y="4653196"/>
            <a:ext cx="386457" cy="639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5"/>
            <a:endCxn id="37" idx="0"/>
          </p:cNvCxnSpPr>
          <p:nvPr/>
        </p:nvCxnSpPr>
        <p:spPr>
          <a:xfrm>
            <a:off x="5963232" y="4637814"/>
            <a:ext cx="1446701" cy="654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7" idx="1"/>
          </p:cNvCxnSpPr>
          <p:nvPr/>
        </p:nvCxnSpPr>
        <p:spPr>
          <a:xfrm>
            <a:off x="5756913" y="5613786"/>
            <a:ext cx="724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7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(3/5)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7</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7) and repeat the insertion algorithm to insert it into the parent node.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9399896"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7548430"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8509901" y="5345025"/>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7638029" y="5345025"/>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3966645"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2115179"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2204778" y="5345025"/>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4040786" y="5561269"/>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4734770"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4988084" y="4279183"/>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4808911"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5070676"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5619831"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5693972"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3043486" y="4653196"/>
            <a:ext cx="1817942" cy="639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4"/>
            <a:endCxn id="35" idx="0"/>
          </p:cNvCxnSpPr>
          <p:nvPr/>
        </p:nvCxnSpPr>
        <p:spPr>
          <a:xfrm>
            <a:off x="5746489" y="4653196"/>
            <a:ext cx="6814" cy="637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5" idx="1"/>
          </p:cNvCxnSpPr>
          <p:nvPr/>
        </p:nvCxnSpPr>
        <p:spPr>
          <a:xfrm flipV="1">
            <a:off x="4145819" y="5611932"/>
            <a:ext cx="679177" cy="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16FE4D0-D420-4C67-B76C-419258EEE027}"/>
              </a:ext>
            </a:extLst>
          </p:cNvPr>
          <p:cNvSpPr/>
          <p:nvPr/>
        </p:nvSpPr>
        <p:spPr>
          <a:xfrm>
            <a:off x="6676462" y="529043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Rectangle 34">
            <a:extLst>
              <a:ext uri="{FF2B5EF4-FFF2-40B4-BE49-F238E27FC236}">
                <a16:creationId xmlns:a16="http://schemas.microsoft.com/office/drawing/2014/main" id="{40AE5493-BE3A-43DC-8FB6-40CDE54FA9BB}"/>
              </a:ext>
            </a:extLst>
          </p:cNvPr>
          <p:cNvSpPr/>
          <p:nvPr/>
        </p:nvSpPr>
        <p:spPr>
          <a:xfrm>
            <a:off x="4824996" y="5290435"/>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62" name="Group 61">
            <a:extLst>
              <a:ext uri="{FF2B5EF4-FFF2-40B4-BE49-F238E27FC236}">
                <a16:creationId xmlns:a16="http://schemas.microsoft.com/office/drawing/2014/main" id="{C82D9D1D-675D-41FB-8B57-E115263576D0}"/>
              </a:ext>
            </a:extLst>
          </p:cNvPr>
          <p:cNvGrpSpPr/>
          <p:nvPr/>
        </p:nvGrpSpPr>
        <p:grpSpPr>
          <a:xfrm>
            <a:off x="4914595" y="5343171"/>
            <a:ext cx="706396" cy="537520"/>
            <a:chOff x="7149414" y="5582313"/>
            <a:chExt cx="706396" cy="537520"/>
          </a:xfrm>
        </p:grpSpPr>
        <p:sp>
          <p:nvSpPr>
            <p:cNvPr id="63" name="Rectangle 62">
              <a:extLst>
                <a:ext uri="{FF2B5EF4-FFF2-40B4-BE49-F238E27FC236}">
                  <a16:creationId xmlns:a16="http://schemas.microsoft.com/office/drawing/2014/main" id="{1ED1625A-FD8E-47E7-9AF7-5E5BC6753BB5}"/>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E963232B-2971-42F2-B1E1-D78715028F01}"/>
                </a:ext>
              </a:extLst>
            </p:cNvPr>
            <p:cNvGrpSpPr/>
            <p:nvPr/>
          </p:nvGrpSpPr>
          <p:grpSpPr>
            <a:xfrm>
              <a:off x="7602496" y="5582313"/>
              <a:ext cx="253314" cy="537519"/>
              <a:chOff x="7821827" y="2465172"/>
              <a:chExt cx="253314" cy="537519"/>
            </a:xfrm>
          </p:grpSpPr>
          <p:sp>
            <p:nvSpPr>
              <p:cNvPr id="65" name="Rectangle 64">
                <a:extLst>
                  <a:ext uri="{FF2B5EF4-FFF2-40B4-BE49-F238E27FC236}">
                    <a16:creationId xmlns:a16="http://schemas.microsoft.com/office/drawing/2014/main" id="{782A0CA1-F1C2-49CD-9562-6B35F36F5D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Oval 65">
                <a:extLst>
                  <a:ext uri="{FF2B5EF4-FFF2-40B4-BE49-F238E27FC236}">
                    <a16:creationId xmlns:a16="http://schemas.microsoft.com/office/drawing/2014/main" id="{BB0655BF-AA0E-4B91-83FA-FAF7BFDF46A2}"/>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67" name="Oval 66">
            <a:extLst>
              <a:ext uri="{FF2B5EF4-FFF2-40B4-BE49-F238E27FC236}">
                <a16:creationId xmlns:a16="http://schemas.microsoft.com/office/drawing/2014/main" id="{647E03D2-7984-4B62-A776-9B1076A5A539}"/>
              </a:ext>
            </a:extLst>
          </p:cNvPr>
          <p:cNvSpPr/>
          <p:nvPr/>
        </p:nvSpPr>
        <p:spPr>
          <a:xfrm>
            <a:off x="6750603" y="555941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8" name="Straight Arrow Connector 67">
            <a:extLst>
              <a:ext uri="{FF2B5EF4-FFF2-40B4-BE49-F238E27FC236}">
                <a16:creationId xmlns:a16="http://schemas.microsoft.com/office/drawing/2014/main" id="{2F8EA772-9540-4006-8572-2370E3982396}"/>
              </a:ext>
            </a:extLst>
          </p:cNvPr>
          <p:cNvCxnSpPr>
            <a:cxnSpLocks/>
            <a:stCxn id="67" idx="6"/>
          </p:cNvCxnSpPr>
          <p:nvPr/>
        </p:nvCxnSpPr>
        <p:spPr>
          <a:xfrm flipV="1">
            <a:off x="6855636" y="5611930"/>
            <a:ext cx="68609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ADDC031-E86D-4F06-B7FA-AEC23F06C2B3}"/>
              </a:ext>
            </a:extLst>
          </p:cNvPr>
          <p:cNvSpPr/>
          <p:nvPr/>
        </p:nvSpPr>
        <p:spPr>
          <a:xfrm>
            <a:off x="5967852"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B847F871-9552-4615-A0A6-2B80B7856A81}"/>
              </a:ext>
            </a:extLst>
          </p:cNvPr>
          <p:cNvSpPr/>
          <p:nvPr/>
        </p:nvSpPr>
        <p:spPr>
          <a:xfrm>
            <a:off x="6524227"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1" name="Oval 70">
            <a:extLst>
              <a:ext uri="{FF2B5EF4-FFF2-40B4-BE49-F238E27FC236}">
                <a16:creationId xmlns:a16="http://schemas.microsoft.com/office/drawing/2014/main" id="{6AFF8EF8-01C0-41E0-BB68-A39B1F78F229}"/>
              </a:ext>
            </a:extLst>
          </p:cNvPr>
          <p:cNvSpPr/>
          <p:nvPr/>
        </p:nvSpPr>
        <p:spPr>
          <a:xfrm>
            <a:off x="6598368"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72" name="Straight Arrow Connector 71">
            <a:extLst>
              <a:ext uri="{FF2B5EF4-FFF2-40B4-BE49-F238E27FC236}">
                <a16:creationId xmlns:a16="http://schemas.microsoft.com/office/drawing/2014/main" id="{F5E9F010-6F8F-4CCA-BC60-EACE141FFEA3}"/>
              </a:ext>
            </a:extLst>
          </p:cNvPr>
          <p:cNvCxnSpPr>
            <a:cxnSpLocks/>
            <a:stCxn id="71" idx="5"/>
            <a:endCxn id="37" idx="0"/>
          </p:cNvCxnSpPr>
          <p:nvPr/>
        </p:nvCxnSpPr>
        <p:spPr>
          <a:xfrm>
            <a:off x="6688019" y="4637814"/>
            <a:ext cx="1788718" cy="654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96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(4/5)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3</a:t>
            </a:r>
          </a:p>
          <a:p>
            <a:pPr lvl="1"/>
            <a:r>
              <a:rPr lang="en-US" altLang="zh-TW" dirty="0"/>
              <a:t>T</a:t>
            </a:r>
            <a:r>
              <a:rPr lang="en-HK" dirty="0"/>
              <a:t>he node has an empty space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9399896"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7548430"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416E7C05-0C87-43B7-A0AD-E8B22DD08AD1}"/>
              </a:ext>
            </a:extLst>
          </p:cNvPr>
          <p:cNvGrpSpPr/>
          <p:nvPr/>
        </p:nvGrpSpPr>
        <p:grpSpPr>
          <a:xfrm>
            <a:off x="8509901" y="5345025"/>
            <a:ext cx="706396" cy="537520"/>
            <a:chOff x="6311213" y="5582314"/>
            <a:chExt cx="706396" cy="537520"/>
          </a:xfrm>
        </p:grpSpPr>
        <p:sp>
          <p:nvSpPr>
            <p:cNvPr id="38" name="Rectangle 37">
              <a:extLst>
                <a:ext uri="{FF2B5EF4-FFF2-40B4-BE49-F238E27FC236}">
                  <a16:creationId xmlns:a16="http://schemas.microsoft.com/office/drawing/2014/main" id="{B52A5441-50D8-48F8-9005-66142662EB0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37F97AB8-5AA3-4FB8-98BB-9DAA60D6D2EC}"/>
                </a:ext>
              </a:extLst>
            </p:cNvPr>
            <p:cNvGrpSpPr/>
            <p:nvPr/>
          </p:nvGrpSpPr>
          <p:grpSpPr>
            <a:xfrm>
              <a:off x="6764295" y="5582314"/>
              <a:ext cx="253314" cy="537519"/>
              <a:chOff x="7821827" y="2465172"/>
              <a:chExt cx="253314" cy="537519"/>
            </a:xfrm>
          </p:grpSpPr>
          <p:sp>
            <p:nvSpPr>
              <p:cNvPr id="47" name="Rectangle 46">
                <a:extLst>
                  <a:ext uri="{FF2B5EF4-FFF2-40B4-BE49-F238E27FC236}">
                    <a16:creationId xmlns:a16="http://schemas.microsoft.com/office/drawing/2014/main" id="{59909471-6161-49D7-ABC1-6B23D828367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0D019C1A-B465-4034-BDD0-8EDF26978EA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 name="Group 9">
            <a:extLst>
              <a:ext uri="{FF2B5EF4-FFF2-40B4-BE49-F238E27FC236}">
                <a16:creationId xmlns:a16="http://schemas.microsoft.com/office/drawing/2014/main" id="{C4F7EE0C-D5C3-4FAF-913A-9C74B262AF02}"/>
              </a:ext>
            </a:extLst>
          </p:cNvPr>
          <p:cNvGrpSpPr/>
          <p:nvPr/>
        </p:nvGrpSpPr>
        <p:grpSpPr>
          <a:xfrm>
            <a:off x="7638029" y="5345025"/>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3966645" y="5292289"/>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2115179" y="5292289"/>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2204778" y="5345025"/>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4040786" y="5561269"/>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4734770"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4988084" y="4279183"/>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4808911"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5070676"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5619831"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5693972"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3043486" y="4653196"/>
            <a:ext cx="1817942" cy="639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4"/>
            <a:endCxn id="35" idx="0"/>
          </p:cNvCxnSpPr>
          <p:nvPr/>
        </p:nvCxnSpPr>
        <p:spPr>
          <a:xfrm>
            <a:off x="5746489" y="4653196"/>
            <a:ext cx="6814" cy="637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5" idx="1"/>
          </p:cNvCxnSpPr>
          <p:nvPr/>
        </p:nvCxnSpPr>
        <p:spPr>
          <a:xfrm flipV="1">
            <a:off x="4145819" y="5611932"/>
            <a:ext cx="679177" cy="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16FE4D0-D420-4C67-B76C-419258EEE027}"/>
              </a:ext>
            </a:extLst>
          </p:cNvPr>
          <p:cNvSpPr/>
          <p:nvPr/>
        </p:nvSpPr>
        <p:spPr>
          <a:xfrm>
            <a:off x="6676462" y="529043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Rectangle 34">
            <a:extLst>
              <a:ext uri="{FF2B5EF4-FFF2-40B4-BE49-F238E27FC236}">
                <a16:creationId xmlns:a16="http://schemas.microsoft.com/office/drawing/2014/main" id="{40AE5493-BE3A-43DC-8FB6-40CDE54FA9BB}"/>
              </a:ext>
            </a:extLst>
          </p:cNvPr>
          <p:cNvSpPr/>
          <p:nvPr/>
        </p:nvSpPr>
        <p:spPr>
          <a:xfrm>
            <a:off x="4824996" y="5290435"/>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62" name="Group 61">
            <a:extLst>
              <a:ext uri="{FF2B5EF4-FFF2-40B4-BE49-F238E27FC236}">
                <a16:creationId xmlns:a16="http://schemas.microsoft.com/office/drawing/2014/main" id="{C82D9D1D-675D-41FB-8B57-E115263576D0}"/>
              </a:ext>
            </a:extLst>
          </p:cNvPr>
          <p:cNvGrpSpPr/>
          <p:nvPr/>
        </p:nvGrpSpPr>
        <p:grpSpPr>
          <a:xfrm>
            <a:off x="4914595" y="5343171"/>
            <a:ext cx="706396" cy="537520"/>
            <a:chOff x="7149414" y="5582313"/>
            <a:chExt cx="706396" cy="537520"/>
          </a:xfrm>
        </p:grpSpPr>
        <p:sp>
          <p:nvSpPr>
            <p:cNvPr id="63" name="Rectangle 62">
              <a:extLst>
                <a:ext uri="{FF2B5EF4-FFF2-40B4-BE49-F238E27FC236}">
                  <a16:creationId xmlns:a16="http://schemas.microsoft.com/office/drawing/2014/main" id="{1ED1625A-FD8E-47E7-9AF7-5E5BC6753BB5}"/>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E963232B-2971-42F2-B1E1-D78715028F01}"/>
                </a:ext>
              </a:extLst>
            </p:cNvPr>
            <p:cNvGrpSpPr/>
            <p:nvPr/>
          </p:nvGrpSpPr>
          <p:grpSpPr>
            <a:xfrm>
              <a:off x="7602496" y="5582313"/>
              <a:ext cx="253314" cy="537519"/>
              <a:chOff x="7821827" y="2465172"/>
              <a:chExt cx="253314" cy="537519"/>
            </a:xfrm>
          </p:grpSpPr>
          <p:sp>
            <p:nvSpPr>
              <p:cNvPr id="65" name="Rectangle 64">
                <a:extLst>
                  <a:ext uri="{FF2B5EF4-FFF2-40B4-BE49-F238E27FC236}">
                    <a16:creationId xmlns:a16="http://schemas.microsoft.com/office/drawing/2014/main" id="{782A0CA1-F1C2-49CD-9562-6B35F36F5D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Oval 65">
                <a:extLst>
                  <a:ext uri="{FF2B5EF4-FFF2-40B4-BE49-F238E27FC236}">
                    <a16:creationId xmlns:a16="http://schemas.microsoft.com/office/drawing/2014/main" id="{BB0655BF-AA0E-4B91-83FA-FAF7BFDF46A2}"/>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67" name="Oval 66">
            <a:extLst>
              <a:ext uri="{FF2B5EF4-FFF2-40B4-BE49-F238E27FC236}">
                <a16:creationId xmlns:a16="http://schemas.microsoft.com/office/drawing/2014/main" id="{647E03D2-7984-4B62-A776-9B1076A5A539}"/>
              </a:ext>
            </a:extLst>
          </p:cNvPr>
          <p:cNvSpPr/>
          <p:nvPr/>
        </p:nvSpPr>
        <p:spPr>
          <a:xfrm>
            <a:off x="6750603" y="555941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8" name="Straight Arrow Connector 67">
            <a:extLst>
              <a:ext uri="{FF2B5EF4-FFF2-40B4-BE49-F238E27FC236}">
                <a16:creationId xmlns:a16="http://schemas.microsoft.com/office/drawing/2014/main" id="{2F8EA772-9540-4006-8572-2370E3982396}"/>
              </a:ext>
            </a:extLst>
          </p:cNvPr>
          <p:cNvCxnSpPr>
            <a:cxnSpLocks/>
            <a:stCxn id="67" idx="6"/>
          </p:cNvCxnSpPr>
          <p:nvPr/>
        </p:nvCxnSpPr>
        <p:spPr>
          <a:xfrm flipV="1">
            <a:off x="6855636" y="5611930"/>
            <a:ext cx="68609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ADDC031-E86D-4F06-B7FA-AEC23F06C2B3}"/>
              </a:ext>
            </a:extLst>
          </p:cNvPr>
          <p:cNvSpPr/>
          <p:nvPr/>
        </p:nvSpPr>
        <p:spPr>
          <a:xfrm>
            <a:off x="5967852" y="433192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B847F871-9552-4615-A0A6-2B80B7856A81}"/>
              </a:ext>
            </a:extLst>
          </p:cNvPr>
          <p:cNvSpPr/>
          <p:nvPr/>
        </p:nvSpPr>
        <p:spPr>
          <a:xfrm>
            <a:off x="6524227" y="427918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1" name="Oval 70">
            <a:extLst>
              <a:ext uri="{FF2B5EF4-FFF2-40B4-BE49-F238E27FC236}">
                <a16:creationId xmlns:a16="http://schemas.microsoft.com/office/drawing/2014/main" id="{6AFF8EF8-01C0-41E0-BB68-A39B1F78F229}"/>
              </a:ext>
            </a:extLst>
          </p:cNvPr>
          <p:cNvSpPr/>
          <p:nvPr/>
        </p:nvSpPr>
        <p:spPr>
          <a:xfrm>
            <a:off x="6598368" y="454816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72" name="Straight Arrow Connector 71">
            <a:extLst>
              <a:ext uri="{FF2B5EF4-FFF2-40B4-BE49-F238E27FC236}">
                <a16:creationId xmlns:a16="http://schemas.microsoft.com/office/drawing/2014/main" id="{F5E9F010-6F8F-4CCA-BC60-EACE141FFEA3}"/>
              </a:ext>
            </a:extLst>
          </p:cNvPr>
          <p:cNvCxnSpPr>
            <a:cxnSpLocks/>
            <a:stCxn id="71" idx="5"/>
            <a:endCxn id="37" idx="0"/>
          </p:cNvCxnSpPr>
          <p:nvPr/>
        </p:nvCxnSpPr>
        <p:spPr>
          <a:xfrm>
            <a:off x="6688019" y="4637814"/>
            <a:ext cx="1788718" cy="654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C34E642A-FBBE-42B6-9EF4-A06F9C67FBE1}"/>
              </a:ext>
            </a:extLst>
          </p:cNvPr>
          <p:cNvGrpSpPr/>
          <p:nvPr/>
        </p:nvGrpSpPr>
        <p:grpSpPr>
          <a:xfrm>
            <a:off x="3091226" y="5343168"/>
            <a:ext cx="706396" cy="537520"/>
            <a:chOff x="7149414" y="5582313"/>
            <a:chExt cx="706396" cy="537520"/>
          </a:xfrm>
        </p:grpSpPr>
        <p:sp>
          <p:nvSpPr>
            <p:cNvPr id="74" name="Rectangle 73">
              <a:extLst>
                <a:ext uri="{FF2B5EF4-FFF2-40B4-BE49-F238E27FC236}">
                  <a16:creationId xmlns:a16="http://schemas.microsoft.com/office/drawing/2014/main" id="{5A45F575-DC34-411D-92A8-9BD4ACBC318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3</a:t>
              </a:r>
              <a:endParaRPr lang="en-HK" dirty="0">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07AE03EF-890B-4AC8-A73F-456D5638834C}"/>
                </a:ext>
              </a:extLst>
            </p:cNvPr>
            <p:cNvGrpSpPr/>
            <p:nvPr/>
          </p:nvGrpSpPr>
          <p:grpSpPr>
            <a:xfrm>
              <a:off x="7602496" y="5582313"/>
              <a:ext cx="253314" cy="537519"/>
              <a:chOff x="7821827" y="2465172"/>
              <a:chExt cx="253314" cy="537519"/>
            </a:xfrm>
          </p:grpSpPr>
          <p:sp>
            <p:nvSpPr>
              <p:cNvPr id="76" name="Rectangle 75">
                <a:extLst>
                  <a:ext uri="{FF2B5EF4-FFF2-40B4-BE49-F238E27FC236}">
                    <a16:creationId xmlns:a16="http://schemas.microsoft.com/office/drawing/2014/main" id="{619937E9-D4C1-436F-A2B1-2C91B0740DC8}"/>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7" name="Oval 76">
                <a:extLst>
                  <a:ext uri="{FF2B5EF4-FFF2-40B4-BE49-F238E27FC236}">
                    <a16:creationId xmlns:a16="http://schemas.microsoft.com/office/drawing/2014/main" id="{D13E0DEB-775C-491D-AA6C-D9907BB014E4}"/>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Tree>
    <p:extLst>
      <p:ext uri="{BB962C8B-B14F-4D97-AF65-F5344CB8AC3E}">
        <p14:creationId xmlns:p14="http://schemas.microsoft.com/office/powerpoint/2010/main" val="2929937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4AF-A0B3-4C33-ABB5-13ECE8AAAEC6}"/>
              </a:ext>
            </a:extLst>
          </p:cNvPr>
          <p:cNvSpPr>
            <a:spLocks noGrp="1"/>
          </p:cNvSpPr>
          <p:nvPr>
            <p:ph type="title"/>
          </p:nvPr>
        </p:nvSpPr>
        <p:spPr>
          <a:xfrm>
            <a:off x="1202919" y="284176"/>
            <a:ext cx="9784080" cy="1508760"/>
          </a:xfrm>
        </p:spPr>
        <p:txBody>
          <a:bodyPr/>
          <a:lstStyle/>
          <a:p>
            <a:r>
              <a:rPr lang="en-US" altLang="zh-HK" dirty="0"/>
              <a:t>Example of an Insertion in a B</a:t>
            </a:r>
            <a:r>
              <a:rPr lang="en-US" altLang="zh-HK" baseline="30000" dirty="0"/>
              <a:t>+</a:t>
            </a:r>
            <a:r>
              <a:rPr lang="en-US" altLang="zh-HK" dirty="0"/>
              <a:t>-tree (</a:t>
            </a:r>
            <a:r>
              <a:rPr lang="en-US" altLang="zh-TW" dirty="0"/>
              <a:t>5</a:t>
            </a:r>
            <a:r>
              <a:rPr lang="en-US" altLang="zh-HK" dirty="0"/>
              <a:t>/5)</a:t>
            </a:r>
            <a:endParaRPr lang="en-HK" dirty="0"/>
          </a:p>
        </p:txBody>
      </p:sp>
      <p:sp>
        <p:nvSpPr>
          <p:cNvPr id="3" name="Content Placeholder 2">
            <a:extLst>
              <a:ext uri="{FF2B5EF4-FFF2-40B4-BE49-F238E27FC236}">
                <a16:creationId xmlns:a16="http://schemas.microsoft.com/office/drawing/2014/main" id="{826E132E-5D23-4A36-AC27-501FC1EEA7E5}"/>
              </a:ext>
            </a:extLst>
          </p:cNvPr>
          <p:cNvSpPr>
            <a:spLocks noGrp="1"/>
          </p:cNvSpPr>
          <p:nvPr>
            <p:ph idx="1"/>
          </p:nvPr>
        </p:nvSpPr>
        <p:spPr>
          <a:xfrm>
            <a:off x="1071033" y="2011680"/>
            <a:ext cx="10054167" cy="4206240"/>
          </a:xfrm>
        </p:spPr>
        <p:txBody>
          <a:bodyPr/>
          <a:lstStyle/>
          <a:p>
            <a:r>
              <a:rPr lang="en-GB" dirty="0"/>
              <a:t>Insert </a:t>
            </a:r>
            <a:r>
              <a:rPr lang="en-US" altLang="zh-TW" dirty="0"/>
              <a:t>12</a:t>
            </a:r>
            <a:endParaRPr lang="en-GB" dirty="0"/>
          </a:p>
          <a:p>
            <a:pPr lvl="1"/>
            <a:r>
              <a:rPr lang="en-US" altLang="zh-TW" dirty="0"/>
              <a:t>Since t</a:t>
            </a:r>
            <a:r>
              <a:rPr lang="en-HK" dirty="0"/>
              <a:t>he node is already full, split it into two nodes, distributing the keys evenly between the two nodes. </a:t>
            </a:r>
            <a:r>
              <a:rPr lang="en-US" altLang="zh-TW" dirty="0"/>
              <a:t>Since</a:t>
            </a:r>
            <a:r>
              <a:rPr lang="en-HK" dirty="0"/>
              <a:t> the node is a leaf, take a copy of the minimum value in the second of these two nodes (i.e., </a:t>
            </a:r>
            <a:r>
              <a:rPr lang="en-US" altLang="zh-TW" dirty="0"/>
              <a:t>8</a:t>
            </a:r>
            <a:r>
              <a:rPr lang="en-HK" dirty="0"/>
              <a:t>) and repeat this insertion algorithm to insert it into the parent node. Since the parent node is a non-leaf, exclude the middle value (i.e., </a:t>
            </a:r>
            <a:r>
              <a:rPr lang="en-US" altLang="zh-TW" dirty="0"/>
              <a:t>7) </a:t>
            </a:r>
            <a:r>
              <a:rPr lang="en-HK" dirty="0"/>
              <a:t>during the split and repeat the insertion algorithm to insert 7 into the parent node.</a:t>
            </a:r>
          </a:p>
        </p:txBody>
      </p:sp>
      <p:sp>
        <p:nvSpPr>
          <p:cNvPr id="4" name="Slide Number Placeholder 3">
            <a:extLst>
              <a:ext uri="{FF2B5EF4-FFF2-40B4-BE49-F238E27FC236}">
                <a16:creationId xmlns:a16="http://schemas.microsoft.com/office/drawing/2014/main" id="{2C980481-936D-4A0C-AF58-8C74D1EEBAF9}"/>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36" name="Rectangle 35">
            <a:extLst>
              <a:ext uri="{FF2B5EF4-FFF2-40B4-BE49-F238E27FC236}">
                <a16:creationId xmlns:a16="http://schemas.microsoft.com/office/drawing/2014/main" id="{23CE4E75-5849-4EB3-BD1E-70AA7CC1EC9A}"/>
              </a:ext>
            </a:extLst>
          </p:cNvPr>
          <p:cNvSpPr/>
          <p:nvPr/>
        </p:nvSpPr>
        <p:spPr>
          <a:xfrm>
            <a:off x="7674505" y="6086947"/>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7" name="Rectangle 36">
            <a:extLst>
              <a:ext uri="{FF2B5EF4-FFF2-40B4-BE49-F238E27FC236}">
                <a16:creationId xmlns:a16="http://schemas.microsoft.com/office/drawing/2014/main" id="{DDE0F4EF-456B-47ED-AC68-E874C1088D1A}"/>
              </a:ext>
            </a:extLst>
          </p:cNvPr>
          <p:cNvSpPr/>
          <p:nvPr/>
        </p:nvSpPr>
        <p:spPr>
          <a:xfrm>
            <a:off x="5823039" y="6086947"/>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 name="Group 9">
            <a:extLst>
              <a:ext uri="{FF2B5EF4-FFF2-40B4-BE49-F238E27FC236}">
                <a16:creationId xmlns:a16="http://schemas.microsoft.com/office/drawing/2014/main" id="{C4F7EE0C-D5C3-4FAF-913A-9C74B262AF02}"/>
              </a:ext>
            </a:extLst>
          </p:cNvPr>
          <p:cNvGrpSpPr/>
          <p:nvPr/>
        </p:nvGrpSpPr>
        <p:grpSpPr>
          <a:xfrm>
            <a:off x="5912638" y="6139683"/>
            <a:ext cx="706396" cy="537520"/>
            <a:chOff x="7149414" y="5582313"/>
            <a:chExt cx="706396" cy="537520"/>
          </a:xfrm>
        </p:grpSpPr>
        <p:sp>
          <p:nvSpPr>
            <p:cNvPr id="50" name="Rectangle 49">
              <a:extLst>
                <a:ext uri="{FF2B5EF4-FFF2-40B4-BE49-F238E27FC236}">
                  <a16:creationId xmlns:a16="http://schemas.microsoft.com/office/drawing/2014/main" id="{297346B7-A159-4EEA-98E8-98471D934E0E}"/>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7F03A55-38AF-47CE-871D-46CC64C4D78F}"/>
                </a:ext>
              </a:extLst>
            </p:cNvPr>
            <p:cNvGrpSpPr/>
            <p:nvPr/>
          </p:nvGrpSpPr>
          <p:grpSpPr>
            <a:xfrm>
              <a:off x="7602496" y="5582313"/>
              <a:ext cx="253314" cy="537519"/>
              <a:chOff x="7821827" y="2465172"/>
              <a:chExt cx="253314" cy="537519"/>
            </a:xfrm>
          </p:grpSpPr>
          <p:sp>
            <p:nvSpPr>
              <p:cNvPr id="52" name="Rectangle 51">
                <a:extLst>
                  <a:ext uri="{FF2B5EF4-FFF2-40B4-BE49-F238E27FC236}">
                    <a16:creationId xmlns:a16="http://schemas.microsoft.com/office/drawing/2014/main" id="{AA60B37D-FE1D-46F0-BAA7-7BF0559B5B5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3" name="Oval 52">
                <a:extLst>
                  <a:ext uri="{FF2B5EF4-FFF2-40B4-BE49-F238E27FC236}">
                    <a16:creationId xmlns:a16="http://schemas.microsoft.com/office/drawing/2014/main" id="{B0FE5E69-BDDA-4E76-86D6-31A0F9B03A1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4" name="Rectangle 53">
            <a:extLst>
              <a:ext uri="{FF2B5EF4-FFF2-40B4-BE49-F238E27FC236}">
                <a16:creationId xmlns:a16="http://schemas.microsoft.com/office/drawing/2014/main" id="{7E426E3A-1829-42F6-AC40-1CA186A34B2B}"/>
              </a:ext>
            </a:extLst>
          </p:cNvPr>
          <p:cNvSpPr/>
          <p:nvPr/>
        </p:nvSpPr>
        <p:spPr>
          <a:xfrm>
            <a:off x="2241254" y="6086947"/>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5" name="Rectangle 54">
            <a:extLst>
              <a:ext uri="{FF2B5EF4-FFF2-40B4-BE49-F238E27FC236}">
                <a16:creationId xmlns:a16="http://schemas.microsoft.com/office/drawing/2014/main" id="{55880E01-FE40-4EBA-A438-5BAAF0B38DD3}"/>
              </a:ext>
            </a:extLst>
          </p:cNvPr>
          <p:cNvSpPr/>
          <p:nvPr/>
        </p:nvSpPr>
        <p:spPr>
          <a:xfrm>
            <a:off x="389788" y="6086947"/>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56" name="Group 55">
            <a:extLst>
              <a:ext uri="{FF2B5EF4-FFF2-40B4-BE49-F238E27FC236}">
                <a16:creationId xmlns:a16="http://schemas.microsoft.com/office/drawing/2014/main" id="{9F75D042-1A57-4864-B86A-38ACCE987F5F}"/>
              </a:ext>
            </a:extLst>
          </p:cNvPr>
          <p:cNvGrpSpPr/>
          <p:nvPr/>
        </p:nvGrpSpPr>
        <p:grpSpPr>
          <a:xfrm>
            <a:off x="479387" y="6139683"/>
            <a:ext cx="706396" cy="537520"/>
            <a:chOff x="7149414" y="5582313"/>
            <a:chExt cx="706396" cy="537520"/>
          </a:xfrm>
        </p:grpSpPr>
        <p:sp>
          <p:nvSpPr>
            <p:cNvPr id="57" name="Rectangle 56">
              <a:extLst>
                <a:ext uri="{FF2B5EF4-FFF2-40B4-BE49-F238E27FC236}">
                  <a16:creationId xmlns:a16="http://schemas.microsoft.com/office/drawing/2014/main" id="{630205EC-DFA4-470C-A6EB-3E47B9BF34C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49CE2C6-4ACF-49D6-B85D-A4A21008DC09}"/>
                </a:ext>
              </a:extLst>
            </p:cNvPr>
            <p:cNvGrpSpPr/>
            <p:nvPr/>
          </p:nvGrpSpPr>
          <p:grpSpPr>
            <a:xfrm>
              <a:off x="7602496" y="5582313"/>
              <a:ext cx="253314" cy="537519"/>
              <a:chOff x="7821827" y="2465172"/>
              <a:chExt cx="253314" cy="537519"/>
            </a:xfrm>
          </p:grpSpPr>
          <p:sp>
            <p:nvSpPr>
              <p:cNvPr id="59" name="Rectangle 58">
                <a:extLst>
                  <a:ext uri="{FF2B5EF4-FFF2-40B4-BE49-F238E27FC236}">
                    <a16:creationId xmlns:a16="http://schemas.microsoft.com/office/drawing/2014/main" id="{6DFE9AB3-15D1-4D62-BE30-E53F390AA0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Oval 59">
                <a:extLst>
                  <a:ext uri="{FF2B5EF4-FFF2-40B4-BE49-F238E27FC236}">
                    <a16:creationId xmlns:a16="http://schemas.microsoft.com/office/drawing/2014/main" id="{4AD06A98-D1B3-4C8D-B2C0-80B977C444F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9" name="Oval 38">
            <a:extLst>
              <a:ext uri="{FF2B5EF4-FFF2-40B4-BE49-F238E27FC236}">
                <a16:creationId xmlns:a16="http://schemas.microsoft.com/office/drawing/2014/main" id="{81E5366D-29B8-4530-8617-1598646885E5}"/>
              </a:ext>
            </a:extLst>
          </p:cNvPr>
          <p:cNvSpPr/>
          <p:nvPr/>
        </p:nvSpPr>
        <p:spPr>
          <a:xfrm>
            <a:off x="2315395" y="6355927"/>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0" name="Rectangle 39">
            <a:extLst>
              <a:ext uri="{FF2B5EF4-FFF2-40B4-BE49-F238E27FC236}">
                <a16:creationId xmlns:a16="http://schemas.microsoft.com/office/drawing/2014/main" id="{56816DB9-D0CB-46C7-9B52-395D1BC8F371}"/>
              </a:ext>
            </a:extLst>
          </p:cNvPr>
          <p:cNvSpPr/>
          <p:nvPr/>
        </p:nvSpPr>
        <p:spPr>
          <a:xfrm>
            <a:off x="3009379" y="507722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Rectangle 40">
            <a:extLst>
              <a:ext uri="{FF2B5EF4-FFF2-40B4-BE49-F238E27FC236}">
                <a16:creationId xmlns:a16="http://schemas.microsoft.com/office/drawing/2014/main" id="{4BB705A5-E83F-4425-9FC3-C034497AFBC8}"/>
              </a:ext>
            </a:extLst>
          </p:cNvPr>
          <p:cNvSpPr/>
          <p:nvPr/>
        </p:nvSpPr>
        <p:spPr>
          <a:xfrm>
            <a:off x="3262693" y="5070457"/>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2" name="Oval 41">
            <a:extLst>
              <a:ext uri="{FF2B5EF4-FFF2-40B4-BE49-F238E27FC236}">
                <a16:creationId xmlns:a16="http://schemas.microsoft.com/office/drawing/2014/main" id="{28D76738-B751-4205-83B8-C5B688C7FF9B}"/>
              </a:ext>
            </a:extLst>
          </p:cNvPr>
          <p:cNvSpPr/>
          <p:nvPr/>
        </p:nvSpPr>
        <p:spPr>
          <a:xfrm>
            <a:off x="3083520" y="5346204"/>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1F0135A8-5852-41C4-AD61-754E9524CC8D}"/>
              </a:ext>
            </a:extLst>
          </p:cNvPr>
          <p:cNvSpPr/>
          <p:nvPr/>
        </p:nvSpPr>
        <p:spPr>
          <a:xfrm>
            <a:off x="3345285" y="5129960"/>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0B2998C-4FBB-42CA-9C54-C4AC159A6C79}"/>
              </a:ext>
            </a:extLst>
          </p:cNvPr>
          <p:cNvSpPr/>
          <p:nvPr/>
        </p:nvSpPr>
        <p:spPr>
          <a:xfrm>
            <a:off x="3894440" y="5077224"/>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Oval 44">
            <a:extLst>
              <a:ext uri="{FF2B5EF4-FFF2-40B4-BE49-F238E27FC236}">
                <a16:creationId xmlns:a16="http://schemas.microsoft.com/office/drawing/2014/main" id="{94EF1C81-1AEB-4906-9315-57D653A81EB6}"/>
              </a:ext>
            </a:extLst>
          </p:cNvPr>
          <p:cNvSpPr/>
          <p:nvPr/>
        </p:nvSpPr>
        <p:spPr>
          <a:xfrm>
            <a:off x="3968581" y="5346204"/>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 name="Straight Arrow Connector 11">
            <a:extLst>
              <a:ext uri="{FF2B5EF4-FFF2-40B4-BE49-F238E27FC236}">
                <a16:creationId xmlns:a16="http://schemas.microsoft.com/office/drawing/2014/main" id="{4465239A-6EBF-45D2-8FB9-B1BCF1587CE3}"/>
              </a:ext>
            </a:extLst>
          </p:cNvPr>
          <p:cNvCxnSpPr>
            <a:cxnSpLocks/>
            <a:stCxn id="42" idx="4"/>
            <a:endCxn id="55" idx="0"/>
          </p:cNvCxnSpPr>
          <p:nvPr/>
        </p:nvCxnSpPr>
        <p:spPr>
          <a:xfrm flipH="1">
            <a:off x="1318095" y="5451237"/>
            <a:ext cx="1817942" cy="635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BFFD08-D75E-445C-A24E-B030470C95DB}"/>
              </a:ext>
            </a:extLst>
          </p:cNvPr>
          <p:cNvCxnSpPr>
            <a:cxnSpLocks/>
            <a:stCxn id="45" idx="4"/>
            <a:endCxn id="35" idx="0"/>
          </p:cNvCxnSpPr>
          <p:nvPr/>
        </p:nvCxnSpPr>
        <p:spPr>
          <a:xfrm>
            <a:off x="4021098" y="5451237"/>
            <a:ext cx="6814" cy="633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36B6E62-2EA4-4D7D-9B84-55A3F027B95B}"/>
              </a:ext>
            </a:extLst>
          </p:cNvPr>
          <p:cNvCxnSpPr>
            <a:cxnSpLocks/>
            <a:stCxn id="39" idx="6"/>
            <a:endCxn id="35" idx="1"/>
          </p:cNvCxnSpPr>
          <p:nvPr/>
        </p:nvCxnSpPr>
        <p:spPr>
          <a:xfrm flipV="1">
            <a:off x="2420428" y="6406590"/>
            <a:ext cx="679177" cy="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16FE4D0-D420-4C67-B76C-419258EEE027}"/>
              </a:ext>
            </a:extLst>
          </p:cNvPr>
          <p:cNvSpPr/>
          <p:nvPr/>
        </p:nvSpPr>
        <p:spPr>
          <a:xfrm>
            <a:off x="4951071" y="6085093"/>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5" name="Rectangle 34">
            <a:extLst>
              <a:ext uri="{FF2B5EF4-FFF2-40B4-BE49-F238E27FC236}">
                <a16:creationId xmlns:a16="http://schemas.microsoft.com/office/drawing/2014/main" id="{40AE5493-BE3A-43DC-8FB6-40CDE54FA9BB}"/>
              </a:ext>
            </a:extLst>
          </p:cNvPr>
          <p:cNvSpPr/>
          <p:nvPr/>
        </p:nvSpPr>
        <p:spPr>
          <a:xfrm>
            <a:off x="3099605" y="6085093"/>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62" name="Group 61">
            <a:extLst>
              <a:ext uri="{FF2B5EF4-FFF2-40B4-BE49-F238E27FC236}">
                <a16:creationId xmlns:a16="http://schemas.microsoft.com/office/drawing/2014/main" id="{C82D9D1D-675D-41FB-8B57-E115263576D0}"/>
              </a:ext>
            </a:extLst>
          </p:cNvPr>
          <p:cNvGrpSpPr/>
          <p:nvPr/>
        </p:nvGrpSpPr>
        <p:grpSpPr>
          <a:xfrm>
            <a:off x="3189204" y="6137829"/>
            <a:ext cx="706396" cy="537520"/>
            <a:chOff x="7149414" y="5582313"/>
            <a:chExt cx="706396" cy="537520"/>
          </a:xfrm>
        </p:grpSpPr>
        <p:sp>
          <p:nvSpPr>
            <p:cNvPr id="63" name="Rectangle 62">
              <a:extLst>
                <a:ext uri="{FF2B5EF4-FFF2-40B4-BE49-F238E27FC236}">
                  <a16:creationId xmlns:a16="http://schemas.microsoft.com/office/drawing/2014/main" id="{1ED1625A-FD8E-47E7-9AF7-5E5BC6753BB5}"/>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E963232B-2971-42F2-B1E1-D78715028F01}"/>
                </a:ext>
              </a:extLst>
            </p:cNvPr>
            <p:cNvGrpSpPr/>
            <p:nvPr/>
          </p:nvGrpSpPr>
          <p:grpSpPr>
            <a:xfrm>
              <a:off x="7602496" y="5582313"/>
              <a:ext cx="253314" cy="537519"/>
              <a:chOff x="7821827" y="2465172"/>
              <a:chExt cx="253314" cy="537519"/>
            </a:xfrm>
          </p:grpSpPr>
          <p:sp>
            <p:nvSpPr>
              <p:cNvPr id="65" name="Rectangle 64">
                <a:extLst>
                  <a:ext uri="{FF2B5EF4-FFF2-40B4-BE49-F238E27FC236}">
                    <a16:creationId xmlns:a16="http://schemas.microsoft.com/office/drawing/2014/main" id="{782A0CA1-F1C2-49CD-9562-6B35F36F5D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Oval 65">
                <a:extLst>
                  <a:ext uri="{FF2B5EF4-FFF2-40B4-BE49-F238E27FC236}">
                    <a16:creationId xmlns:a16="http://schemas.microsoft.com/office/drawing/2014/main" id="{BB0655BF-AA0E-4B91-83FA-FAF7BFDF46A2}"/>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67" name="Oval 66">
            <a:extLst>
              <a:ext uri="{FF2B5EF4-FFF2-40B4-BE49-F238E27FC236}">
                <a16:creationId xmlns:a16="http://schemas.microsoft.com/office/drawing/2014/main" id="{647E03D2-7984-4B62-A776-9B1076A5A539}"/>
              </a:ext>
            </a:extLst>
          </p:cNvPr>
          <p:cNvSpPr/>
          <p:nvPr/>
        </p:nvSpPr>
        <p:spPr>
          <a:xfrm>
            <a:off x="5025212" y="6354073"/>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68" name="Straight Arrow Connector 67">
            <a:extLst>
              <a:ext uri="{FF2B5EF4-FFF2-40B4-BE49-F238E27FC236}">
                <a16:creationId xmlns:a16="http://schemas.microsoft.com/office/drawing/2014/main" id="{2F8EA772-9540-4006-8572-2370E3982396}"/>
              </a:ext>
            </a:extLst>
          </p:cNvPr>
          <p:cNvCxnSpPr>
            <a:cxnSpLocks/>
            <a:stCxn id="67" idx="6"/>
          </p:cNvCxnSpPr>
          <p:nvPr/>
        </p:nvCxnSpPr>
        <p:spPr>
          <a:xfrm flipV="1">
            <a:off x="5130245" y="6406588"/>
            <a:ext cx="68609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B847F871-9552-4615-A0A6-2B80B7856A81}"/>
              </a:ext>
            </a:extLst>
          </p:cNvPr>
          <p:cNvSpPr/>
          <p:nvPr/>
        </p:nvSpPr>
        <p:spPr>
          <a:xfrm>
            <a:off x="4798836" y="5072281"/>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73" name="Group 72">
            <a:extLst>
              <a:ext uri="{FF2B5EF4-FFF2-40B4-BE49-F238E27FC236}">
                <a16:creationId xmlns:a16="http://schemas.microsoft.com/office/drawing/2014/main" id="{5ADFA006-8F3E-42AB-AE9E-B7890928C416}"/>
              </a:ext>
            </a:extLst>
          </p:cNvPr>
          <p:cNvGrpSpPr/>
          <p:nvPr/>
        </p:nvGrpSpPr>
        <p:grpSpPr>
          <a:xfrm>
            <a:off x="1333179" y="6137826"/>
            <a:ext cx="706396" cy="537520"/>
            <a:chOff x="7149414" y="5582313"/>
            <a:chExt cx="706396" cy="537520"/>
          </a:xfrm>
        </p:grpSpPr>
        <p:sp>
          <p:nvSpPr>
            <p:cNvPr id="74" name="Rectangle 73">
              <a:extLst>
                <a:ext uri="{FF2B5EF4-FFF2-40B4-BE49-F238E27FC236}">
                  <a16:creationId xmlns:a16="http://schemas.microsoft.com/office/drawing/2014/main" id="{A806B393-8E9C-4F4E-AB59-A38812A78530}"/>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3</a:t>
              </a:r>
              <a:endParaRPr lang="en-HK" dirty="0">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CDE78CAF-A2DE-4B4A-A745-973AD7AAF622}"/>
                </a:ext>
              </a:extLst>
            </p:cNvPr>
            <p:cNvGrpSpPr/>
            <p:nvPr/>
          </p:nvGrpSpPr>
          <p:grpSpPr>
            <a:xfrm>
              <a:off x="7602496" y="5582313"/>
              <a:ext cx="253314" cy="537519"/>
              <a:chOff x="7821827" y="2465172"/>
              <a:chExt cx="253314" cy="537519"/>
            </a:xfrm>
          </p:grpSpPr>
          <p:sp>
            <p:nvSpPr>
              <p:cNvPr id="76" name="Rectangle 75">
                <a:extLst>
                  <a:ext uri="{FF2B5EF4-FFF2-40B4-BE49-F238E27FC236}">
                    <a16:creationId xmlns:a16="http://schemas.microsoft.com/office/drawing/2014/main" id="{EA7A9BF5-4D7F-424B-A110-8A30D55F71F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7" name="Oval 76">
                <a:extLst>
                  <a:ext uri="{FF2B5EF4-FFF2-40B4-BE49-F238E27FC236}">
                    <a16:creationId xmlns:a16="http://schemas.microsoft.com/office/drawing/2014/main" id="{EE6AD828-DB0A-4FE5-9DF6-F26D445B6DA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78" name="Rectangle 77">
            <a:extLst>
              <a:ext uri="{FF2B5EF4-FFF2-40B4-BE49-F238E27FC236}">
                <a16:creationId xmlns:a16="http://schemas.microsoft.com/office/drawing/2014/main" id="{E3AF008E-8783-422F-9669-247A8CDE5D83}"/>
              </a:ext>
            </a:extLst>
          </p:cNvPr>
          <p:cNvSpPr/>
          <p:nvPr/>
        </p:nvSpPr>
        <p:spPr>
          <a:xfrm>
            <a:off x="10423164" y="6070617"/>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9" name="Rectangle 78">
            <a:extLst>
              <a:ext uri="{FF2B5EF4-FFF2-40B4-BE49-F238E27FC236}">
                <a16:creationId xmlns:a16="http://schemas.microsoft.com/office/drawing/2014/main" id="{6978E1FA-3EEA-4AA6-B359-9BAE749887E9}"/>
              </a:ext>
            </a:extLst>
          </p:cNvPr>
          <p:cNvSpPr/>
          <p:nvPr/>
        </p:nvSpPr>
        <p:spPr>
          <a:xfrm>
            <a:off x="8571698" y="6070617"/>
            <a:ext cx="18566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0" name="Group 79">
            <a:extLst>
              <a:ext uri="{FF2B5EF4-FFF2-40B4-BE49-F238E27FC236}">
                <a16:creationId xmlns:a16="http://schemas.microsoft.com/office/drawing/2014/main" id="{4F8415E1-01D9-473D-B593-058942495C13}"/>
              </a:ext>
            </a:extLst>
          </p:cNvPr>
          <p:cNvGrpSpPr/>
          <p:nvPr/>
        </p:nvGrpSpPr>
        <p:grpSpPr>
          <a:xfrm>
            <a:off x="9533169" y="6123353"/>
            <a:ext cx="706396" cy="537520"/>
            <a:chOff x="6311213" y="5582314"/>
            <a:chExt cx="706396" cy="537520"/>
          </a:xfrm>
        </p:grpSpPr>
        <p:sp>
          <p:nvSpPr>
            <p:cNvPr id="81" name="Rectangle 80">
              <a:extLst>
                <a:ext uri="{FF2B5EF4-FFF2-40B4-BE49-F238E27FC236}">
                  <a16:creationId xmlns:a16="http://schemas.microsoft.com/office/drawing/2014/main" id="{E31C771D-EAB7-4343-BFFF-BE563B34DED2}"/>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54C5C9F8-C2DA-4545-BEAD-89D7707551F8}"/>
                </a:ext>
              </a:extLst>
            </p:cNvPr>
            <p:cNvGrpSpPr/>
            <p:nvPr/>
          </p:nvGrpSpPr>
          <p:grpSpPr>
            <a:xfrm>
              <a:off x="6764295" y="5582314"/>
              <a:ext cx="253314" cy="537519"/>
              <a:chOff x="7821827" y="2465172"/>
              <a:chExt cx="253314" cy="537519"/>
            </a:xfrm>
          </p:grpSpPr>
          <p:sp>
            <p:nvSpPr>
              <p:cNvPr id="83" name="Rectangle 82">
                <a:extLst>
                  <a:ext uri="{FF2B5EF4-FFF2-40B4-BE49-F238E27FC236}">
                    <a16:creationId xmlns:a16="http://schemas.microsoft.com/office/drawing/2014/main" id="{EF1E492B-C471-4F85-845C-D7E0A0261E3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4" name="Oval 83">
                <a:extLst>
                  <a:ext uri="{FF2B5EF4-FFF2-40B4-BE49-F238E27FC236}">
                    <a16:creationId xmlns:a16="http://schemas.microsoft.com/office/drawing/2014/main" id="{5F3644D3-74EF-4169-96EB-264825AA130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85" name="Group 84">
            <a:extLst>
              <a:ext uri="{FF2B5EF4-FFF2-40B4-BE49-F238E27FC236}">
                <a16:creationId xmlns:a16="http://schemas.microsoft.com/office/drawing/2014/main" id="{F1A0ACD4-2114-4285-94E6-D1C8CEC8DF7C}"/>
              </a:ext>
            </a:extLst>
          </p:cNvPr>
          <p:cNvGrpSpPr/>
          <p:nvPr/>
        </p:nvGrpSpPr>
        <p:grpSpPr>
          <a:xfrm>
            <a:off x="8661297" y="6123353"/>
            <a:ext cx="706396" cy="537520"/>
            <a:chOff x="7149414" y="5582313"/>
            <a:chExt cx="706396" cy="537520"/>
          </a:xfrm>
        </p:grpSpPr>
        <p:sp>
          <p:nvSpPr>
            <p:cNvPr id="86" name="Rectangle 85">
              <a:extLst>
                <a:ext uri="{FF2B5EF4-FFF2-40B4-BE49-F238E27FC236}">
                  <a16:creationId xmlns:a16="http://schemas.microsoft.com/office/drawing/2014/main" id="{B9D67970-07E0-42E4-A865-6491F30FC67B}"/>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87" name="Group 86">
              <a:extLst>
                <a:ext uri="{FF2B5EF4-FFF2-40B4-BE49-F238E27FC236}">
                  <a16:creationId xmlns:a16="http://schemas.microsoft.com/office/drawing/2014/main" id="{3E56CE8D-3982-41A1-8C62-A0E1598D45D4}"/>
                </a:ext>
              </a:extLst>
            </p:cNvPr>
            <p:cNvGrpSpPr/>
            <p:nvPr/>
          </p:nvGrpSpPr>
          <p:grpSpPr>
            <a:xfrm>
              <a:off x="7602496" y="5582313"/>
              <a:ext cx="253314" cy="537519"/>
              <a:chOff x="7821827" y="2465172"/>
              <a:chExt cx="253314" cy="537519"/>
            </a:xfrm>
          </p:grpSpPr>
          <p:sp>
            <p:nvSpPr>
              <p:cNvPr id="88" name="Rectangle 87">
                <a:extLst>
                  <a:ext uri="{FF2B5EF4-FFF2-40B4-BE49-F238E27FC236}">
                    <a16:creationId xmlns:a16="http://schemas.microsoft.com/office/drawing/2014/main" id="{5DBFA4AC-4DB1-4708-A590-7DAED2AAEA77}"/>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Oval 88">
                <a:extLst>
                  <a:ext uri="{FF2B5EF4-FFF2-40B4-BE49-F238E27FC236}">
                    <a16:creationId xmlns:a16="http://schemas.microsoft.com/office/drawing/2014/main" id="{21D73AD0-C526-42DE-A472-8E2C42C5DEE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0" name="Oval 89">
            <a:extLst>
              <a:ext uri="{FF2B5EF4-FFF2-40B4-BE49-F238E27FC236}">
                <a16:creationId xmlns:a16="http://schemas.microsoft.com/office/drawing/2014/main" id="{F8E8AF82-6EB8-4096-A020-C451D9774C71}"/>
              </a:ext>
            </a:extLst>
          </p:cNvPr>
          <p:cNvSpPr/>
          <p:nvPr/>
        </p:nvSpPr>
        <p:spPr>
          <a:xfrm>
            <a:off x="7748646" y="6355927"/>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1" name="Straight Arrow Connector 90">
            <a:extLst>
              <a:ext uri="{FF2B5EF4-FFF2-40B4-BE49-F238E27FC236}">
                <a16:creationId xmlns:a16="http://schemas.microsoft.com/office/drawing/2014/main" id="{8D9A8770-BDAE-40BC-A0A5-1BC6BC2CF9C8}"/>
              </a:ext>
            </a:extLst>
          </p:cNvPr>
          <p:cNvCxnSpPr>
            <a:cxnSpLocks/>
            <a:stCxn id="90" idx="6"/>
            <a:endCxn id="79" idx="1"/>
          </p:cNvCxnSpPr>
          <p:nvPr/>
        </p:nvCxnSpPr>
        <p:spPr>
          <a:xfrm flipV="1">
            <a:off x="7853679" y="6392114"/>
            <a:ext cx="718019" cy="1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23FA3F7D-12A5-4A2F-96C9-66823B8330F5}"/>
              </a:ext>
            </a:extLst>
          </p:cNvPr>
          <p:cNvSpPr/>
          <p:nvPr/>
        </p:nvSpPr>
        <p:spPr>
          <a:xfrm>
            <a:off x="7140537" y="506295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3" name="Rectangle 92">
            <a:extLst>
              <a:ext uri="{FF2B5EF4-FFF2-40B4-BE49-F238E27FC236}">
                <a16:creationId xmlns:a16="http://schemas.microsoft.com/office/drawing/2014/main" id="{711328BD-1533-40D0-85E1-090F28093D47}"/>
              </a:ext>
            </a:extLst>
          </p:cNvPr>
          <p:cNvSpPr/>
          <p:nvPr/>
        </p:nvSpPr>
        <p:spPr>
          <a:xfrm>
            <a:off x="7393851" y="5062955"/>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4" name="Oval 93">
            <a:extLst>
              <a:ext uri="{FF2B5EF4-FFF2-40B4-BE49-F238E27FC236}">
                <a16:creationId xmlns:a16="http://schemas.microsoft.com/office/drawing/2014/main" id="{0C14EC19-CC5F-4CA7-A72D-326C9432E7D4}"/>
              </a:ext>
            </a:extLst>
          </p:cNvPr>
          <p:cNvSpPr/>
          <p:nvPr/>
        </p:nvSpPr>
        <p:spPr>
          <a:xfrm>
            <a:off x="7214678" y="533193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5" name="Rectangle 94">
            <a:extLst>
              <a:ext uri="{FF2B5EF4-FFF2-40B4-BE49-F238E27FC236}">
                <a16:creationId xmlns:a16="http://schemas.microsoft.com/office/drawing/2014/main" id="{904188C1-069F-4614-839A-6966C61D23E6}"/>
              </a:ext>
            </a:extLst>
          </p:cNvPr>
          <p:cNvSpPr/>
          <p:nvPr/>
        </p:nvSpPr>
        <p:spPr>
          <a:xfrm>
            <a:off x="7476443" y="5115692"/>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5620816E-3332-46E2-B773-D6A425396A28}"/>
              </a:ext>
            </a:extLst>
          </p:cNvPr>
          <p:cNvSpPr/>
          <p:nvPr/>
        </p:nvSpPr>
        <p:spPr>
          <a:xfrm>
            <a:off x="8025598" y="506295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7" name="Oval 96">
            <a:extLst>
              <a:ext uri="{FF2B5EF4-FFF2-40B4-BE49-F238E27FC236}">
                <a16:creationId xmlns:a16="http://schemas.microsoft.com/office/drawing/2014/main" id="{5F7FCC8F-4D88-4B04-9F29-EBE260276CFB}"/>
              </a:ext>
            </a:extLst>
          </p:cNvPr>
          <p:cNvSpPr/>
          <p:nvPr/>
        </p:nvSpPr>
        <p:spPr>
          <a:xfrm>
            <a:off x="8099739" y="533193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9" name="Rectangle 98">
            <a:extLst>
              <a:ext uri="{FF2B5EF4-FFF2-40B4-BE49-F238E27FC236}">
                <a16:creationId xmlns:a16="http://schemas.microsoft.com/office/drawing/2014/main" id="{49463432-3E41-4B2A-8FED-0ED94AAD9621}"/>
              </a:ext>
            </a:extLst>
          </p:cNvPr>
          <p:cNvSpPr/>
          <p:nvPr/>
        </p:nvSpPr>
        <p:spPr>
          <a:xfrm>
            <a:off x="8929994" y="506295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1" name="Rectangle 100">
            <a:extLst>
              <a:ext uri="{FF2B5EF4-FFF2-40B4-BE49-F238E27FC236}">
                <a16:creationId xmlns:a16="http://schemas.microsoft.com/office/drawing/2014/main" id="{E4E487C1-F09C-4CA8-854D-624645D6A90C}"/>
              </a:ext>
            </a:extLst>
          </p:cNvPr>
          <p:cNvSpPr/>
          <p:nvPr/>
        </p:nvSpPr>
        <p:spPr>
          <a:xfrm>
            <a:off x="4968825" y="409956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ACDEAC4-AA16-436D-A2AC-2A859EC11248}"/>
              </a:ext>
            </a:extLst>
          </p:cNvPr>
          <p:cNvSpPr/>
          <p:nvPr/>
        </p:nvSpPr>
        <p:spPr>
          <a:xfrm>
            <a:off x="5222139" y="4099565"/>
            <a:ext cx="1537915"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Oval 102">
            <a:extLst>
              <a:ext uri="{FF2B5EF4-FFF2-40B4-BE49-F238E27FC236}">
                <a16:creationId xmlns:a16="http://schemas.microsoft.com/office/drawing/2014/main" id="{FC61E26B-AE2A-40C8-BF04-FF7A71FA14B5}"/>
              </a:ext>
            </a:extLst>
          </p:cNvPr>
          <p:cNvSpPr/>
          <p:nvPr/>
        </p:nvSpPr>
        <p:spPr>
          <a:xfrm>
            <a:off x="5042966" y="436854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4" name="Rectangle 103">
            <a:extLst>
              <a:ext uri="{FF2B5EF4-FFF2-40B4-BE49-F238E27FC236}">
                <a16:creationId xmlns:a16="http://schemas.microsoft.com/office/drawing/2014/main" id="{A8F1F7DB-6285-41C7-A9CE-1C7768153C95}"/>
              </a:ext>
            </a:extLst>
          </p:cNvPr>
          <p:cNvSpPr/>
          <p:nvPr/>
        </p:nvSpPr>
        <p:spPr>
          <a:xfrm>
            <a:off x="5304731" y="4152302"/>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22F60E18-6225-4641-868C-77882B54E00B}"/>
              </a:ext>
            </a:extLst>
          </p:cNvPr>
          <p:cNvSpPr/>
          <p:nvPr/>
        </p:nvSpPr>
        <p:spPr>
          <a:xfrm>
            <a:off x="5853886" y="409956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6" name="Oval 105">
            <a:extLst>
              <a:ext uri="{FF2B5EF4-FFF2-40B4-BE49-F238E27FC236}">
                <a16:creationId xmlns:a16="http://schemas.microsoft.com/office/drawing/2014/main" id="{296F5D18-DCD4-47CE-8357-D064C9910C50}"/>
              </a:ext>
            </a:extLst>
          </p:cNvPr>
          <p:cNvSpPr/>
          <p:nvPr/>
        </p:nvSpPr>
        <p:spPr>
          <a:xfrm>
            <a:off x="5928027" y="4368545"/>
            <a:ext cx="105033" cy="1050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8" name="Rectangle 107">
            <a:extLst>
              <a:ext uri="{FF2B5EF4-FFF2-40B4-BE49-F238E27FC236}">
                <a16:creationId xmlns:a16="http://schemas.microsoft.com/office/drawing/2014/main" id="{22CF09BF-10B1-46CE-BDEB-FD975EF73956}"/>
              </a:ext>
            </a:extLst>
          </p:cNvPr>
          <p:cNvSpPr/>
          <p:nvPr/>
        </p:nvSpPr>
        <p:spPr>
          <a:xfrm>
            <a:off x="6758282" y="4099565"/>
            <a:ext cx="253314"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10" name="Straight Arrow Connector 109">
            <a:extLst>
              <a:ext uri="{FF2B5EF4-FFF2-40B4-BE49-F238E27FC236}">
                <a16:creationId xmlns:a16="http://schemas.microsoft.com/office/drawing/2014/main" id="{A8940EEE-D23C-4DAD-97FD-1279FB267D7D}"/>
              </a:ext>
            </a:extLst>
          </p:cNvPr>
          <p:cNvCxnSpPr>
            <a:cxnSpLocks/>
            <a:stCxn id="94" idx="4"/>
            <a:endCxn id="37" idx="0"/>
          </p:cNvCxnSpPr>
          <p:nvPr/>
        </p:nvCxnSpPr>
        <p:spPr>
          <a:xfrm flipH="1">
            <a:off x="6751346" y="5436968"/>
            <a:ext cx="515849" cy="649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41E4BC-098B-4C3D-B92C-F56425E6DBAD}"/>
              </a:ext>
            </a:extLst>
          </p:cNvPr>
          <p:cNvCxnSpPr>
            <a:cxnSpLocks/>
            <a:stCxn id="97" idx="4"/>
          </p:cNvCxnSpPr>
          <p:nvPr/>
        </p:nvCxnSpPr>
        <p:spPr>
          <a:xfrm>
            <a:off x="8152256" y="5436968"/>
            <a:ext cx="1326556" cy="611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72D6420-7925-410E-AAA8-C20C52EA1824}"/>
              </a:ext>
            </a:extLst>
          </p:cNvPr>
          <p:cNvCxnSpPr>
            <a:cxnSpLocks/>
            <a:stCxn id="103" idx="4"/>
            <a:endCxn id="44" idx="0"/>
          </p:cNvCxnSpPr>
          <p:nvPr/>
        </p:nvCxnSpPr>
        <p:spPr>
          <a:xfrm flipH="1">
            <a:off x="4021097" y="4473578"/>
            <a:ext cx="1074386" cy="603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03EBD60-899A-47D9-A0D1-E63238C34E07}"/>
              </a:ext>
            </a:extLst>
          </p:cNvPr>
          <p:cNvCxnSpPr>
            <a:cxnSpLocks/>
            <a:stCxn id="106" idx="5"/>
            <a:endCxn id="96" idx="0"/>
          </p:cNvCxnSpPr>
          <p:nvPr/>
        </p:nvCxnSpPr>
        <p:spPr>
          <a:xfrm>
            <a:off x="6017678" y="4458196"/>
            <a:ext cx="2134577" cy="604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71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8D8B-A7AC-4A31-B5F2-9E99444D9B80}"/>
              </a:ext>
            </a:extLst>
          </p:cNvPr>
          <p:cNvSpPr>
            <a:spLocks noGrp="1"/>
          </p:cNvSpPr>
          <p:nvPr>
            <p:ph type="title"/>
          </p:nvPr>
        </p:nvSpPr>
        <p:spPr/>
        <p:txBody>
          <a:bodyPr/>
          <a:lstStyle/>
          <a:p>
            <a:r>
              <a:rPr lang="en-US" altLang="zh-HK" dirty="0"/>
              <a:t>B</a:t>
            </a:r>
            <a:r>
              <a:rPr lang="en-US" altLang="zh-HK" baseline="30000" dirty="0"/>
              <a:t>+</a:t>
            </a:r>
            <a:r>
              <a:rPr lang="en-US" altLang="zh-HK" dirty="0"/>
              <a:t>-tree Index Deletion</a:t>
            </a:r>
            <a:endParaRPr lang="en-HK" dirty="0"/>
          </a:p>
        </p:txBody>
      </p:sp>
      <p:sp>
        <p:nvSpPr>
          <p:cNvPr id="3" name="Content Placeholder 2">
            <a:extLst>
              <a:ext uri="{FF2B5EF4-FFF2-40B4-BE49-F238E27FC236}">
                <a16:creationId xmlns:a16="http://schemas.microsoft.com/office/drawing/2014/main" id="{B47DE12F-0A67-49A7-9487-87481C6AEE08}"/>
              </a:ext>
            </a:extLst>
          </p:cNvPr>
          <p:cNvSpPr>
            <a:spLocks noGrp="1"/>
          </p:cNvSpPr>
          <p:nvPr>
            <p:ph idx="1"/>
          </p:nvPr>
        </p:nvSpPr>
        <p:spPr/>
        <p:txBody>
          <a:bodyPr>
            <a:normAutofit fontScale="92500" lnSpcReduction="10000"/>
          </a:bodyPr>
          <a:lstStyle/>
          <a:p>
            <a:r>
              <a:rPr lang="en-HK" dirty="0"/>
              <a:t>Step 1: Descend to the leaf where the key exists.</a:t>
            </a:r>
          </a:p>
          <a:p>
            <a:r>
              <a:rPr lang="en-HK" dirty="0"/>
              <a:t>Step 2: Remove the required key and associated reference from the node.</a:t>
            </a:r>
          </a:p>
          <a:p>
            <a:pPr lvl="1"/>
            <a:r>
              <a:rPr lang="en-US" altLang="zh-TW" dirty="0"/>
              <a:t>(Case 1) </a:t>
            </a:r>
            <a:r>
              <a:rPr lang="en-HK" dirty="0"/>
              <a:t>If the node still has half-full keys, stop.</a:t>
            </a:r>
          </a:p>
          <a:p>
            <a:pPr lvl="1"/>
            <a:r>
              <a:rPr lang="en-HK" dirty="0"/>
              <a:t>(Case 2) If next oldest or next youngest sibling at the same level has more than necessary, distribute the keys between this node and the </a:t>
            </a:r>
            <a:r>
              <a:rPr lang="en-HK" dirty="0" err="1"/>
              <a:t>neighbor</a:t>
            </a:r>
            <a:r>
              <a:rPr lang="en-HK" dirty="0"/>
              <a:t>. Repair the keys in the level above to represent that these nodes now have a different “split point” between them; this involves simply changing a key in the levels above, without deletion or insertion.</a:t>
            </a:r>
          </a:p>
          <a:p>
            <a:pPr lvl="1"/>
            <a:r>
              <a:rPr lang="en-HK" dirty="0"/>
              <a:t>(Case 3) Merge the node with its sibling; if the node is a non-leaf, we will need to incorporate the “split key” from the parent into our merging. In either case, we will need to repeat the removal algorithm on the parent node to remove the “split key” that previously separated these merged nodes — unless the parent is the root and we are removing the final key from the root, in which case the merged node becomes the new root (and the tree has become one level shorter than before).</a:t>
            </a:r>
          </a:p>
          <a:p>
            <a:endParaRPr lang="en-HK" dirty="0"/>
          </a:p>
        </p:txBody>
      </p:sp>
      <p:sp>
        <p:nvSpPr>
          <p:cNvPr id="4" name="Slide Number Placeholder 3">
            <a:extLst>
              <a:ext uri="{FF2B5EF4-FFF2-40B4-BE49-F238E27FC236}">
                <a16:creationId xmlns:a16="http://schemas.microsoft.com/office/drawing/2014/main" id="{0E82FC70-E3D0-4AF1-A84C-2CE49F5A743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00637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F28B-DFCA-4D17-9B79-67B4EF0861AE}"/>
              </a:ext>
            </a:extLst>
          </p:cNvPr>
          <p:cNvSpPr>
            <a:spLocks noGrp="1"/>
          </p:cNvSpPr>
          <p:nvPr>
            <p:ph type="title"/>
          </p:nvPr>
        </p:nvSpPr>
        <p:spPr/>
        <p:txBody>
          <a:bodyPr/>
          <a:lstStyle/>
          <a:p>
            <a:r>
              <a:rPr lang="en-US" altLang="zh-HK" dirty="0"/>
              <a:t>Types of Single Level Indexes</a:t>
            </a:r>
            <a:endParaRPr lang="en-HK" dirty="0"/>
          </a:p>
        </p:txBody>
      </p:sp>
      <p:sp>
        <p:nvSpPr>
          <p:cNvPr id="3" name="Content Placeholder 2">
            <a:extLst>
              <a:ext uri="{FF2B5EF4-FFF2-40B4-BE49-F238E27FC236}">
                <a16:creationId xmlns:a16="http://schemas.microsoft.com/office/drawing/2014/main" id="{FF731BCA-A886-4CCF-80D0-3FF6371778D8}"/>
              </a:ext>
            </a:extLst>
          </p:cNvPr>
          <p:cNvSpPr>
            <a:spLocks noGrp="1"/>
          </p:cNvSpPr>
          <p:nvPr>
            <p:ph idx="1"/>
          </p:nvPr>
        </p:nvSpPr>
        <p:spPr>
          <a:xfrm>
            <a:off x="772297" y="2011679"/>
            <a:ext cx="10768914" cy="4673325"/>
          </a:xfrm>
        </p:spPr>
        <p:txBody>
          <a:bodyPr>
            <a:normAutofit fontScale="92500" lnSpcReduction="20000"/>
          </a:bodyPr>
          <a:lstStyle/>
          <a:p>
            <a:pPr>
              <a:lnSpc>
                <a:spcPct val="120000"/>
              </a:lnSpc>
            </a:pPr>
            <a:r>
              <a:rPr lang="en-US" altLang="zh-HK" sz="1800" dirty="0">
                <a:ea typeface="PMingLiU" pitchFamily="18" charset="-120"/>
              </a:rPr>
              <a:t>Single level index: one index points to one data record</a:t>
            </a:r>
          </a:p>
          <a:p>
            <a:pPr>
              <a:lnSpc>
                <a:spcPct val="120000"/>
              </a:lnSpc>
            </a:pPr>
            <a:r>
              <a:rPr lang="en-US" altLang="zh-HK" sz="1800" dirty="0">
                <a:ea typeface="PMingLiU" pitchFamily="18" charset="-120"/>
              </a:rPr>
              <a:t>Primary index (key field)</a:t>
            </a:r>
          </a:p>
          <a:p>
            <a:pPr lvl="1">
              <a:lnSpc>
                <a:spcPct val="120000"/>
              </a:lnSpc>
            </a:pPr>
            <a:r>
              <a:rPr lang="en-US" altLang="zh-HK" sz="1800" dirty="0">
                <a:ea typeface="PMingLiU" pitchFamily="18" charset="-120"/>
              </a:rPr>
              <a:t>Specified on the ordering key field of an ordered file of records</a:t>
            </a:r>
          </a:p>
          <a:p>
            <a:pPr>
              <a:lnSpc>
                <a:spcPct val="120000"/>
              </a:lnSpc>
            </a:pPr>
            <a:r>
              <a:rPr lang="en-US" altLang="zh-HK" sz="1800" dirty="0">
                <a:ea typeface="PMingLiU" pitchFamily="18" charset="-120"/>
              </a:rPr>
              <a:t>Cluster index (non-key field)</a:t>
            </a:r>
          </a:p>
          <a:p>
            <a:pPr lvl="1">
              <a:lnSpc>
                <a:spcPct val="120000"/>
              </a:lnSpc>
            </a:pPr>
            <a:r>
              <a:rPr lang="en-US" altLang="zh-HK" sz="1800" dirty="0">
                <a:ea typeface="PMingLiU" pitchFamily="18" charset="-120"/>
              </a:rPr>
              <a:t>The ordering field of the index is not a key field and numerous records in the data file can have the same value for the ordering field (repeating value attributes) </a:t>
            </a:r>
          </a:p>
          <a:p>
            <a:pPr>
              <a:lnSpc>
                <a:spcPct val="120000"/>
              </a:lnSpc>
            </a:pPr>
            <a:r>
              <a:rPr lang="en-US" altLang="zh-HK" sz="1800" dirty="0">
                <a:ea typeface="PMingLiU" pitchFamily="18" charset="-120"/>
              </a:rPr>
              <a:t>Secondary index (non-ordering field)</a:t>
            </a:r>
          </a:p>
          <a:p>
            <a:pPr lvl="1">
              <a:lnSpc>
                <a:spcPct val="120000"/>
              </a:lnSpc>
            </a:pPr>
            <a:r>
              <a:rPr lang="en-US" altLang="zh-HK" sz="1800" dirty="0">
                <a:ea typeface="PMingLiU" pitchFamily="18" charset="-120"/>
              </a:rPr>
              <a:t>The index field is specified on any non-ordering field of a data file</a:t>
            </a:r>
          </a:p>
          <a:p>
            <a:pPr>
              <a:lnSpc>
                <a:spcPct val="120000"/>
              </a:lnSpc>
            </a:pPr>
            <a:r>
              <a:rPr lang="en-US" altLang="zh-HK" sz="1800" dirty="0">
                <a:ea typeface="PMingLiU" pitchFamily="18" charset="-120"/>
              </a:rPr>
              <a:t>Dense or sparse indexes</a:t>
            </a:r>
          </a:p>
          <a:p>
            <a:pPr lvl="1">
              <a:lnSpc>
                <a:spcPct val="120000"/>
              </a:lnSpc>
            </a:pPr>
            <a:r>
              <a:rPr lang="en-US" altLang="zh-HK" sz="1800" dirty="0">
                <a:ea typeface="PMingLiU" pitchFamily="18" charset="-120"/>
              </a:rPr>
              <a:t>A dense index has an index entry for every search key value (and hence every record) in the data file. Thus larger index size</a:t>
            </a:r>
          </a:p>
          <a:p>
            <a:pPr lvl="1">
              <a:lnSpc>
                <a:spcPct val="120000"/>
              </a:lnSpc>
            </a:pPr>
            <a:r>
              <a:rPr lang="en-US" altLang="zh-HK" sz="1800" dirty="0">
                <a:ea typeface="PMingLiU" pitchFamily="18" charset="-120"/>
              </a:rPr>
              <a:t>A sparse</a:t>
            </a:r>
            <a:r>
              <a:rPr lang="en-US" altLang="zh-HK" sz="1800" b="1" dirty="0">
                <a:ea typeface="PMingLiU" pitchFamily="18" charset="-120"/>
              </a:rPr>
              <a:t> </a:t>
            </a:r>
            <a:r>
              <a:rPr lang="en-US" altLang="zh-HK" sz="1800" dirty="0">
                <a:ea typeface="PMingLiU" pitchFamily="18" charset="-120"/>
              </a:rPr>
              <a:t>index, on the other hand, has index entries for only some of the search values. Thus smaller index size </a:t>
            </a:r>
          </a:p>
          <a:p>
            <a:pPr>
              <a:lnSpc>
                <a:spcPct val="120000"/>
              </a:lnSpc>
              <a:buNone/>
            </a:pPr>
            <a:endParaRPr lang="en-US" altLang="zh-HK" sz="2000" dirty="0">
              <a:ea typeface="PMingLiU" pitchFamily="18" charset="-120"/>
            </a:endParaRPr>
          </a:p>
          <a:p>
            <a:pPr>
              <a:lnSpc>
                <a:spcPct val="120000"/>
              </a:lnSpc>
            </a:pPr>
            <a:endParaRPr lang="en-HK" sz="2000" dirty="0"/>
          </a:p>
        </p:txBody>
      </p:sp>
      <p:sp>
        <p:nvSpPr>
          <p:cNvPr id="4" name="Slide Number Placeholder 3">
            <a:extLst>
              <a:ext uri="{FF2B5EF4-FFF2-40B4-BE49-F238E27FC236}">
                <a16:creationId xmlns:a16="http://schemas.microsoft.com/office/drawing/2014/main" id="{7FE216C4-9A11-49CD-B2E9-7CF992F0B52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96782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8668-42DE-41BF-9FD3-8E5B2CB1AECD}"/>
              </a:ext>
            </a:extLst>
          </p:cNvPr>
          <p:cNvSpPr>
            <a:spLocks noGrp="1"/>
          </p:cNvSpPr>
          <p:nvPr>
            <p:ph type="title"/>
          </p:nvPr>
        </p:nvSpPr>
        <p:spPr/>
        <p:txBody>
          <a:bodyPr/>
          <a:lstStyle/>
          <a:p>
            <a:r>
              <a:rPr lang="en-US" altLang="zh-HK" dirty="0"/>
              <a:t>Example of a Deletion in a B</a:t>
            </a:r>
            <a:r>
              <a:rPr lang="en-US" altLang="zh-HK" baseline="30000" dirty="0"/>
              <a:t>+</a:t>
            </a:r>
            <a:r>
              <a:rPr lang="en-US" altLang="zh-HK" dirty="0"/>
              <a:t>-tree </a:t>
            </a:r>
            <a:r>
              <a:rPr lang="en-US" altLang="zh-TW" dirty="0"/>
              <a:t>(1/3)</a:t>
            </a:r>
            <a:endParaRPr lang="en-HK" dirty="0"/>
          </a:p>
        </p:txBody>
      </p:sp>
      <p:sp>
        <p:nvSpPr>
          <p:cNvPr id="3" name="Content Placeholder 2">
            <a:extLst>
              <a:ext uri="{FF2B5EF4-FFF2-40B4-BE49-F238E27FC236}">
                <a16:creationId xmlns:a16="http://schemas.microsoft.com/office/drawing/2014/main" id="{834068EE-2B0D-4954-BA3A-901B460A47D0}"/>
              </a:ext>
            </a:extLst>
          </p:cNvPr>
          <p:cNvSpPr>
            <a:spLocks noGrp="1"/>
          </p:cNvSpPr>
          <p:nvPr>
            <p:ph idx="1"/>
          </p:nvPr>
        </p:nvSpPr>
        <p:spPr>
          <a:xfrm>
            <a:off x="1202919" y="2011680"/>
            <a:ext cx="9824310" cy="4206240"/>
          </a:xfrm>
        </p:spPr>
        <p:txBody>
          <a:bodyPr/>
          <a:lstStyle/>
          <a:p>
            <a:r>
              <a:rPr lang="en-HK" dirty="0"/>
              <a:t>Delete 3: the node still has half-full keys</a:t>
            </a:r>
          </a:p>
          <a:p>
            <a:endParaRPr lang="en-HK" dirty="0"/>
          </a:p>
        </p:txBody>
      </p:sp>
      <p:sp>
        <p:nvSpPr>
          <p:cNvPr id="4" name="Slide Number Placeholder 3">
            <a:extLst>
              <a:ext uri="{FF2B5EF4-FFF2-40B4-BE49-F238E27FC236}">
                <a16:creationId xmlns:a16="http://schemas.microsoft.com/office/drawing/2014/main" id="{736D09ED-A0C8-48E0-A7B9-E8754436A00C}"/>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Rectangle 5">
            <a:extLst>
              <a:ext uri="{FF2B5EF4-FFF2-40B4-BE49-F238E27FC236}">
                <a16:creationId xmlns:a16="http://schemas.microsoft.com/office/drawing/2014/main" id="{C18D203B-C733-429C-923C-FBBEE8926D03}"/>
              </a:ext>
            </a:extLst>
          </p:cNvPr>
          <p:cNvSpPr/>
          <p:nvPr/>
        </p:nvSpPr>
        <p:spPr>
          <a:xfrm>
            <a:off x="5755512" y="404396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Rectangle 6">
            <a:extLst>
              <a:ext uri="{FF2B5EF4-FFF2-40B4-BE49-F238E27FC236}">
                <a16:creationId xmlns:a16="http://schemas.microsoft.com/office/drawing/2014/main" id="{66A431B4-E1E4-49E2-89E7-F7A9E1B57192}"/>
              </a:ext>
            </a:extLst>
          </p:cNvPr>
          <p:cNvSpPr/>
          <p:nvPr/>
        </p:nvSpPr>
        <p:spPr>
          <a:xfrm>
            <a:off x="4391772" y="404396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 name="Group 7">
            <a:extLst>
              <a:ext uri="{FF2B5EF4-FFF2-40B4-BE49-F238E27FC236}">
                <a16:creationId xmlns:a16="http://schemas.microsoft.com/office/drawing/2014/main" id="{344EFAC0-440D-4005-8644-145842420256}"/>
              </a:ext>
            </a:extLst>
          </p:cNvPr>
          <p:cNvGrpSpPr/>
          <p:nvPr/>
        </p:nvGrpSpPr>
        <p:grpSpPr>
          <a:xfrm>
            <a:off x="4457769" y="4082804"/>
            <a:ext cx="520312" cy="395923"/>
            <a:chOff x="7149414" y="5582313"/>
            <a:chExt cx="706396" cy="537520"/>
          </a:xfrm>
        </p:grpSpPr>
        <p:sp>
          <p:nvSpPr>
            <p:cNvPr id="9" name="Rectangle 8">
              <a:extLst>
                <a:ext uri="{FF2B5EF4-FFF2-40B4-BE49-F238E27FC236}">
                  <a16:creationId xmlns:a16="http://schemas.microsoft.com/office/drawing/2014/main" id="{F401393E-0806-48EA-ABD0-625E4E4EFA56}"/>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58CF71D-99FC-4BDE-863B-8ECCC219A7EF}"/>
                </a:ext>
              </a:extLst>
            </p:cNvPr>
            <p:cNvGrpSpPr/>
            <p:nvPr/>
          </p:nvGrpSpPr>
          <p:grpSpPr>
            <a:xfrm>
              <a:off x="7602496" y="5582313"/>
              <a:ext cx="253314" cy="537519"/>
              <a:chOff x="7821827" y="2465172"/>
              <a:chExt cx="253314" cy="537519"/>
            </a:xfrm>
          </p:grpSpPr>
          <p:sp>
            <p:nvSpPr>
              <p:cNvPr id="11" name="Rectangle 10">
                <a:extLst>
                  <a:ext uri="{FF2B5EF4-FFF2-40B4-BE49-F238E27FC236}">
                    <a16:creationId xmlns:a16="http://schemas.microsoft.com/office/drawing/2014/main" id="{850C18B9-1AC0-4432-B26C-219EB615361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Oval 11">
                <a:extLst>
                  <a:ext uri="{FF2B5EF4-FFF2-40B4-BE49-F238E27FC236}">
                    <a16:creationId xmlns:a16="http://schemas.microsoft.com/office/drawing/2014/main" id="{655CC908-D9EB-4B45-98A0-9D919EA45D8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3" name="Rectangle 12">
            <a:extLst>
              <a:ext uri="{FF2B5EF4-FFF2-40B4-BE49-F238E27FC236}">
                <a16:creationId xmlns:a16="http://schemas.microsoft.com/office/drawing/2014/main" id="{3679EDE3-8C23-4C4F-A7B0-816BAFA72659}"/>
              </a:ext>
            </a:extLst>
          </p:cNvPr>
          <p:cNvSpPr/>
          <p:nvPr/>
        </p:nvSpPr>
        <p:spPr>
          <a:xfrm>
            <a:off x="1753527" y="404396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Rectangle 13">
            <a:extLst>
              <a:ext uri="{FF2B5EF4-FFF2-40B4-BE49-F238E27FC236}">
                <a16:creationId xmlns:a16="http://schemas.microsoft.com/office/drawing/2014/main" id="{F3E3137B-FDE6-450C-8F23-0616282AD543}"/>
              </a:ext>
            </a:extLst>
          </p:cNvPr>
          <p:cNvSpPr/>
          <p:nvPr/>
        </p:nvSpPr>
        <p:spPr>
          <a:xfrm>
            <a:off x="389788" y="404396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5" name="Group 14">
            <a:extLst>
              <a:ext uri="{FF2B5EF4-FFF2-40B4-BE49-F238E27FC236}">
                <a16:creationId xmlns:a16="http://schemas.microsoft.com/office/drawing/2014/main" id="{B475CC6D-79ED-4330-8AEA-00FB006B66DB}"/>
              </a:ext>
            </a:extLst>
          </p:cNvPr>
          <p:cNvGrpSpPr/>
          <p:nvPr/>
        </p:nvGrpSpPr>
        <p:grpSpPr>
          <a:xfrm>
            <a:off x="455784" y="4082804"/>
            <a:ext cx="520312" cy="395923"/>
            <a:chOff x="7149414" y="5582313"/>
            <a:chExt cx="706396" cy="537520"/>
          </a:xfrm>
        </p:grpSpPr>
        <p:sp>
          <p:nvSpPr>
            <p:cNvPr id="16" name="Rectangle 15">
              <a:extLst>
                <a:ext uri="{FF2B5EF4-FFF2-40B4-BE49-F238E27FC236}">
                  <a16:creationId xmlns:a16="http://schemas.microsoft.com/office/drawing/2014/main" id="{A5BF8D0E-7D74-42E7-8648-D12E6019C3A6}"/>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962D4A39-EB8D-43CF-A4D9-4313CEE7A112}"/>
                </a:ext>
              </a:extLst>
            </p:cNvPr>
            <p:cNvGrpSpPr/>
            <p:nvPr/>
          </p:nvGrpSpPr>
          <p:grpSpPr>
            <a:xfrm>
              <a:off x="7602496" y="5582313"/>
              <a:ext cx="253314" cy="537519"/>
              <a:chOff x="7821827" y="2465172"/>
              <a:chExt cx="253314" cy="537519"/>
            </a:xfrm>
          </p:grpSpPr>
          <p:sp>
            <p:nvSpPr>
              <p:cNvPr id="18" name="Rectangle 17">
                <a:extLst>
                  <a:ext uri="{FF2B5EF4-FFF2-40B4-BE49-F238E27FC236}">
                    <a16:creationId xmlns:a16="http://schemas.microsoft.com/office/drawing/2014/main" id="{F6CCD2DE-99D4-435D-AA6D-312C72E9A7B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 name="Oval 18">
                <a:extLst>
                  <a:ext uri="{FF2B5EF4-FFF2-40B4-BE49-F238E27FC236}">
                    <a16:creationId xmlns:a16="http://schemas.microsoft.com/office/drawing/2014/main" id="{E3B65E04-2466-469A-A94D-1284ECE513EA}"/>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0" name="Oval 19">
            <a:extLst>
              <a:ext uri="{FF2B5EF4-FFF2-40B4-BE49-F238E27FC236}">
                <a16:creationId xmlns:a16="http://schemas.microsoft.com/office/drawing/2014/main" id="{C6FB7A4B-16C5-4BA3-9E0B-388423246895}"/>
              </a:ext>
            </a:extLst>
          </p:cNvPr>
          <p:cNvSpPr/>
          <p:nvPr/>
        </p:nvSpPr>
        <p:spPr>
          <a:xfrm>
            <a:off x="1808138" y="424208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 name="Rectangle 20">
            <a:extLst>
              <a:ext uri="{FF2B5EF4-FFF2-40B4-BE49-F238E27FC236}">
                <a16:creationId xmlns:a16="http://schemas.microsoft.com/office/drawing/2014/main" id="{069F27C3-FA13-47DE-8DFD-C01019C12236}"/>
              </a:ext>
            </a:extLst>
          </p:cNvPr>
          <p:cNvSpPr/>
          <p:nvPr/>
        </p:nvSpPr>
        <p:spPr>
          <a:xfrm>
            <a:off x="2319307" y="3297733"/>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2" name="Rectangle 21">
            <a:extLst>
              <a:ext uri="{FF2B5EF4-FFF2-40B4-BE49-F238E27FC236}">
                <a16:creationId xmlns:a16="http://schemas.microsoft.com/office/drawing/2014/main" id="{3FC52068-8BB5-470B-82F7-BDE3A9950782}"/>
              </a:ext>
            </a:extLst>
          </p:cNvPr>
          <p:cNvSpPr/>
          <p:nvPr/>
        </p:nvSpPr>
        <p:spPr>
          <a:xfrm>
            <a:off x="2505891" y="3297733"/>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3" name="Oval 22">
            <a:extLst>
              <a:ext uri="{FF2B5EF4-FFF2-40B4-BE49-F238E27FC236}">
                <a16:creationId xmlns:a16="http://schemas.microsoft.com/office/drawing/2014/main" id="{A73C8927-AF1E-4113-8527-3673EA9775F3}"/>
              </a:ext>
            </a:extLst>
          </p:cNvPr>
          <p:cNvSpPr/>
          <p:nvPr/>
        </p:nvSpPr>
        <p:spPr>
          <a:xfrm>
            <a:off x="2373917" y="3495856"/>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4" name="Rectangle 23">
            <a:extLst>
              <a:ext uri="{FF2B5EF4-FFF2-40B4-BE49-F238E27FC236}">
                <a16:creationId xmlns:a16="http://schemas.microsoft.com/office/drawing/2014/main" id="{C981FBD9-363C-4205-9B43-873B38158268}"/>
              </a:ext>
            </a:extLst>
          </p:cNvPr>
          <p:cNvSpPr/>
          <p:nvPr/>
        </p:nvSpPr>
        <p:spPr>
          <a:xfrm>
            <a:off x="2566726" y="3336577"/>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376BC63F-D3EE-4F9B-9750-45864B273940}"/>
              </a:ext>
            </a:extLst>
          </p:cNvPr>
          <p:cNvSpPr/>
          <p:nvPr/>
        </p:nvSpPr>
        <p:spPr>
          <a:xfrm>
            <a:off x="2971219" y="3297733"/>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6" name="Oval 25">
            <a:extLst>
              <a:ext uri="{FF2B5EF4-FFF2-40B4-BE49-F238E27FC236}">
                <a16:creationId xmlns:a16="http://schemas.microsoft.com/office/drawing/2014/main" id="{6FAD598F-C8DC-4598-963B-65DEAA62D945}"/>
              </a:ext>
            </a:extLst>
          </p:cNvPr>
          <p:cNvSpPr/>
          <p:nvPr/>
        </p:nvSpPr>
        <p:spPr>
          <a:xfrm>
            <a:off x="3025829" y="3495856"/>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27" name="Straight Arrow Connector 26">
            <a:extLst>
              <a:ext uri="{FF2B5EF4-FFF2-40B4-BE49-F238E27FC236}">
                <a16:creationId xmlns:a16="http://schemas.microsoft.com/office/drawing/2014/main" id="{1E609CF4-15B6-4136-8398-8AF83F65D858}"/>
              </a:ext>
            </a:extLst>
          </p:cNvPr>
          <p:cNvCxnSpPr>
            <a:cxnSpLocks/>
            <a:stCxn id="23" idx="4"/>
            <a:endCxn id="14" idx="0"/>
          </p:cNvCxnSpPr>
          <p:nvPr/>
        </p:nvCxnSpPr>
        <p:spPr>
          <a:xfrm flipH="1">
            <a:off x="1073554" y="3573220"/>
            <a:ext cx="1339045" cy="470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07945F2-AECB-49F9-89D4-FFC5323F3402}"/>
              </a:ext>
            </a:extLst>
          </p:cNvPr>
          <p:cNvCxnSpPr>
            <a:cxnSpLocks/>
            <a:stCxn id="26" idx="4"/>
            <a:endCxn id="31" idx="0"/>
          </p:cNvCxnSpPr>
          <p:nvPr/>
        </p:nvCxnSpPr>
        <p:spPr>
          <a:xfrm>
            <a:off x="3064511" y="3573220"/>
            <a:ext cx="5020" cy="469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1F003C-53CC-47D0-9C0A-B70B21848D80}"/>
              </a:ext>
            </a:extLst>
          </p:cNvPr>
          <p:cNvCxnSpPr>
            <a:cxnSpLocks/>
            <a:stCxn id="20" idx="6"/>
            <a:endCxn id="31" idx="1"/>
          </p:cNvCxnSpPr>
          <p:nvPr/>
        </p:nvCxnSpPr>
        <p:spPr>
          <a:xfrm flipV="1">
            <a:off x="1885502" y="4279400"/>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DE4A02C-2A7B-4EE6-804D-98C66404AC16}"/>
              </a:ext>
            </a:extLst>
          </p:cNvPr>
          <p:cNvSpPr/>
          <p:nvPr/>
        </p:nvSpPr>
        <p:spPr>
          <a:xfrm>
            <a:off x="3749505" y="404259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1" name="Rectangle 30">
            <a:extLst>
              <a:ext uri="{FF2B5EF4-FFF2-40B4-BE49-F238E27FC236}">
                <a16:creationId xmlns:a16="http://schemas.microsoft.com/office/drawing/2014/main" id="{B7980726-52A3-4321-B7A1-6E859A121265}"/>
              </a:ext>
            </a:extLst>
          </p:cNvPr>
          <p:cNvSpPr/>
          <p:nvPr/>
        </p:nvSpPr>
        <p:spPr>
          <a:xfrm>
            <a:off x="2385765" y="404259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32" name="Group 31">
            <a:extLst>
              <a:ext uri="{FF2B5EF4-FFF2-40B4-BE49-F238E27FC236}">
                <a16:creationId xmlns:a16="http://schemas.microsoft.com/office/drawing/2014/main" id="{8F71DE31-7AD6-4E19-8D21-A2F5CEABA72E}"/>
              </a:ext>
            </a:extLst>
          </p:cNvPr>
          <p:cNvGrpSpPr/>
          <p:nvPr/>
        </p:nvGrpSpPr>
        <p:grpSpPr>
          <a:xfrm>
            <a:off x="2451761" y="4081438"/>
            <a:ext cx="520312" cy="395923"/>
            <a:chOff x="7149414" y="5582313"/>
            <a:chExt cx="706396" cy="537520"/>
          </a:xfrm>
        </p:grpSpPr>
        <p:sp>
          <p:nvSpPr>
            <p:cNvPr id="33" name="Rectangle 32">
              <a:extLst>
                <a:ext uri="{FF2B5EF4-FFF2-40B4-BE49-F238E27FC236}">
                  <a16:creationId xmlns:a16="http://schemas.microsoft.com/office/drawing/2014/main" id="{FDFAE386-D5A2-4FD2-B4AA-F9B37278D832}"/>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D6ED1FA4-E762-4EC5-81AE-CB7AC4EF21BF}"/>
                </a:ext>
              </a:extLst>
            </p:cNvPr>
            <p:cNvGrpSpPr/>
            <p:nvPr/>
          </p:nvGrpSpPr>
          <p:grpSpPr>
            <a:xfrm>
              <a:off x="7602496" y="5582313"/>
              <a:ext cx="253314" cy="537519"/>
              <a:chOff x="7821827" y="2465172"/>
              <a:chExt cx="253314" cy="537519"/>
            </a:xfrm>
          </p:grpSpPr>
          <p:sp>
            <p:nvSpPr>
              <p:cNvPr id="35" name="Rectangle 34">
                <a:extLst>
                  <a:ext uri="{FF2B5EF4-FFF2-40B4-BE49-F238E27FC236}">
                    <a16:creationId xmlns:a16="http://schemas.microsoft.com/office/drawing/2014/main" id="{56FA9C63-7459-4266-A506-A570C1FDE658}"/>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6" name="Oval 35">
                <a:extLst>
                  <a:ext uri="{FF2B5EF4-FFF2-40B4-BE49-F238E27FC236}">
                    <a16:creationId xmlns:a16="http://schemas.microsoft.com/office/drawing/2014/main" id="{AC44B6CE-426A-4C7E-8E5D-E26508C18BD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37" name="Oval 36">
            <a:extLst>
              <a:ext uri="{FF2B5EF4-FFF2-40B4-BE49-F238E27FC236}">
                <a16:creationId xmlns:a16="http://schemas.microsoft.com/office/drawing/2014/main" id="{70310C6F-D29F-4ED2-923C-037F54AA0FE0}"/>
              </a:ext>
            </a:extLst>
          </p:cNvPr>
          <p:cNvSpPr/>
          <p:nvPr/>
        </p:nvSpPr>
        <p:spPr>
          <a:xfrm>
            <a:off x="3804115" y="424071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38" name="Straight Arrow Connector 37">
            <a:extLst>
              <a:ext uri="{FF2B5EF4-FFF2-40B4-BE49-F238E27FC236}">
                <a16:creationId xmlns:a16="http://schemas.microsoft.com/office/drawing/2014/main" id="{2012D7A4-FDAB-42C9-9D11-DD9B43DDB7AE}"/>
              </a:ext>
            </a:extLst>
          </p:cNvPr>
          <p:cNvCxnSpPr>
            <a:cxnSpLocks/>
            <a:stCxn id="37" idx="6"/>
          </p:cNvCxnSpPr>
          <p:nvPr/>
        </p:nvCxnSpPr>
        <p:spPr>
          <a:xfrm flipV="1">
            <a:off x="3881479" y="4279399"/>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5CD2ACB9-2272-48E6-B841-892B7EA515EF}"/>
              </a:ext>
            </a:extLst>
          </p:cNvPr>
          <p:cNvSpPr/>
          <p:nvPr/>
        </p:nvSpPr>
        <p:spPr>
          <a:xfrm>
            <a:off x="3637372" y="3297733"/>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40" name="Group 39">
            <a:extLst>
              <a:ext uri="{FF2B5EF4-FFF2-40B4-BE49-F238E27FC236}">
                <a16:creationId xmlns:a16="http://schemas.microsoft.com/office/drawing/2014/main" id="{641BC777-BD11-4921-B9A2-4ED0B8EE6454}"/>
              </a:ext>
            </a:extLst>
          </p:cNvPr>
          <p:cNvGrpSpPr/>
          <p:nvPr/>
        </p:nvGrpSpPr>
        <p:grpSpPr>
          <a:xfrm>
            <a:off x="1084664" y="4081436"/>
            <a:ext cx="520312" cy="395923"/>
            <a:chOff x="7149414" y="5582313"/>
            <a:chExt cx="706396" cy="537520"/>
          </a:xfrm>
        </p:grpSpPr>
        <p:sp>
          <p:nvSpPr>
            <p:cNvPr id="41" name="Rectangle 40">
              <a:extLst>
                <a:ext uri="{FF2B5EF4-FFF2-40B4-BE49-F238E27FC236}">
                  <a16:creationId xmlns:a16="http://schemas.microsoft.com/office/drawing/2014/main" id="{8799F2DC-27ED-4E09-A0CB-482EE4B0A8C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3</a:t>
              </a:r>
              <a:endParaRPr lang="en-HK" dirty="0">
                <a:latin typeface="Arial" panose="020B0604020202020204" pitchFamily="34" charset="0"/>
                <a:cs typeface="Arial" panose="020B0604020202020204" pitchFamily="34" charset="0"/>
              </a:endParaRPr>
            </a:p>
          </p:txBody>
        </p:sp>
        <p:grpSp>
          <p:nvGrpSpPr>
            <p:cNvPr id="42" name="Group 41">
              <a:extLst>
                <a:ext uri="{FF2B5EF4-FFF2-40B4-BE49-F238E27FC236}">
                  <a16:creationId xmlns:a16="http://schemas.microsoft.com/office/drawing/2014/main" id="{F94A66D6-25B3-454B-AC14-EE527B6C1D9D}"/>
                </a:ext>
              </a:extLst>
            </p:cNvPr>
            <p:cNvGrpSpPr/>
            <p:nvPr/>
          </p:nvGrpSpPr>
          <p:grpSpPr>
            <a:xfrm>
              <a:off x="7602496" y="5582313"/>
              <a:ext cx="253314" cy="537519"/>
              <a:chOff x="7821827" y="2465172"/>
              <a:chExt cx="253314" cy="537519"/>
            </a:xfrm>
          </p:grpSpPr>
          <p:sp>
            <p:nvSpPr>
              <p:cNvPr id="43" name="Rectangle 42">
                <a:extLst>
                  <a:ext uri="{FF2B5EF4-FFF2-40B4-BE49-F238E27FC236}">
                    <a16:creationId xmlns:a16="http://schemas.microsoft.com/office/drawing/2014/main" id="{D2682134-C2D5-4792-8B19-5FCA560B673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4" name="Oval 43">
                <a:extLst>
                  <a:ext uri="{FF2B5EF4-FFF2-40B4-BE49-F238E27FC236}">
                    <a16:creationId xmlns:a16="http://schemas.microsoft.com/office/drawing/2014/main" id="{5F04C6AC-C012-41BE-9054-F7892C2BEDAE}"/>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45" name="Rectangle 44">
            <a:extLst>
              <a:ext uri="{FF2B5EF4-FFF2-40B4-BE49-F238E27FC236}">
                <a16:creationId xmlns:a16="http://schemas.microsoft.com/office/drawing/2014/main" id="{881E5ABE-6214-4975-9087-F47D34164D22}"/>
              </a:ext>
            </a:extLst>
          </p:cNvPr>
          <p:cNvSpPr/>
          <p:nvPr/>
        </p:nvSpPr>
        <p:spPr>
          <a:xfrm>
            <a:off x="7780099" y="403193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6" name="Rectangle 45">
            <a:extLst>
              <a:ext uri="{FF2B5EF4-FFF2-40B4-BE49-F238E27FC236}">
                <a16:creationId xmlns:a16="http://schemas.microsoft.com/office/drawing/2014/main" id="{CB3CC726-4535-4BC4-9023-747A9C2C7251}"/>
              </a:ext>
            </a:extLst>
          </p:cNvPr>
          <p:cNvSpPr/>
          <p:nvPr/>
        </p:nvSpPr>
        <p:spPr>
          <a:xfrm>
            <a:off x="6416360" y="4031932"/>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47" name="Group 46">
            <a:extLst>
              <a:ext uri="{FF2B5EF4-FFF2-40B4-BE49-F238E27FC236}">
                <a16:creationId xmlns:a16="http://schemas.microsoft.com/office/drawing/2014/main" id="{3DA1A440-7B58-4C23-8D3C-CFFF4E4F4A3E}"/>
              </a:ext>
            </a:extLst>
          </p:cNvPr>
          <p:cNvGrpSpPr/>
          <p:nvPr/>
        </p:nvGrpSpPr>
        <p:grpSpPr>
          <a:xfrm>
            <a:off x="7124553" y="4070776"/>
            <a:ext cx="520312" cy="395923"/>
            <a:chOff x="6311213" y="5582314"/>
            <a:chExt cx="706396" cy="537520"/>
          </a:xfrm>
        </p:grpSpPr>
        <p:sp>
          <p:nvSpPr>
            <p:cNvPr id="48" name="Rectangle 47">
              <a:extLst>
                <a:ext uri="{FF2B5EF4-FFF2-40B4-BE49-F238E27FC236}">
                  <a16:creationId xmlns:a16="http://schemas.microsoft.com/office/drawing/2014/main" id="{06BF3B7B-7004-4290-9F64-74D0169970FD}"/>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49" name="Group 48">
              <a:extLst>
                <a:ext uri="{FF2B5EF4-FFF2-40B4-BE49-F238E27FC236}">
                  <a16:creationId xmlns:a16="http://schemas.microsoft.com/office/drawing/2014/main" id="{2958C97A-F1D4-40F8-B4E1-E78A6279BC6B}"/>
                </a:ext>
              </a:extLst>
            </p:cNvPr>
            <p:cNvGrpSpPr/>
            <p:nvPr/>
          </p:nvGrpSpPr>
          <p:grpSpPr>
            <a:xfrm>
              <a:off x="6764295" y="5582314"/>
              <a:ext cx="253314" cy="537519"/>
              <a:chOff x="7821827" y="2465172"/>
              <a:chExt cx="253314" cy="537519"/>
            </a:xfrm>
          </p:grpSpPr>
          <p:sp>
            <p:nvSpPr>
              <p:cNvPr id="50" name="Rectangle 49">
                <a:extLst>
                  <a:ext uri="{FF2B5EF4-FFF2-40B4-BE49-F238E27FC236}">
                    <a16:creationId xmlns:a16="http://schemas.microsoft.com/office/drawing/2014/main" id="{54CE9403-BA5E-4F3D-8DF0-3C9E1FBE35ED}"/>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1" name="Oval 50">
                <a:extLst>
                  <a:ext uri="{FF2B5EF4-FFF2-40B4-BE49-F238E27FC236}">
                    <a16:creationId xmlns:a16="http://schemas.microsoft.com/office/drawing/2014/main" id="{3E19CCB3-21C4-4455-95C4-ED8EEE04E5A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52" name="Group 51">
            <a:extLst>
              <a:ext uri="{FF2B5EF4-FFF2-40B4-BE49-F238E27FC236}">
                <a16:creationId xmlns:a16="http://schemas.microsoft.com/office/drawing/2014/main" id="{D4571999-96D6-4029-8D4F-3166BE18598F}"/>
              </a:ext>
            </a:extLst>
          </p:cNvPr>
          <p:cNvGrpSpPr/>
          <p:nvPr/>
        </p:nvGrpSpPr>
        <p:grpSpPr>
          <a:xfrm>
            <a:off x="6482356" y="4070776"/>
            <a:ext cx="520312" cy="395923"/>
            <a:chOff x="7149414" y="5582313"/>
            <a:chExt cx="706396" cy="537520"/>
          </a:xfrm>
        </p:grpSpPr>
        <p:sp>
          <p:nvSpPr>
            <p:cNvPr id="53" name="Rectangle 52">
              <a:extLst>
                <a:ext uri="{FF2B5EF4-FFF2-40B4-BE49-F238E27FC236}">
                  <a16:creationId xmlns:a16="http://schemas.microsoft.com/office/drawing/2014/main" id="{D29B47E8-EC10-493E-9880-5DBEDEFE9343}"/>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A564CFB7-21EF-4ADA-9992-CB0DE0ECF82C}"/>
                </a:ext>
              </a:extLst>
            </p:cNvPr>
            <p:cNvGrpSpPr/>
            <p:nvPr/>
          </p:nvGrpSpPr>
          <p:grpSpPr>
            <a:xfrm>
              <a:off x="7602496" y="5582313"/>
              <a:ext cx="253314" cy="537519"/>
              <a:chOff x="7821827" y="2465172"/>
              <a:chExt cx="253314" cy="537519"/>
            </a:xfrm>
          </p:grpSpPr>
          <p:sp>
            <p:nvSpPr>
              <p:cNvPr id="55" name="Rectangle 54">
                <a:extLst>
                  <a:ext uri="{FF2B5EF4-FFF2-40B4-BE49-F238E27FC236}">
                    <a16:creationId xmlns:a16="http://schemas.microsoft.com/office/drawing/2014/main" id="{F3454784-C83B-4A32-B5F0-7FD7E76BF3A0}"/>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6" name="Oval 55">
                <a:extLst>
                  <a:ext uri="{FF2B5EF4-FFF2-40B4-BE49-F238E27FC236}">
                    <a16:creationId xmlns:a16="http://schemas.microsoft.com/office/drawing/2014/main" id="{88CED937-7138-4B5D-A15D-6243BC03819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57" name="Oval 56">
            <a:extLst>
              <a:ext uri="{FF2B5EF4-FFF2-40B4-BE49-F238E27FC236}">
                <a16:creationId xmlns:a16="http://schemas.microsoft.com/office/drawing/2014/main" id="{B5068E1C-8951-4BA9-8506-573BF4955973}"/>
              </a:ext>
            </a:extLst>
          </p:cNvPr>
          <p:cNvSpPr/>
          <p:nvPr/>
        </p:nvSpPr>
        <p:spPr>
          <a:xfrm>
            <a:off x="5810122" y="424208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58" name="Straight Arrow Connector 57">
            <a:extLst>
              <a:ext uri="{FF2B5EF4-FFF2-40B4-BE49-F238E27FC236}">
                <a16:creationId xmlns:a16="http://schemas.microsoft.com/office/drawing/2014/main" id="{48266595-AEAD-4AAE-9B7D-2B5BCB342F42}"/>
              </a:ext>
            </a:extLst>
          </p:cNvPr>
          <p:cNvCxnSpPr>
            <a:cxnSpLocks/>
            <a:stCxn id="57" idx="6"/>
            <a:endCxn id="46" idx="1"/>
          </p:cNvCxnSpPr>
          <p:nvPr/>
        </p:nvCxnSpPr>
        <p:spPr>
          <a:xfrm flipV="1">
            <a:off x="5887486" y="4268738"/>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1EA9CECB-DD84-49F4-8AFF-F2F8824DD394}"/>
              </a:ext>
            </a:extLst>
          </p:cNvPr>
          <p:cNvSpPr/>
          <p:nvPr/>
        </p:nvSpPr>
        <p:spPr>
          <a:xfrm>
            <a:off x="5362205" y="3289715"/>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Rectangle 59">
            <a:extLst>
              <a:ext uri="{FF2B5EF4-FFF2-40B4-BE49-F238E27FC236}">
                <a16:creationId xmlns:a16="http://schemas.microsoft.com/office/drawing/2014/main" id="{282CB020-5072-464B-B994-EB884E593EE9}"/>
              </a:ext>
            </a:extLst>
          </p:cNvPr>
          <p:cNvSpPr/>
          <p:nvPr/>
        </p:nvSpPr>
        <p:spPr>
          <a:xfrm>
            <a:off x="5548790" y="3289715"/>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1" name="Oval 60">
            <a:extLst>
              <a:ext uri="{FF2B5EF4-FFF2-40B4-BE49-F238E27FC236}">
                <a16:creationId xmlns:a16="http://schemas.microsoft.com/office/drawing/2014/main" id="{51FC34D9-CE0D-4273-8988-EA75EE78E570}"/>
              </a:ext>
            </a:extLst>
          </p:cNvPr>
          <p:cNvSpPr/>
          <p:nvPr/>
        </p:nvSpPr>
        <p:spPr>
          <a:xfrm>
            <a:off x="5416816" y="348783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2" name="Rectangle 61">
            <a:extLst>
              <a:ext uri="{FF2B5EF4-FFF2-40B4-BE49-F238E27FC236}">
                <a16:creationId xmlns:a16="http://schemas.microsoft.com/office/drawing/2014/main" id="{A9F33044-4824-4DFA-9F59-9734C0A0BDED}"/>
              </a:ext>
            </a:extLst>
          </p:cNvPr>
          <p:cNvSpPr/>
          <p:nvPr/>
        </p:nvSpPr>
        <p:spPr>
          <a:xfrm>
            <a:off x="5609625" y="3328559"/>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76733AD4-39DF-4EDD-9E95-C199249E18C5}"/>
              </a:ext>
            </a:extLst>
          </p:cNvPr>
          <p:cNvSpPr/>
          <p:nvPr/>
        </p:nvSpPr>
        <p:spPr>
          <a:xfrm>
            <a:off x="6014117" y="3289715"/>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4" name="Oval 63">
            <a:extLst>
              <a:ext uri="{FF2B5EF4-FFF2-40B4-BE49-F238E27FC236}">
                <a16:creationId xmlns:a16="http://schemas.microsoft.com/office/drawing/2014/main" id="{3447D75A-4337-49DA-A8BF-E3CEA17D3105}"/>
              </a:ext>
            </a:extLst>
          </p:cNvPr>
          <p:cNvSpPr/>
          <p:nvPr/>
        </p:nvSpPr>
        <p:spPr>
          <a:xfrm>
            <a:off x="6068727" y="348783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5" name="Rectangle 64">
            <a:extLst>
              <a:ext uri="{FF2B5EF4-FFF2-40B4-BE49-F238E27FC236}">
                <a16:creationId xmlns:a16="http://schemas.microsoft.com/office/drawing/2014/main" id="{72A5FA2A-C1D2-4834-A4A4-761F0021410E}"/>
              </a:ext>
            </a:extLst>
          </p:cNvPr>
          <p:cNvSpPr/>
          <p:nvPr/>
        </p:nvSpPr>
        <p:spPr>
          <a:xfrm>
            <a:off x="6680271" y="3289715"/>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Rectangle 65">
            <a:extLst>
              <a:ext uri="{FF2B5EF4-FFF2-40B4-BE49-F238E27FC236}">
                <a16:creationId xmlns:a16="http://schemas.microsoft.com/office/drawing/2014/main" id="{CBF633CD-7942-41BB-9672-4BAAAA1582B6}"/>
              </a:ext>
            </a:extLst>
          </p:cNvPr>
          <p:cNvSpPr/>
          <p:nvPr/>
        </p:nvSpPr>
        <p:spPr>
          <a:xfrm>
            <a:off x="3762582" y="25801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7" name="Rectangle 66">
            <a:extLst>
              <a:ext uri="{FF2B5EF4-FFF2-40B4-BE49-F238E27FC236}">
                <a16:creationId xmlns:a16="http://schemas.microsoft.com/office/drawing/2014/main" id="{27D977C9-C374-4B80-AED0-32D4D40DE2DF}"/>
              </a:ext>
            </a:extLst>
          </p:cNvPr>
          <p:cNvSpPr/>
          <p:nvPr/>
        </p:nvSpPr>
        <p:spPr>
          <a:xfrm>
            <a:off x="3949166" y="258010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8" name="Oval 67">
            <a:extLst>
              <a:ext uri="{FF2B5EF4-FFF2-40B4-BE49-F238E27FC236}">
                <a16:creationId xmlns:a16="http://schemas.microsoft.com/office/drawing/2014/main" id="{A4C7259F-390F-4BFB-B6A4-013AB7C71C43}"/>
              </a:ext>
            </a:extLst>
          </p:cNvPr>
          <p:cNvSpPr/>
          <p:nvPr/>
        </p:nvSpPr>
        <p:spPr>
          <a:xfrm>
            <a:off x="3817192" y="277823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9" name="Rectangle 68">
            <a:extLst>
              <a:ext uri="{FF2B5EF4-FFF2-40B4-BE49-F238E27FC236}">
                <a16:creationId xmlns:a16="http://schemas.microsoft.com/office/drawing/2014/main" id="{92A5961E-384C-4C2E-BDC3-68E559664871}"/>
              </a:ext>
            </a:extLst>
          </p:cNvPr>
          <p:cNvSpPr/>
          <p:nvPr/>
        </p:nvSpPr>
        <p:spPr>
          <a:xfrm>
            <a:off x="4010001" y="261895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5234185D-21A2-4C17-B831-12B25CD8BC82}"/>
              </a:ext>
            </a:extLst>
          </p:cNvPr>
          <p:cNvSpPr/>
          <p:nvPr/>
        </p:nvSpPr>
        <p:spPr>
          <a:xfrm>
            <a:off x="4414493" y="25801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1" name="Oval 70">
            <a:extLst>
              <a:ext uri="{FF2B5EF4-FFF2-40B4-BE49-F238E27FC236}">
                <a16:creationId xmlns:a16="http://schemas.microsoft.com/office/drawing/2014/main" id="{5E002CD4-30B9-4561-95CB-73214D6DEB6B}"/>
              </a:ext>
            </a:extLst>
          </p:cNvPr>
          <p:cNvSpPr/>
          <p:nvPr/>
        </p:nvSpPr>
        <p:spPr>
          <a:xfrm>
            <a:off x="4469104" y="277823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2" name="Rectangle 71">
            <a:extLst>
              <a:ext uri="{FF2B5EF4-FFF2-40B4-BE49-F238E27FC236}">
                <a16:creationId xmlns:a16="http://schemas.microsoft.com/office/drawing/2014/main" id="{C38835A4-1796-4DF2-B675-1001222B5330}"/>
              </a:ext>
            </a:extLst>
          </p:cNvPr>
          <p:cNvSpPr/>
          <p:nvPr/>
        </p:nvSpPr>
        <p:spPr>
          <a:xfrm>
            <a:off x="5080647" y="25801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73" name="Straight Arrow Connector 72">
            <a:extLst>
              <a:ext uri="{FF2B5EF4-FFF2-40B4-BE49-F238E27FC236}">
                <a16:creationId xmlns:a16="http://schemas.microsoft.com/office/drawing/2014/main" id="{F99AA129-47C3-483C-8A7F-864E0D98A7E2}"/>
              </a:ext>
            </a:extLst>
          </p:cNvPr>
          <p:cNvCxnSpPr>
            <a:cxnSpLocks/>
            <a:stCxn id="61" idx="4"/>
            <a:endCxn id="7" idx="0"/>
          </p:cNvCxnSpPr>
          <p:nvPr/>
        </p:nvCxnSpPr>
        <p:spPr>
          <a:xfrm flipH="1">
            <a:off x="5075538" y="3565202"/>
            <a:ext cx="379960" cy="478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4DF1AC2-EAC9-4BAA-A967-796FFF03943B}"/>
              </a:ext>
            </a:extLst>
          </p:cNvPr>
          <p:cNvCxnSpPr>
            <a:cxnSpLocks/>
            <a:stCxn id="64" idx="4"/>
          </p:cNvCxnSpPr>
          <p:nvPr/>
        </p:nvCxnSpPr>
        <p:spPr>
          <a:xfrm>
            <a:off x="6107409" y="3565202"/>
            <a:ext cx="977106" cy="450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EB9BDA7-AF4A-4353-9691-7AA801A1DABD}"/>
              </a:ext>
            </a:extLst>
          </p:cNvPr>
          <p:cNvCxnSpPr>
            <a:cxnSpLocks/>
            <a:stCxn id="68" idx="4"/>
            <a:endCxn id="25" idx="0"/>
          </p:cNvCxnSpPr>
          <p:nvPr/>
        </p:nvCxnSpPr>
        <p:spPr>
          <a:xfrm flipH="1">
            <a:off x="3064511" y="2855595"/>
            <a:ext cx="791363" cy="442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FC3566-4A91-4008-A35F-F77D7B6665BE}"/>
              </a:ext>
            </a:extLst>
          </p:cNvPr>
          <p:cNvCxnSpPr>
            <a:cxnSpLocks/>
            <a:stCxn id="71" idx="5"/>
            <a:endCxn id="63" idx="0"/>
          </p:cNvCxnSpPr>
          <p:nvPr/>
        </p:nvCxnSpPr>
        <p:spPr>
          <a:xfrm>
            <a:off x="4535138" y="2844265"/>
            <a:ext cx="1572271" cy="445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18E58CB-8041-4BCD-8A16-463F435B89C8}"/>
              </a:ext>
            </a:extLst>
          </p:cNvPr>
          <p:cNvSpPr/>
          <p:nvPr/>
        </p:nvSpPr>
        <p:spPr>
          <a:xfrm>
            <a:off x="8661791"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0" name="Rectangle 79">
            <a:extLst>
              <a:ext uri="{FF2B5EF4-FFF2-40B4-BE49-F238E27FC236}">
                <a16:creationId xmlns:a16="http://schemas.microsoft.com/office/drawing/2014/main" id="{4E117B17-F878-4866-B80C-9CF7064F65F2}"/>
              </a:ext>
            </a:extLst>
          </p:cNvPr>
          <p:cNvSpPr/>
          <p:nvPr/>
        </p:nvSpPr>
        <p:spPr>
          <a:xfrm>
            <a:off x="7298051"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1" name="Group 80">
            <a:extLst>
              <a:ext uri="{FF2B5EF4-FFF2-40B4-BE49-F238E27FC236}">
                <a16:creationId xmlns:a16="http://schemas.microsoft.com/office/drawing/2014/main" id="{E78CA9F8-9097-426D-89A3-ECC2D017774D}"/>
              </a:ext>
            </a:extLst>
          </p:cNvPr>
          <p:cNvGrpSpPr/>
          <p:nvPr/>
        </p:nvGrpSpPr>
        <p:grpSpPr>
          <a:xfrm>
            <a:off x="7364048" y="6253748"/>
            <a:ext cx="520312" cy="395923"/>
            <a:chOff x="7149414" y="5582313"/>
            <a:chExt cx="706396" cy="537520"/>
          </a:xfrm>
        </p:grpSpPr>
        <p:sp>
          <p:nvSpPr>
            <p:cNvPr id="146" name="Rectangle 145">
              <a:extLst>
                <a:ext uri="{FF2B5EF4-FFF2-40B4-BE49-F238E27FC236}">
                  <a16:creationId xmlns:a16="http://schemas.microsoft.com/office/drawing/2014/main" id="{4F5F4523-CBD2-451E-9D6D-6D1BB1A5C25A}"/>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4D1A6A14-E977-4D37-87D8-68682EE3F140}"/>
                </a:ext>
              </a:extLst>
            </p:cNvPr>
            <p:cNvGrpSpPr/>
            <p:nvPr/>
          </p:nvGrpSpPr>
          <p:grpSpPr>
            <a:xfrm>
              <a:off x="7602496" y="5582313"/>
              <a:ext cx="253314" cy="537519"/>
              <a:chOff x="7821827" y="2465172"/>
              <a:chExt cx="253314" cy="537519"/>
            </a:xfrm>
          </p:grpSpPr>
          <p:sp>
            <p:nvSpPr>
              <p:cNvPr id="148" name="Rectangle 147">
                <a:extLst>
                  <a:ext uri="{FF2B5EF4-FFF2-40B4-BE49-F238E27FC236}">
                    <a16:creationId xmlns:a16="http://schemas.microsoft.com/office/drawing/2014/main" id="{560A50D5-39D6-4A26-B2C4-9D63B267C162}"/>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9" name="Oval 148">
                <a:extLst>
                  <a:ext uri="{FF2B5EF4-FFF2-40B4-BE49-F238E27FC236}">
                    <a16:creationId xmlns:a16="http://schemas.microsoft.com/office/drawing/2014/main" id="{3CF4BA94-F5ED-4667-AF51-7C8A47E8622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2" name="Rectangle 81">
            <a:extLst>
              <a:ext uri="{FF2B5EF4-FFF2-40B4-BE49-F238E27FC236}">
                <a16:creationId xmlns:a16="http://schemas.microsoft.com/office/drawing/2014/main" id="{6734CFB6-BA11-4560-A86F-E4DCD548465C}"/>
              </a:ext>
            </a:extLst>
          </p:cNvPr>
          <p:cNvSpPr/>
          <p:nvPr/>
        </p:nvSpPr>
        <p:spPr>
          <a:xfrm>
            <a:off x="4659806"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3" name="Rectangle 82">
            <a:extLst>
              <a:ext uri="{FF2B5EF4-FFF2-40B4-BE49-F238E27FC236}">
                <a16:creationId xmlns:a16="http://schemas.microsoft.com/office/drawing/2014/main" id="{650D2458-D985-453E-B157-0A93009BDD53}"/>
              </a:ext>
            </a:extLst>
          </p:cNvPr>
          <p:cNvSpPr/>
          <p:nvPr/>
        </p:nvSpPr>
        <p:spPr>
          <a:xfrm>
            <a:off x="3296067"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4" name="Group 83">
            <a:extLst>
              <a:ext uri="{FF2B5EF4-FFF2-40B4-BE49-F238E27FC236}">
                <a16:creationId xmlns:a16="http://schemas.microsoft.com/office/drawing/2014/main" id="{EDC92F6A-15AD-41A9-B09F-7AFD40D359C8}"/>
              </a:ext>
            </a:extLst>
          </p:cNvPr>
          <p:cNvGrpSpPr/>
          <p:nvPr/>
        </p:nvGrpSpPr>
        <p:grpSpPr>
          <a:xfrm>
            <a:off x="3362063" y="6253748"/>
            <a:ext cx="520312" cy="395923"/>
            <a:chOff x="7149414" y="5582313"/>
            <a:chExt cx="706396" cy="537520"/>
          </a:xfrm>
        </p:grpSpPr>
        <p:sp>
          <p:nvSpPr>
            <p:cNvPr id="142" name="Rectangle 141">
              <a:extLst>
                <a:ext uri="{FF2B5EF4-FFF2-40B4-BE49-F238E27FC236}">
                  <a16:creationId xmlns:a16="http://schemas.microsoft.com/office/drawing/2014/main" id="{E9EB7BC3-FBEF-48EA-9DCD-74508073EAA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43" name="Group 142">
              <a:extLst>
                <a:ext uri="{FF2B5EF4-FFF2-40B4-BE49-F238E27FC236}">
                  <a16:creationId xmlns:a16="http://schemas.microsoft.com/office/drawing/2014/main" id="{AC7C9A4B-A2AD-4D99-A476-E6D3C8766501}"/>
                </a:ext>
              </a:extLst>
            </p:cNvPr>
            <p:cNvGrpSpPr/>
            <p:nvPr/>
          </p:nvGrpSpPr>
          <p:grpSpPr>
            <a:xfrm>
              <a:off x="7602496" y="5582313"/>
              <a:ext cx="253314" cy="537519"/>
              <a:chOff x="7821827" y="2465172"/>
              <a:chExt cx="253314" cy="537519"/>
            </a:xfrm>
          </p:grpSpPr>
          <p:sp>
            <p:nvSpPr>
              <p:cNvPr id="144" name="Rectangle 143">
                <a:extLst>
                  <a:ext uri="{FF2B5EF4-FFF2-40B4-BE49-F238E27FC236}">
                    <a16:creationId xmlns:a16="http://schemas.microsoft.com/office/drawing/2014/main" id="{28476A25-CFA7-42E5-A540-F7A89E5DF76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5" name="Oval 144">
                <a:extLst>
                  <a:ext uri="{FF2B5EF4-FFF2-40B4-BE49-F238E27FC236}">
                    <a16:creationId xmlns:a16="http://schemas.microsoft.com/office/drawing/2014/main" id="{24D0CB9A-C82F-43BB-AD70-C6E178E76D95}"/>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5" name="Oval 84">
            <a:extLst>
              <a:ext uri="{FF2B5EF4-FFF2-40B4-BE49-F238E27FC236}">
                <a16:creationId xmlns:a16="http://schemas.microsoft.com/office/drawing/2014/main" id="{752BF0AF-B775-44BD-AD2D-3D838CE68305}"/>
              </a:ext>
            </a:extLst>
          </p:cNvPr>
          <p:cNvSpPr/>
          <p:nvPr/>
        </p:nvSpPr>
        <p:spPr>
          <a:xfrm>
            <a:off x="4714417"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6" name="Rectangle 85">
            <a:extLst>
              <a:ext uri="{FF2B5EF4-FFF2-40B4-BE49-F238E27FC236}">
                <a16:creationId xmlns:a16="http://schemas.microsoft.com/office/drawing/2014/main" id="{8E8CFA00-2BA4-4F3C-A7BD-B54C12FF21A8}"/>
              </a:ext>
            </a:extLst>
          </p:cNvPr>
          <p:cNvSpPr/>
          <p:nvPr/>
        </p:nvSpPr>
        <p:spPr>
          <a:xfrm>
            <a:off x="522558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7" name="Rectangle 86">
            <a:extLst>
              <a:ext uri="{FF2B5EF4-FFF2-40B4-BE49-F238E27FC236}">
                <a16:creationId xmlns:a16="http://schemas.microsoft.com/office/drawing/2014/main" id="{4AEA8F4F-995E-4F91-9456-55496562D44D}"/>
              </a:ext>
            </a:extLst>
          </p:cNvPr>
          <p:cNvSpPr/>
          <p:nvPr/>
        </p:nvSpPr>
        <p:spPr>
          <a:xfrm>
            <a:off x="5412170"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8" name="Oval 87">
            <a:extLst>
              <a:ext uri="{FF2B5EF4-FFF2-40B4-BE49-F238E27FC236}">
                <a16:creationId xmlns:a16="http://schemas.microsoft.com/office/drawing/2014/main" id="{5C754AC0-B8FE-4334-B877-3A77B2B6C66B}"/>
              </a:ext>
            </a:extLst>
          </p:cNvPr>
          <p:cNvSpPr/>
          <p:nvPr/>
        </p:nvSpPr>
        <p:spPr>
          <a:xfrm>
            <a:off x="528019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Rectangle 88">
            <a:extLst>
              <a:ext uri="{FF2B5EF4-FFF2-40B4-BE49-F238E27FC236}">
                <a16:creationId xmlns:a16="http://schemas.microsoft.com/office/drawing/2014/main" id="{9DB7CA5D-D4CD-4C72-9163-CD015BC5D076}"/>
              </a:ext>
            </a:extLst>
          </p:cNvPr>
          <p:cNvSpPr/>
          <p:nvPr/>
        </p:nvSpPr>
        <p:spPr>
          <a:xfrm>
            <a:off x="5473005"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FC994615-C872-464A-80C5-4337EDA12699}"/>
              </a:ext>
            </a:extLst>
          </p:cNvPr>
          <p:cNvSpPr/>
          <p:nvPr/>
        </p:nvSpPr>
        <p:spPr>
          <a:xfrm>
            <a:off x="5877498"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1" name="Oval 90">
            <a:extLst>
              <a:ext uri="{FF2B5EF4-FFF2-40B4-BE49-F238E27FC236}">
                <a16:creationId xmlns:a16="http://schemas.microsoft.com/office/drawing/2014/main" id="{56D78666-A0E1-42CD-928F-39FC58639101}"/>
              </a:ext>
            </a:extLst>
          </p:cNvPr>
          <p:cNvSpPr/>
          <p:nvPr/>
        </p:nvSpPr>
        <p:spPr>
          <a:xfrm>
            <a:off x="5932108"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2" name="Straight Arrow Connector 91">
            <a:extLst>
              <a:ext uri="{FF2B5EF4-FFF2-40B4-BE49-F238E27FC236}">
                <a16:creationId xmlns:a16="http://schemas.microsoft.com/office/drawing/2014/main" id="{1CCD74C4-AA8C-4208-BDD4-FD5F9FF5C883}"/>
              </a:ext>
            </a:extLst>
          </p:cNvPr>
          <p:cNvCxnSpPr>
            <a:cxnSpLocks/>
            <a:stCxn id="88" idx="4"/>
            <a:endCxn id="83" idx="0"/>
          </p:cNvCxnSpPr>
          <p:nvPr/>
        </p:nvCxnSpPr>
        <p:spPr>
          <a:xfrm flipH="1">
            <a:off x="3979833" y="5740155"/>
            <a:ext cx="1339045"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2E1EC67-80ED-4EC6-BCD6-26DDF928CD5C}"/>
              </a:ext>
            </a:extLst>
          </p:cNvPr>
          <p:cNvCxnSpPr>
            <a:cxnSpLocks/>
            <a:stCxn id="91" idx="4"/>
            <a:endCxn id="96" idx="0"/>
          </p:cNvCxnSpPr>
          <p:nvPr/>
        </p:nvCxnSpPr>
        <p:spPr>
          <a:xfrm>
            <a:off x="5970790" y="5740155"/>
            <a:ext cx="5020" cy="473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EDD3E52-71CE-4736-B3FB-8297EB021F27}"/>
              </a:ext>
            </a:extLst>
          </p:cNvPr>
          <p:cNvCxnSpPr>
            <a:cxnSpLocks/>
            <a:stCxn id="85" idx="6"/>
            <a:endCxn id="96" idx="1"/>
          </p:cNvCxnSpPr>
          <p:nvPr/>
        </p:nvCxnSpPr>
        <p:spPr>
          <a:xfrm flipV="1">
            <a:off x="4791781" y="6450344"/>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CBFED063-39C1-41E3-8876-2E80B10D6E4D}"/>
              </a:ext>
            </a:extLst>
          </p:cNvPr>
          <p:cNvSpPr/>
          <p:nvPr/>
        </p:nvSpPr>
        <p:spPr>
          <a:xfrm>
            <a:off x="6655784" y="621353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6" name="Rectangle 95">
            <a:extLst>
              <a:ext uri="{FF2B5EF4-FFF2-40B4-BE49-F238E27FC236}">
                <a16:creationId xmlns:a16="http://schemas.microsoft.com/office/drawing/2014/main" id="{8A248DBD-13DD-4DD4-812F-5024DAC622D0}"/>
              </a:ext>
            </a:extLst>
          </p:cNvPr>
          <p:cNvSpPr/>
          <p:nvPr/>
        </p:nvSpPr>
        <p:spPr>
          <a:xfrm>
            <a:off x="5292044" y="6213538"/>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7" name="Group 96">
            <a:extLst>
              <a:ext uri="{FF2B5EF4-FFF2-40B4-BE49-F238E27FC236}">
                <a16:creationId xmlns:a16="http://schemas.microsoft.com/office/drawing/2014/main" id="{7F72BE04-ED82-4414-8379-7BC45784DAA2}"/>
              </a:ext>
            </a:extLst>
          </p:cNvPr>
          <p:cNvGrpSpPr/>
          <p:nvPr/>
        </p:nvGrpSpPr>
        <p:grpSpPr>
          <a:xfrm>
            <a:off x="5358040" y="6252382"/>
            <a:ext cx="520312" cy="395923"/>
            <a:chOff x="7149414" y="5582313"/>
            <a:chExt cx="706396" cy="537520"/>
          </a:xfrm>
        </p:grpSpPr>
        <p:sp>
          <p:nvSpPr>
            <p:cNvPr id="138" name="Rectangle 137">
              <a:extLst>
                <a:ext uri="{FF2B5EF4-FFF2-40B4-BE49-F238E27FC236}">
                  <a16:creationId xmlns:a16="http://schemas.microsoft.com/office/drawing/2014/main" id="{A84E5541-6B71-4E54-8551-694136FE22A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139" name="Group 138">
              <a:extLst>
                <a:ext uri="{FF2B5EF4-FFF2-40B4-BE49-F238E27FC236}">
                  <a16:creationId xmlns:a16="http://schemas.microsoft.com/office/drawing/2014/main" id="{27F61A52-8802-4551-9607-72279424F8FF}"/>
                </a:ext>
              </a:extLst>
            </p:cNvPr>
            <p:cNvGrpSpPr/>
            <p:nvPr/>
          </p:nvGrpSpPr>
          <p:grpSpPr>
            <a:xfrm>
              <a:off x="7602496" y="5582313"/>
              <a:ext cx="253314" cy="537519"/>
              <a:chOff x="7821827" y="2465172"/>
              <a:chExt cx="253314" cy="537519"/>
            </a:xfrm>
          </p:grpSpPr>
          <p:sp>
            <p:nvSpPr>
              <p:cNvPr id="140" name="Rectangle 139">
                <a:extLst>
                  <a:ext uri="{FF2B5EF4-FFF2-40B4-BE49-F238E27FC236}">
                    <a16:creationId xmlns:a16="http://schemas.microsoft.com/office/drawing/2014/main" id="{30E61252-62C0-48CE-890E-49A8F5DF036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1" name="Oval 140">
                <a:extLst>
                  <a:ext uri="{FF2B5EF4-FFF2-40B4-BE49-F238E27FC236}">
                    <a16:creationId xmlns:a16="http://schemas.microsoft.com/office/drawing/2014/main" id="{8A949C69-6E13-466A-A800-F6AD373C3CB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8" name="Oval 97">
            <a:extLst>
              <a:ext uri="{FF2B5EF4-FFF2-40B4-BE49-F238E27FC236}">
                <a16:creationId xmlns:a16="http://schemas.microsoft.com/office/drawing/2014/main" id="{27596AC8-BDC3-43B2-8C53-5193E731615D}"/>
              </a:ext>
            </a:extLst>
          </p:cNvPr>
          <p:cNvSpPr/>
          <p:nvPr/>
        </p:nvSpPr>
        <p:spPr>
          <a:xfrm>
            <a:off x="6710394" y="641166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9" name="Straight Arrow Connector 98">
            <a:extLst>
              <a:ext uri="{FF2B5EF4-FFF2-40B4-BE49-F238E27FC236}">
                <a16:creationId xmlns:a16="http://schemas.microsoft.com/office/drawing/2014/main" id="{0E47CAE3-5E92-4A1C-AEBB-C05288855139}"/>
              </a:ext>
            </a:extLst>
          </p:cNvPr>
          <p:cNvCxnSpPr>
            <a:cxnSpLocks/>
            <a:stCxn id="98" idx="6"/>
          </p:cNvCxnSpPr>
          <p:nvPr/>
        </p:nvCxnSpPr>
        <p:spPr>
          <a:xfrm flipV="1">
            <a:off x="6787758" y="6450343"/>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185FC52-C56B-4739-A695-68E6B737917E}"/>
              </a:ext>
            </a:extLst>
          </p:cNvPr>
          <p:cNvSpPr/>
          <p:nvPr/>
        </p:nvSpPr>
        <p:spPr>
          <a:xfrm>
            <a:off x="6543651"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D640279-3A4F-4779-A4DD-B795540AC9EE}"/>
              </a:ext>
            </a:extLst>
          </p:cNvPr>
          <p:cNvSpPr/>
          <p:nvPr/>
        </p:nvSpPr>
        <p:spPr>
          <a:xfrm>
            <a:off x="10686378" y="6202876"/>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Rectangle 102">
            <a:extLst>
              <a:ext uri="{FF2B5EF4-FFF2-40B4-BE49-F238E27FC236}">
                <a16:creationId xmlns:a16="http://schemas.microsoft.com/office/drawing/2014/main" id="{71BD7882-BED0-4FBB-8010-31023A4F3EDB}"/>
              </a:ext>
            </a:extLst>
          </p:cNvPr>
          <p:cNvSpPr/>
          <p:nvPr/>
        </p:nvSpPr>
        <p:spPr>
          <a:xfrm>
            <a:off x="9322639" y="6202876"/>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4" name="Group 103">
            <a:extLst>
              <a:ext uri="{FF2B5EF4-FFF2-40B4-BE49-F238E27FC236}">
                <a16:creationId xmlns:a16="http://schemas.microsoft.com/office/drawing/2014/main" id="{7D189B36-D446-4956-83D9-5DE11FC03833}"/>
              </a:ext>
            </a:extLst>
          </p:cNvPr>
          <p:cNvGrpSpPr/>
          <p:nvPr/>
        </p:nvGrpSpPr>
        <p:grpSpPr>
          <a:xfrm>
            <a:off x="10030832" y="6241720"/>
            <a:ext cx="520312" cy="395923"/>
            <a:chOff x="6311213" y="5582314"/>
            <a:chExt cx="706396" cy="537520"/>
          </a:xfrm>
        </p:grpSpPr>
        <p:sp>
          <p:nvSpPr>
            <p:cNvPr id="130" name="Rectangle 129">
              <a:extLst>
                <a:ext uri="{FF2B5EF4-FFF2-40B4-BE49-F238E27FC236}">
                  <a16:creationId xmlns:a16="http://schemas.microsoft.com/office/drawing/2014/main" id="{31CC4AAA-15B2-4AF2-B546-A340ACB823F0}"/>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131" name="Group 130">
              <a:extLst>
                <a:ext uri="{FF2B5EF4-FFF2-40B4-BE49-F238E27FC236}">
                  <a16:creationId xmlns:a16="http://schemas.microsoft.com/office/drawing/2014/main" id="{EC6117EA-9774-4525-ABC0-B5CD97D3B65B}"/>
                </a:ext>
              </a:extLst>
            </p:cNvPr>
            <p:cNvGrpSpPr/>
            <p:nvPr/>
          </p:nvGrpSpPr>
          <p:grpSpPr>
            <a:xfrm>
              <a:off x="6764295" y="5582314"/>
              <a:ext cx="253314" cy="537519"/>
              <a:chOff x="7821827" y="2465172"/>
              <a:chExt cx="253314" cy="537519"/>
            </a:xfrm>
          </p:grpSpPr>
          <p:sp>
            <p:nvSpPr>
              <p:cNvPr id="132" name="Rectangle 131">
                <a:extLst>
                  <a:ext uri="{FF2B5EF4-FFF2-40B4-BE49-F238E27FC236}">
                    <a16:creationId xmlns:a16="http://schemas.microsoft.com/office/drawing/2014/main" id="{FB6ED294-166E-4077-90F0-AA1D4B9363CF}"/>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3" name="Oval 132">
                <a:extLst>
                  <a:ext uri="{FF2B5EF4-FFF2-40B4-BE49-F238E27FC236}">
                    <a16:creationId xmlns:a16="http://schemas.microsoft.com/office/drawing/2014/main" id="{A17F1086-A797-4071-81E4-CF2C30FF3FD6}"/>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05" name="Group 104">
            <a:extLst>
              <a:ext uri="{FF2B5EF4-FFF2-40B4-BE49-F238E27FC236}">
                <a16:creationId xmlns:a16="http://schemas.microsoft.com/office/drawing/2014/main" id="{EB15183B-2819-4329-9F47-12382432A72A}"/>
              </a:ext>
            </a:extLst>
          </p:cNvPr>
          <p:cNvGrpSpPr/>
          <p:nvPr/>
        </p:nvGrpSpPr>
        <p:grpSpPr>
          <a:xfrm>
            <a:off x="9388635" y="6241720"/>
            <a:ext cx="520312" cy="395923"/>
            <a:chOff x="7149414" y="5582313"/>
            <a:chExt cx="706396" cy="537520"/>
          </a:xfrm>
        </p:grpSpPr>
        <p:sp>
          <p:nvSpPr>
            <p:cNvPr id="126" name="Rectangle 125">
              <a:extLst>
                <a:ext uri="{FF2B5EF4-FFF2-40B4-BE49-F238E27FC236}">
                  <a16:creationId xmlns:a16="http://schemas.microsoft.com/office/drawing/2014/main" id="{834CF8E2-D2AE-4FDA-B8DC-F289B97FAD5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27" name="Group 126">
              <a:extLst>
                <a:ext uri="{FF2B5EF4-FFF2-40B4-BE49-F238E27FC236}">
                  <a16:creationId xmlns:a16="http://schemas.microsoft.com/office/drawing/2014/main" id="{6E2C6DB0-60E8-4943-A13A-D1543EB49682}"/>
                </a:ext>
              </a:extLst>
            </p:cNvPr>
            <p:cNvGrpSpPr/>
            <p:nvPr/>
          </p:nvGrpSpPr>
          <p:grpSpPr>
            <a:xfrm>
              <a:off x="7602496" y="5582313"/>
              <a:ext cx="253314" cy="537519"/>
              <a:chOff x="7821827" y="2465172"/>
              <a:chExt cx="253314" cy="537519"/>
            </a:xfrm>
          </p:grpSpPr>
          <p:sp>
            <p:nvSpPr>
              <p:cNvPr id="128" name="Rectangle 127">
                <a:extLst>
                  <a:ext uri="{FF2B5EF4-FFF2-40B4-BE49-F238E27FC236}">
                    <a16:creationId xmlns:a16="http://schemas.microsoft.com/office/drawing/2014/main" id="{A8392861-F250-4BB8-AE98-19A322C50E8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9" name="Oval 128">
                <a:extLst>
                  <a:ext uri="{FF2B5EF4-FFF2-40B4-BE49-F238E27FC236}">
                    <a16:creationId xmlns:a16="http://schemas.microsoft.com/office/drawing/2014/main" id="{9CAD8BF2-D53E-4295-AD64-584C41237B38}"/>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06" name="Oval 105">
            <a:extLst>
              <a:ext uri="{FF2B5EF4-FFF2-40B4-BE49-F238E27FC236}">
                <a16:creationId xmlns:a16="http://schemas.microsoft.com/office/drawing/2014/main" id="{2B0150E8-95E4-4BF2-9E5A-B1062A013E14}"/>
              </a:ext>
            </a:extLst>
          </p:cNvPr>
          <p:cNvSpPr/>
          <p:nvPr/>
        </p:nvSpPr>
        <p:spPr>
          <a:xfrm>
            <a:off x="8716401"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07" name="Straight Arrow Connector 106">
            <a:extLst>
              <a:ext uri="{FF2B5EF4-FFF2-40B4-BE49-F238E27FC236}">
                <a16:creationId xmlns:a16="http://schemas.microsoft.com/office/drawing/2014/main" id="{B72D770C-6C83-4F72-A2EC-2C970011A22B}"/>
              </a:ext>
            </a:extLst>
          </p:cNvPr>
          <p:cNvCxnSpPr>
            <a:cxnSpLocks/>
            <a:stCxn id="106" idx="6"/>
            <a:endCxn id="103" idx="1"/>
          </p:cNvCxnSpPr>
          <p:nvPr/>
        </p:nvCxnSpPr>
        <p:spPr>
          <a:xfrm flipV="1">
            <a:off x="8793765" y="6439682"/>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9C20B88-7E80-44A9-A121-FFBB2F43AADE}"/>
              </a:ext>
            </a:extLst>
          </p:cNvPr>
          <p:cNvSpPr/>
          <p:nvPr/>
        </p:nvSpPr>
        <p:spPr>
          <a:xfrm>
            <a:off x="8268484"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9" name="Rectangle 108">
            <a:extLst>
              <a:ext uri="{FF2B5EF4-FFF2-40B4-BE49-F238E27FC236}">
                <a16:creationId xmlns:a16="http://schemas.microsoft.com/office/drawing/2014/main" id="{C8E2500E-9A6D-408E-A9E7-66B5C60562C4}"/>
              </a:ext>
            </a:extLst>
          </p:cNvPr>
          <p:cNvSpPr/>
          <p:nvPr/>
        </p:nvSpPr>
        <p:spPr>
          <a:xfrm>
            <a:off x="8455069"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0" name="Oval 109">
            <a:extLst>
              <a:ext uri="{FF2B5EF4-FFF2-40B4-BE49-F238E27FC236}">
                <a16:creationId xmlns:a16="http://schemas.microsoft.com/office/drawing/2014/main" id="{F2F649E2-4373-40D1-972E-A94615CE643D}"/>
              </a:ext>
            </a:extLst>
          </p:cNvPr>
          <p:cNvSpPr/>
          <p:nvPr/>
        </p:nvSpPr>
        <p:spPr>
          <a:xfrm>
            <a:off x="8323095"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1" name="Rectangle 110">
            <a:extLst>
              <a:ext uri="{FF2B5EF4-FFF2-40B4-BE49-F238E27FC236}">
                <a16:creationId xmlns:a16="http://schemas.microsoft.com/office/drawing/2014/main" id="{1A87E09F-7D89-4495-8F0F-43A8CCF65EBD}"/>
              </a:ext>
            </a:extLst>
          </p:cNvPr>
          <p:cNvSpPr/>
          <p:nvPr/>
        </p:nvSpPr>
        <p:spPr>
          <a:xfrm>
            <a:off x="8515904"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4F7405FA-C004-4E86-8086-F432A649173A}"/>
              </a:ext>
            </a:extLst>
          </p:cNvPr>
          <p:cNvSpPr/>
          <p:nvPr/>
        </p:nvSpPr>
        <p:spPr>
          <a:xfrm>
            <a:off x="892039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3" name="Oval 112">
            <a:extLst>
              <a:ext uri="{FF2B5EF4-FFF2-40B4-BE49-F238E27FC236}">
                <a16:creationId xmlns:a16="http://schemas.microsoft.com/office/drawing/2014/main" id="{AD44D633-2CBC-4AEC-8057-03D8F6738731}"/>
              </a:ext>
            </a:extLst>
          </p:cNvPr>
          <p:cNvSpPr/>
          <p:nvPr/>
        </p:nvSpPr>
        <p:spPr>
          <a:xfrm>
            <a:off x="897500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4" name="Rectangle 113">
            <a:extLst>
              <a:ext uri="{FF2B5EF4-FFF2-40B4-BE49-F238E27FC236}">
                <a16:creationId xmlns:a16="http://schemas.microsoft.com/office/drawing/2014/main" id="{AB1926FD-46AA-4C85-B3D9-F6F5801A4FB4}"/>
              </a:ext>
            </a:extLst>
          </p:cNvPr>
          <p:cNvSpPr/>
          <p:nvPr/>
        </p:nvSpPr>
        <p:spPr>
          <a:xfrm>
            <a:off x="9586550"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5" name="Rectangle 114">
            <a:extLst>
              <a:ext uri="{FF2B5EF4-FFF2-40B4-BE49-F238E27FC236}">
                <a16:creationId xmlns:a16="http://schemas.microsoft.com/office/drawing/2014/main" id="{0358F236-00D1-44EA-B075-BE85E166D50F}"/>
              </a:ext>
            </a:extLst>
          </p:cNvPr>
          <p:cNvSpPr/>
          <p:nvPr/>
        </p:nvSpPr>
        <p:spPr>
          <a:xfrm>
            <a:off x="6668861"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6" name="Rectangle 115">
            <a:extLst>
              <a:ext uri="{FF2B5EF4-FFF2-40B4-BE49-F238E27FC236}">
                <a16:creationId xmlns:a16="http://schemas.microsoft.com/office/drawing/2014/main" id="{7CBB9D27-2ED0-417F-BCD1-B7C4FE4E3906}"/>
              </a:ext>
            </a:extLst>
          </p:cNvPr>
          <p:cNvSpPr/>
          <p:nvPr/>
        </p:nvSpPr>
        <p:spPr>
          <a:xfrm>
            <a:off x="6855445" y="4751052"/>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7" name="Oval 116">
            <a:extLst>
              <a:ext uri="{FF2B5EF4-FFF2-40B4-BE49-F238E27FC236}">
                <a16:creationId xmlns:a16="http://schemas.microsoft.com/office/drawing/2014/main" id="{708EDAE8-67C2-4BEC-97FA-A0709EDDAC32}"/>
              </a:ext>
            </a:extLst>
          </p:cNvPr>
          <p:cNvSpPr/>
          <p:nvPr/>
        </p:nvSpPr>
        <p:spPr>
          <a:xfrm>
            <a:off x="6723471"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8" name="Rectangle 117">
            <a:extLst>
              <a:ext uri="{FF2B5EF4-FFF2-40B4-BE49-F238E27FC236}">
                <a16:creationId xmlns:a16="http://schemas.microsoft.com/office/drawing/2014/main" id="{3675D0F7-54D4-4C2D-9DCC-32386AB7FC8E}"/>
              </a:ext>
            </a:extLst>
          </p:cNvPr>
          <p:cNvSpPr/>
          <p:nvPr/>
        </p:nvSpPr>
        <p:spPr>
          <a:xfrm>
            <a:off x="6916280" y="4789896"/>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8A4DF1D5-8A73-4825-ACD1-071E75DDD2D7}"/>
              </a:ext>
            </a:extLst>
          </p:cNvPr>
          <p:cNvSpPr/>
          <p:nvPr/>
        </p:nvSpPr>
        <p:spPr>
          <a:xfrm>
            <a:off x="7320772"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0" name="Oval 119">
            <a:extLst>
              <a:ext uri="{FF2B5EF4-FFF2-40B4-BE49-F238E27FC236}">
                <a16:creationId xmlns:a16="http://schemas.microsoft.com/office/drawing/2014/main" id="{1B6C52C3-394F-46E0-B606-4CD62B6671FE}"/>
              </a:ext>
            </a:extLst>
          </p:cNvPr>
          <p:cNvSpPr/>
          <p:nvPr/>
        </p:nvSpPr>
        <p:spPr>
          <a:xfrm>
            <a:off x="7375383"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1" name="Rectangle 120">
            <a:extLst>
              <a:ext uri="{FF2B5EF4-FFF2-40B4-BE49-F238E27FC236}">
                <a16:creationId xmlns:a16="http://schemas.microsoft.com/office/drawing/2014/main" id="{E0B1D935-34C6-4DF2-8221-CA3F8CEDD7F8}"/>
              </a:ext>
            </a:extLst>
          </p:cNvPr>
          <p:cNvSpPr/>
          <p:nvPr/>
        </p:nvSpPr>
        <p:spPr>
          <a:xfrm>
            <a:off x="7986926"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2" name="Straight Arrow Connector 121">
            <a:extLst>
              <a:ext uri="{FF2B5EF4-FFF2-40B4-BE49-F238E27FC236}">
                <a16:creationId xmlns:a16="http://schemas.microsoft.com/office/drawing/2014/main" id="{BB7CA252-1A5D-4D54-9B7F-A9FA1506F2F2}"/>
              </a:ext>
            </a:extLst>
          </p:cNvPr>
          <p:cNvCxnSpPr>
            <a:cxnSpLocks/>
            <a:stCxn id="110" idx="4"/>
            <a:endCxn id="80" idx="0"/>
          </p:cNvCxnSpPr>
          <p:nvPr/>
        </p:nvCxnSpPr>
        <p:spPr>
          <a:xfrm flipH="1">
            <a:off x="7981817" y="5740155"/>
            <a:ext cx="379960"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9F10AB-438D-4948-9D4C-2105074C1096}"/>
              </a:ext>
            </a:extLst>
          </p:cNvPr>
          <p:cNvCxnSpPr>
            <a:cxnSpLocks/>
            <a:stCxn id="113" idx="4"/>
          </p:cNvCxnSpPr>
          <p:nvPr/>
        </p:nvCxnSpPr>
        <p:spPr>
          <a:xfrm>
            <a:off x="9013688" y="5740155"/>
            <a:ext cx="977106" cy="446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93B9BA9-5D88-4FB5-833E-6C298A5C738E}"/>
              </a:ext>
            </a:extLst>
          </p:cNvPr>
          <p:cNvCxnSpPr>
            <a:cxnSpLocks/>
            <a:stCxn id="117" idx="4"/>
            <a:endCxn id="90" idx="0"/>
          </p:cNvCxnSpPr>
          <p:nvPr/>
        </p:nvCxnSpPr>
        <p:spPr>
          <a:xfrm flipH="1">
            <a:off x="5970790" y="5026539"/>
            <a:ext cx="791363" cy="43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BB7D15D-954C-4012-8300-5FE5558CFAAA}"/>
              </a:ext>
            </a:extLst>
          </p:cNvPr>
          <p:cNvCxnSpPr>
            <a:cxnSpLocks/>
            <a:stCxn id="120" idx="5"/>
            <a:endCxn id="112" idx="0"/>
          </p:cNvCxnSpPr>
          <p:nvPr/>
        </p:nvCxnSpPr>
        <p:spPr>
          <a:xfrm>
            <a:off x="7441417" y="5015209"/>
            <a:ext cx="1572271" cy="449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Arrow: Bent-Up 149">
            <a:extLst>
              <a:ext uri="{FF2B5EF4-FFF2-40B4-BE49-F238E27FC236}">
                <a16:creationId xmlns:a16="http://schemas.microsoft.com/office/drawing/2014/main" id="{4B047550-D779-49B0-9B0A-671F96B3C313}"/>
              </a:ext>
            </a:extLst>
          </p:cNvPr>
          <p:cNvSpPr/>
          <p:nvPr/>
        </p:nvSpPr>
        <p:spPr>
          <a:xfrm rot="5400000">
            <a:off x="1911573" y="5002951"/>
            <a:ext cx="1153889" cy="825388"/>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229036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8668-42DE-41BF-9FD3-8E5B2CB1AECD}"/>
              </a:ext>
            </a:extLst>
          </p:cNvPr>
          <p:cNvSpPr>
            <a:spLocks noGrp="1"/>
          </p:cNvSpPr>
          <p:nvPr>
            <p:ph type="title"/>
          </p:nvPr>
        </p:nvSpPr>
        <p:spPr/>
        <p:txBody>
          <a:bodyPr/>
          <a:lstStyle/>
          <a:p>
            <a:r>
              <a:rPr lang="en-US" altLang="zh-HK" dirty="0"/>
              <a:t>Example of a Deletion in a B</a:t>
            </a:r>
            <a:r>
              <a:rPr lang="en-US" altLang="zh-HK" baseline="30000" dirty="0"/>
              <a:t>+</a:t>
            </a:r>
            <a:r>
              <a:rPr lang="en-US" altLang="zh-HK" dirty="0"/>
              <a:t>-tree </a:t>
            </a:r>
            <a:r>
              <a:rPr lang="en-US" altLang="zh-TW" dirty="0"/>
              <a:t>(2/3)</a:t>
            </a:r>
            <a:endParaRPr lang="en-HK" dirty="0"/>
          </a:p>
        </p:txBody>
      </p:sp>
      <p:sp>
        <p:nvSpPr>
          <p:cNvPr id="3" name="Content Placeholder 2">
            <a:extLst>
              <a:ext uri="{FF2B5EF4-FFF2-40B4-BE49-F238E27FC236}">
                <a16:creationId xmlns:a16="http://schemas.microsoft.com/office/drawing/2014/main" id="{834068EE-2B0D-4954-BA3A-901B460A47D0}"/>
              </a:ext>
            </a:extLst>
          </p:cNvPr>
          <p:cNvSpPr>
            <a:spLocks noGrp="1"/>
          </p:cNvSpPr>
          <p:nvPr>
            <p:ph idx="1"/>
          </p:nvPr>
        </p:nvSpPr>
        <p:spPr>
          <a:xfrm>
            <a:off x="389788" y="2011680"/>
            <a:ext cx="11301469" cy="4206240"/>
          </a:xfrm>
        </p:spPr>
        <p:txBody>
          <a:bodyPr/>
          <a:lstStyle/>
          <a:p>
            <a:r>
              <a:rPr lang="en-HK" dirty="0"/>
              <a:t>Delete 7: Distribute the keys between the node and the </a:t>
            </a:r>
            <a:r>
              <a:rPr lang="en-HK" dirty="0" err="1"/>
              <a:t>neighbor</a:t>
            </a:r>
            <a:r>
              <a:rPr lang="en-HK" dirty="0"/>
              <a:t>. Repair the keys in the levels above.</a:t>
            </a:r>
          </a:p>
          <a:p>
            <a:endParaRPr lang="en-HK" dirty="0"/>
          </a:p>
          <a:p>
            <a:endParaRPr lang="en-HK" dirty="0"/>
          </a:p>
        </p:txBody>
      </p:sp>
      <p:sp>
        <p:nvSpPr>
          <p:cNvPr id="4" name="Slide Number Placeholder 3">
            <a:extLst>
              <a:ext uri="{FF2B5EF4-FFF2-40B4-BE49-F238E27FC236}">
                <a16:creationId xmlns:a16="http://schemas.microsoft.com/office/drawing/2014/main" id="{736D09ED-A0C8-48E0-A7B9-E8754436A00C}"/>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9" name="Rectangle 78">
            <a:extLst>
              <a:ext uri="{FF2B5EF4-FFF2-40B4-BE49-F238E27FC236}">
                <a16:creationId xmlns:a16="http://schemas.microsoft.com/office/drawing/2014/main" id="{B18E58CB-8041-4BCD-8A16-463F435B89C8}"/>
              </a:ext>
            </a:extLst>
          </p:cNvPr>
          <p:cNvSpPr/>
          <p:nvPr/>
        </p:nvSpPr>
        <p:spPr>
          <a:xfrm>
            <a:off x="8661791"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0" name="Rectangle 79">
            <a:extLst>
              <a:ext uri="{FF2B5EF4-FFF2-40B4-BE49-F238E27FC236}">
                <a16:creationId xmlns:a16="http://schemas.microsoft.com/office/drawing/2014/main" id="{4E117B17-F878-4866-B80C-9CF7064F65F2}"/>
              </a:ext>
            </a:extLst>
          </p:cNvPr>
          <p:cNvSpPr/>
          <p:nvPr/>
        </p:nvSpPr>
        <p:spPr>
          <a:xfrm>
            <a:off x="7298051"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1" name="Group 80">
            <a:extLst>
              <a:ext uri="{FF2B5EF4-FFF2-40B4-BE49-F238E27FC236}">
                <a16:creationId xmlns:a16="http://schemas.microsoft.com/office/drawing/2014/main" id="{E78CA9F8-9097-426D-89A3-ECC2D017774D}"/>
              </a:ext>
            </a:extLst>
          </p:cNvPr>
          <p:cNvGrpSpPr/>
          <p:nvPr/>
        </p:nvGrpSpPr>
        <p:grpSpPr>
          <a:xfrm>
            <a:off x="7364048" y="6253748"/>
            <a:ext cx="520312" cy="395923"/>
            <a:chOff x="7149414" y="5582313"/>
            <a:chExt cx="706396" cy="537520"/>
          </a:xfrm>
        </p:grpSpPr>
        <p:sp>
          <p:nvSpPr>
            <p:cNvPr id="146" name="Rectangle 145">
              <a:extLst>
                <a:ext uri="{FF2B5EF4-FFF2-40B4-BE49-F238E27FC236}">
                  <a16:creationId xmlns:a16="http://schemas.microsoft.com/office/drawing/2014/main" id="{4F5F4523-CBD2-451E-9D6D-6D1BB1A5C25A}"/>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4D1A6A14-E977-4D37-87D8-68682EE3F140}"/>
                </a:ext>
              </a:extLst>
            </p:cNvPr>
            <p:cNvGrpSpPr/>
            <p:nvPr/>
          </p:nvGrpSpPr>
          <p:grpSpPr>
            <a:xfrm>
              <a:off x="7602496" y="5582313"/>
              <a:ext cx="253314" cy="537519"/>
              <a:chOff x="7821827" y="2465172"/>
              <a:chExt cx="253314" cy="537519"/>
            </a:xfrm>
          </p:grpSpPr>
          <p:sp>
            <p:nvSpPr>
              <p:cNvPr id="148" name="Rectangle 147">
                <a:extLst>
                  <a:ext uri="{FF2B5EF4-FFF2-40B4-BE49-F238E27FC236}">
                    <a16:creationId xmlns:a16="http://schemas.microsoft.com/office/drawing/2014/main" id="{560A50D5-39D6-4A26-B2C4-9D63B267C162}"/>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9" name="Oval 148">
                <a:extLst>
                  <a:ext uri="{FF2B5EF4-FFF2-40B4-BE49-F238E27FC236}">
                    <a16:creationId xmlns:a16="http://schemas.microsoft.com/office/drawing/2014/main" id="{3CF4BA94-F5ED-4667-AF51-7C8A47E8622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2" name="Rectangle 81">
            <a:extLst>
              <a:ext uri="{FF2B5EF4-FFF2-40B4-BE49-F238E27FC236}">
                <a16:creationId xmlns:a16="http://schemas.microsoft.com/office/drawing/2014/main" id="{6734CFB6-BA11-4560-A86F-E4DCD548465C}"/>
              </a:ext>
            </a:extLst>
          </p:cNvPr>
          <p:cNvSpPr/>
          <p:nvPr/>
        </p:nvSpPr>
        <p:spPr>
          <a:xfrm>
            <a:off x="4659806" y="621490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3" name="Rectangle 82">
            <a:extLst>
              <a:ext uri="{FF2B5EF4-FFF2-40B4-BE49-F238E27FC236}">
                <a16:creationId xmlns:a16="http://schemas.microsoft.com/office/drawing/2014/main" id="{650D2458-D985-453E-B157-0A93009BDD53}"/>
              </a:ext>
            </a:extLst>
          </p:cNvPr>
          <p:cNvSpPr/>
          <p:nvPr/>
        </p:nvSpPr>
        <p:spPr>
          <a:xfrm>
            <a:off x="3296067" y="621490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4" name="Group 83">
            <a:extLst>
              <a:ext uri="{FF2B5EF4-FFF2-40B4-BE49-F238E27FC236}">
                <a16:creationId xmlns:a16="http://schemas.microsoft.com/office/drawing/2014/main" id="{EDC92F6A-15AD-41A9-B09F-7AFD40D359C8}"/>
              </a:ext>
            </a:extLst>
          </p:cNvPr>
          <p:cNvGrpSpPr/>
          <p:nvPr/>
        </p:nvGrpSpPr>
        <p:grpSpPr>
          <a:xfrm>
            <a:off x="3362063" y="6253748"/>
            <a:ext cx="520312" cy="395923"/>
            <a:chOff x="7149414" y="5582313"/>
            <a:chExt cx="706396" cy="537520"/>
          </a:xfrm>
        </p:grpSpPr>
        <p:sp>
          <p:nvSpPr>
            <p:cNvPr id="142" name="Rectangle 141">
              <a:extLst>
                <a:ext uri="{FF2B5EF4-FFF2-40B4-BE49-F238E27FC236}">
                  <a16:creationId xmlns:a16="http://schemas.microsoft.com/office/drawing/2014/main" id="{E9EB7BC3-FBEF-48EA-9DCD-74508073EAA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43" name="Group 142">
              <a:extLst>
                <a:ext uri="{FF2B5EF4-FFF2-40B4-BE49-F238E27FC236}">
                  <a16:creationId xmlns:a16="http://schemas.microsoft.com/office/drawing/2014/main" id="{AC7C9A4B-A2AD-4D99-A476-E6D3C8766501}"/>
                </a:ext>
              </a:extLst>
            </p:cNvPr>
            <p:cNvGrpSpPr/>
            <p:nvPr/>
          </p:nvGrpSpPr>
          <p:grpSpPr>
            <a:xfrm>
              <a:off x="7602496" y="5582313"/>
              <a:ext cx="253314" cy="537519"/>
              <a:chOff x="7821827" y="2465172"/>
              <a:chExt cx="253314" cy="537519"/>
            </a:xfrm>
          </p:grpSpPr>
          <p:sp>
            <p:nvSpPr>
              <p:cNvPr id="144" name="Rectangle 143">
                <a:extLst>
                  <a:ext uri="{FF2B5EF4-FFF2-40B4-BE49-F238E27FC236}">
                    <a16:creationId xmlns:a16="http://schemas.microsoft.com/office/drawing/2014/main" id="{28476A25-CFA7-42E5-A540-F7A89E5DF76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5" name="Oval 144">
                <a:extLst>
                  <a:ext uri="{FF2B5EF4-FFF2-40B4-BE49-F238E27FC236}">
                    <a16:creationId xmlns:a16="http://schemas.microsoft.com/office/drawing/2014/main" id="{24D0CB9A-C82F-43BB-AD70-C6E178E76D95}"/>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5" name="Oval 84">
            <a:extLst>
              <a:ext uri="{FF2B5EF4-FFF2-40B4-BE49-F238E27FC236}">
                <a16:creationId xmlns:a16="http://schemas.microsoft.com/office/drawing/2014/main" id="{752BF0AF-B775-44BD-AD2D-3D838CE68305}"/>
              </a:ext>
            </a:extLst>
          </p:cNvPr>
          <p:cNvSpPr/>
          <p:nvPr/>
        </p:nvSpPr>
        <p:spPr>
          <a:xfrm>
            <a:off x="4714417"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6" name="Rectangle 85">
            <a:extLst>
              <a:ext uri="{FF2B5EF4-FFF2-40B4-BE49-F238E27FC236}">
                <a16:creationId xmlns:a16="http://schemas.microsoft.com/office/drawing/2014/main" id="{8E8CFA00-2BA4-4F3C-A7BD-B54C12FF21A8}"/>
              </a:ext>
            </a:extLst>
          </p:cNvPr>
          <p:cNvSpPr/>
          <p:nvPr/>
        </p:nvSpPr>
        <p:spPr>
          <a:xfrm>
            <a:off x="522558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7" name="Rectangle 86">
            <a:extLst>
              <a:ext uri="{FF2B5EF4-FFF2-40B4-BE49-F238E27FC236}">
                <a16:creationId xmlns:a16="http://schemas.microsoft.com/office/drawing/2014/main" id="{4AEA8F4F-995E-4F91-9456-55496562D44D}"/>
              </a:ext>
            </a:extLst>
          </p:cNvPr>
          <p:cNvSpPr/>
          <p:nvPr/>
        </p:nvSpPr>
        <p:spPr>
          <a:xfrm>
            <a:off x="5412170"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8" name="Oval 87">
            <a:extLst>
              <a:ext uri="{FF2B5EF4-FFF2-40B4-BE49-F238E27FC236}">
                <a16:creationId xmlns:a16="http://schemas.microsoft.com/office/drawing/2014/main" id="{5C754AC0-B8FE-4334-B877-3A77B2B6C66B}"/>
              </a:ext>
            </a:extLst>
          </p:cNvPr>
          <p:cNvSpPr/>
          <p:nvPr/>
        </p:nvSpPr>
        <p:spPr>
          <a:xfrm>
            <a:off x="528019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Rectangle 88">
            <a:extLst>
              <a:ext uri="{FF2B5EF4-FFF2-40B4-BE49-F238E27FC236}">
                <a16:creationId xmlns:a16="http://schemas.microsoft.com/office/drawing/2014/main" id="{9DB7CA5D-D4CD-4C72-9163-CD015BC5D076}"/>
              </a:ext>
            </a:extLst>
          </p:cNvPr>
          <p:cNvSpPr/>
          <p:nvPr/>
        </p:nvSpPr>
        <p:spPr>
          <a:xfrm>
            <a:off x="5473005"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FC994615-C872-464A-80C5-4337EDA12699}"/>
              </a:ext>
            </a:extLst>
          </p:cNvPr>
          <p:cNvSpPr/>
          <p:nvPr/>
        </p:nvSpPr>
        <p:spPr>
          <a:xfrm>
            <a:off x="5877498"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1" name="Oval 90">
            <a:extLst>
              <a:ext uri="{FF2B5EF4-FFF2-40B4-BE49-F238E27FC236}">
                <a16:creationId xmlns:a16="http://schemas.microsoft.com/office/drawing/2014/main" id="{56D78666-A0E1-42CD-928F-39FC58639101}"/>
              </a:ext>
            </a:extLst>
          </p:cNvPr>
          <p:cNvSpPr/>
          <p:nvPr/>
        </p:nvSpPr>
        <p:spPr>
          <a:xfrm>
            <a:off x="5932108"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2" name="Straight Arrow Connector 91">
            <a:extLst>
              <a:ext uri="{FF2B5EF4-FFF2-40B4-BE49-F238E27FC236}">
                <a16:creationId xmlns:a16="http://schemas.microsoft.com/office/drawing/2014/main" id="{1CCD74C4-AA8C-4208-BDD4-FD5F9FF5C883}"/>
              </a:ext>
            </a:extLst>
          </p:cNvPr>
          <p:cNvCxnSpPr>
            <a:cxnSpLocks/>
            <a:stCxn id="88" idx="4"/>
            <a:endCxn id="83" idx="0"/>
          </p:cNvCxnSpPr>
          <p:nvPr/>
        </p:nvCxnSpPr>
        <p:spPr>
          <a:xfrm flipH="1">
            <a:off x="3979833" y="5740155"/>
            <a:ext cx="1339045"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2E1EC67-80ED-4EC6-BCD6-26DDF928CD5C}"/>
              </a:ext>
            </a:extLst>
          </p:cNvPr>
          <p:cNvCxnSpPr>
            <a:cxnSpLocks/>
            <a:stCxn id="91" idx="4"/>
            <a:endCxn id="96" idx="0"/>
          </p:cNvCxnSpPr>
          <p:nvPr/>
        </p:nvCxnSpPr>
        <p:spPr>
          <a:xfrm>
            <a:off x="5970790" y="5740155"/>
            <a:ext cx="5020" cy="473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EDD3E52-71CE-4736-B3FB-8297EB021F27}"/>
              </a:ext>
            </a:extLst>
          </p:cNvPr>
          <p:cNvCxnSpPr>
            <a:cxnSpLocks/>
            <a:stCxn id="85" idx="6"/>
            <a:endCxn id="96" idx="1"/>
          </p:cNvCxnSpPr>
          <p:nvPr/>
        </p:nvCxnSpPr>
        <p:spPr>
          <a:xfrm flipV="1">
            <a:off x="4791781" y="6450344"/>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CBFED063-39C1-41E3-8876-2E80B10D6E4D}"/>
              </a:ext>
            </a:extLst>
          </p:cNvPr>
          <p:cNvSpPr/>
          <p:nvPr/>
        </p:nvSpPr>
        <p:spPr>
          <a:xfrm>
            <a:off x="6655784" y="621353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6" name="Rectangle 95">
            <a:extLst>
              <a:ext uri="{FF2B5EF4-FFF2-40B4-BE49-F238E27FC236}">
                <a16:creationId xmlns:a16="http://schemas.microsoft.com/office/drawing/2014/main" id="{8A248DBD-13DD-4DD4-812F-5024DAC622D0}"/>
              </a:ext>
            </a:extLst>
          </p:cNvPr>
          <p:cNvSpPr/>
          <p:nvPr/>
        </p:nvSpPr>
        <p:spPr>
          <a:xfrm>
            <a:off x="5292044" y="6213538"/>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7" name="Group 96">
            <a:extLst>
              <a:ext uri="{FF2B5EF4-FFF2-40B4-BE49-F238E27FC236}">
                <a16:creationId xmlns:a16="http://schemas.microsoft.com/office/drawing/2014/main" id="{7F72BE04-ED82-4414-8379-7BC45784DAA2}"/>
              </a:ext>
            </a:extLst>
          </p:cNvPr>
          <p:cNvGrpSpPr/>
          <p:nvPr/>
        </p:nvGrpSpPr>
        <p:grpSpPr>
          <a:xfrm>
            <a:off x="5358040" y="6252382"/>
            <a:ext cx="520312" cy="395923"/>
            <a:chOff x="7149414" y="5582313"/>
            <a:chExt cx="706396" cy="537520"/>
          </a:xfrm>
        </p:grpSpPr>
        <p:sp>
          <p:nvSpPr>
            <p:cNvPr id="138" name="Rectangle 137">
              <a:extLst>
                <a:ext uri="{FF2B5EF4-FFF2-40B4-BE49-F238E27FC236}">
                  <a16:creationId xmlns:a16="http://schemas.microsoft.com/office/drawing/2014/main" id="{A84E5541-6B71-4E54-8551-694136FE22A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139" name="Group 138">
              <a:extLst>
                <a:ext uri="{FF2B5EF4-FFF2-40B4-BE49-F238E27FC236}">
                  <a16:creationId xmlns:a16="http://schemas.microsoft.com/office/drawing/2014/main" id="{27F61A52-8802-4551-9607-72279424F8FF}"/>
                </a:ext>
              </a:extLst>
            </p:cNvPr>
            <p:cNvGrpSpPr/>
            <p:nvPr/>
          </p:nvGrpSpPr>
          <p:grpSpPr>
            <a:xfrm>
              <a:off x="7602496" y="5582313"/>
              <a:ext cx="253314" cy="537519"/>
              <a:chOff x="7821827" y="2465172"/>
              <a:chExt cx="253314" cy="537519"/>
            </a:xfrm>
          </p:grpSpPr>
          <p:sp>
            <p:nvSpPr>
              <p:cNvPr id="140" name="Rectangle 139">
                <a:extLst>
                  <a:ext uri="{FF2B5EF4-FFF2-40B4-BE49-F238E27FC236}">
                    <a16:creationId xmlns:a16="http://schemas.microsoft.com/office/drawing/2014/main" id="{30E61252-62C0-48CE-890E-49A8F5DF036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1" name="Oval 140">
                <a:extLst>
                  <a:ext uri="{FF2B5EF4-FFF2-40B4-BE49-F238E27FC236}">
                    <a16:creationId xmlns:a16="http://schemas.microsoft.com/office/drawing/2014/main" id="{8A949C69-6E13-466A-A800-F6AD373C3CB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8" name="Oval 97">
            <a:extLst>
              <a:ext uri="{FF2B5EF4-FFF2-40B4-BE49-F238E27FC236}">
                <a16:creationId xmlns:a16="http://schemas.microsoft.com/office/drawing/2014/main" id="{27596AC8-BDC3-43B2-8C53-5193E731615D}"/>
              </a:ext>
            </a:extLst>
          </p:cNvPr>
          <p:cNvSpPr/>
          <p:nvPr/>
        </p:nvSpPr>
        <p:spPr>
          <a:xfrm>
            <a:off x="6710394" y="641166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9" name="Straight Arrow Connector 98">
            <a:extLst>
              <a:ext uri="{FF2B5EF4-FFF2-40B4-BE49-F238E27FC236}">
                <a16:creationId xmlns:a16="http://schemas.microsoft.com/office/drawing/2014/main" id="{0E47CAE3-5E92-4A1C-AEBB-C05288855139}"/>
              </a:ext>
            </a:extLst>
          </p:cNvPr>
          <p:cNvCxnSpPr>
            <a:cxnSpLocks/>
            <a:stCxn id="98" idx="6"/>
          </p:cNvCxnSpPr>
          <p:nvPr/>
        </p:nvCxnSpPr>
        <p:spPr>
          <a:xfrm flipV="1">
            <a:off x="6787758" y="6450343"/>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185FC52-C56B-4739-A695-68E6B737917E}"/>
              </a:ext>
            </a:extLst>
          </p:cNvPr>
          <p:cNvSpPr/>
          <p:nvPr/>
        </p:nvSpPr>
        <p:spPr>
          <a:xfrm>
            <a:off x="6543651"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D640279-3A4F-4779-A4DD-B795540AC9EE}"/>
              </a:ext>
            </a:extLst>
          </p:cNvPr>
          <p:cNvSpPr/>
          <p:nvPr/>
        </p:nvSpPr>
        <p:spPr>
          <a:xfrm>
            <a:off x="10686378" y="6202876"/>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Rectangle 102">
            <a:extLst>
              <a:ext uri="{FF2B5EF4-FFF2-40B4-BE49-F238E27FC236}">
                <a16:creationId xmlns:a16="http://schemas.microsoft.com/office/drawing/2014/main" id="{71BD7882-BED0-4FBB-8010-31023A4F3EDB}"/>
              </a:ext>
            </a:extLst>
          </p:cNvPr>
          <p:cNvSpPr/>
          <p:nvPr/>
        </p:nvSpPr>
        <p:spPr>
          <a:xfrm>
            <a:off x="9322639" y="6202876"/>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4" name="Group 103">
            <a:extLst>
              <a:ext uri="{FF2B5EF4-FFF2-40B4-BE49-F238E27FC236}">
                <a16:creationId xmlns:a16="http://schemas.microsoft.com/office/drawing/2014/main" id="{7D189B36-D446-4956-83D9-5DE11FC03833}"/>
              </a:ext>
            </a:extLst>
          </p:cNvPr>
          <p:cNvGrpSpPr/>
          <p:nvPr/>
        </p:nvGrpSpPr>
        <p:grpSpPr>
          <a:xfrm>
            <a:off x="9402184" y="6241720"/>
            <a:ext cx="520310" cy="395923"/>
            <a:chOff x="5457736" y="5582314"/>
            <a:chExt cx="706393" cy="537520"/>
          </a:xfrm>
        </p:grpSpPr>
        <p:sp>
          <p:nvSpPr>
            <p:cNvPr id="130" name="Rectangle 129">
              <a:extLst>
                <a:ext uri="{FF2B5EF4-FFF2-40B4-BE49-F238E27FC236}">
                  <a16:creationId xmlns:a16="http://schemas.microsoft.com/office/drawing/2014/main" id="{31CC4AAA-15B2-4AF2-B546-A340ACB823F0}"/>
                </a:ext>
              </a:extLst>
            </p:cNvPr>
            <p:cNvSpPr/>
            <p:nvPr/>
          </p:nvSpPr>
          <p:spPr>
            <a:xfrm>
              <a:off x="5457736" y="5582315"/>
              <a:ext cx="454110"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131" name="Group 130">
              <a:extLst>
                <a:ext uri="{FF2B5EF4-FFF2-40B4-BE49-F238E27FC236}">
                  <a16:creationId xmlns:a16="http://schemas.microsoft.com/office/drawing/2014/main" id="{EC6117EA-9774-4525-ABC0-B5CD97D3B65B}"/>
                </a:ext>
              </a:extLst>
            </p:cNvPr>
            <p:cNvGrpSpPr/>
            <p:nvPr/>
          </p:nvGrpSpPr>
          <p:grpSpPr>
            <a:xfrm>
              <a:off x="5910815" y="5582314"/>
              <a:ext cx="253314" cy="537519"/>
              <a:chOff x="6968347" y="2465172"/>
              <a:chExt cx="253314" cy="537519"/>
            </a:xfrm>
          </p:grpSpPr>
          <p:sp>
            <p:nvSpPr>
              <p:cNvPr id="132" name="Rectangle 131">
                <a:extLst>
                  <a:ext uri="{FF2B5EF4-FFF2-40B4-BE49-F238E27FC236}">
                    <a16:creationId xmlns:a16="http://schemas.microsoft.com/office/drawing/2014/main" id="{FB6ED294-166E-4077-90F0-AA1D4B9363CF}"/>
                  </a:ext>
                </a:extLst>
              </p:cNvPr>
              <p:cNvSpPr/>
              <p:nvPr/>
            </p:nvSpPr>
            <p:spPr>
              <a:xfrm>
                <a:off x="696834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3" name="Oval 132">
                <a:extLst>
                  <a:ext uri="{FF2B5EF4-FFF2-40B4-BE49-F238E27FC236}">
                    <a16:creationId xmlns:a16="http://schemas.microsoft.com/office/drawing/2014/main" id="{A17F1086-A797-4071-81E4-CF2C30FF3FD6}"/>
                  </a:ext>
                </a:extLst>
              </p:cNvPr>
              <p:cNvSpPr/>
              <p:nvPr/>
            </p:nvSpPr>
            <p:spPr>
              <a:xfrm>
                <a:off x="7042486" y="2681415"/>
                <a:ext cx="105033" cy="105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06" name="Oval 105">
            <a:extLst>
              <a:ext uri="{FF2B5EF4-FFF2-40B4-BE49-F238E27FC236}">
                <a16:creationId xmlns:a16="http://schemas.microsoft.com/office/drawing/2014/main" id="{2B0150E8-95E4-4BF2-9E5A-B1062A013E14}"/>
              </a:ext>
            </a:extLst>
          </p:cNvPr>
          <p:cNvSpPr/>
          <p:nvPr/>
        </p:nvSpPr>
        <p:spPr>
          <a:xfrm>
            <a:off x="8716401" y="641302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07" name="Straight Arrow Connector 106">
            <a:extLst>
              <a:ext uri="{FF2B5EF4-FFF2-40B4-BE49-F238E27FC236}">
                <a16:creationId xmlns:a16="http://schemas.microsoft.com/office/drawing/2014/main" id="{B72D770C-6C83-4F72-A2EC-2C970011A22B}"/>
              </a:ext>
            </a:extLst>
          </p:cNvPr>
          <p:cNvCxnSpPr>
            <a:cxnSpLocks/>
            <a:stCxn id="106" idx="6"/>
            <a:endCxn id="103" idx="1"/>
          </p:cNvCxnSpPr>
          <p:nvPr/>
        </p:nvCxnSpPr>
        <p:spPr>
          <a:xfrm flipV="1">
            <a:off x="8793765" y="6439682"/>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9C20B88-7E80-44A9-A121-FFBB2F43AADE}"/>
              </a:ext>
            </a:extLst>
          </p:cNvPr>
          <p:cNvSpPr/>
          <p:nvPr/>
        </p:nvSpPr>
        <p:spPr>
          <a:xfrm>
            <a:off x="8268484"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9" name="Rectangle 108">
            <a:extLst>
              <a:ext uri="{FF2B5EF4-FFF2-40B4-BE49-F238E27FC236}">
                <a16:creationId xmlns:a16="http://schemas.microsoft.com/office/drawing/2014/main" id="{C8E2500E-9A6D-408E-A9E7-66B5C60562C4}"/>
              </a:ext>
            </a:extLst>
          </p:cNvPr>
          <p:cNvSpPr/>
          <p:nvPr/>
        </p:nvSpPr>
        <p:spPr>
          <a:xfrm>
            <a:off x="8455069" y="546466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0" name="Oval 109">
            <a:extLst>
              <a:ext uri="{FF2B5EF4-FFF2-40B4-BE49-F238E27FC236}">
                <a16:creationId xmlns:a16="http://schemas.microsoft.com/office/drawing/2014/main" id="{F2F649E2-4373-40D1-972E-A94615CE643D}"/>
              </a:ext>
            </a:extLst>
          </p:cNvPr>
          <p:cNvSpPr/>
          <p:nvPr/>
        </p:nvSpPr>
        <p:spPr>
          <a:xfrm>
            <a:off x="8323095"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1" name="Rectangle 110">
            <a:extLst>
              <a:ext uri="{FF2B5EF4-FFF2-40B4-BE49-F238E27FC236}">
                <a16:creationId xmlns:a16="http://schemas.microsoft.com/office/drawing/2014/main" id="{1A87E09F-7D89-4495-8F0F-43A8CCF65EBD}"/>
              </a:ext>
            </a:extLst>
          </p:cNvPr>
          <p:cNvSpPr/>
          <p:nvPr/>
        </p:nvSpPr>
        <p:spPr>
          <a:xfrm>
            <a:off x="8515904" y="550351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4F7405FA-C004-4E86-8086-F432A649173A}"/>
              </a:ext>
            </a:extLst>
          </p:cNvPr>
          <p:cNvSpPr/>
          <p:nvPr/>
        </p:nvSpPr>
        <p:spPr>
          <a:xfrm>
            <a:off x="8920396"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3" name="Oval 112">
            <a:extLst>
              <a:ext uri="{FF2B5EF4-FFF2-40B4-BE49-F238E27FC236}">
                <a16:creationId xmlns:a16="http://schemas.microsoft.com/office/drawing/2014/main" id="{AD44D633-2CBC-4AEC-8057-03D8F6738731}"/>
              </a:ext>
            </a:extLst>
          </p:cNvPr>
          <p:cNvSpPr/>
          <p:nvPr/>
        </p:nvSpPr>
        <p:spPr>
          <a:xfrm>
            <a:off x="8975006" y="566279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4" name="Rectangle 113">
            <a:extLst>
              <a:ext uri="{FF2B5EF4-FFF2-40B4-BE49-F238E27FC236}">
                <a16:creationId xmlns:a16="http://schemas.microsoft.com/office/drawing/2014/main" id="{AB1926FD-46AA-4C85-B3D9-F6F5801A4FB4}"/>
              </a:ext>
            </a:extLst>
          </p:cNvPr>
          <p:cNvSpPr/>
          <p:nvPr/>
        </p:nvSpPr>
        <p:spPr>
          <a:xfrm>
            <a:off x="9586550" y="546466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5" name="Rectangle 114">
            <a:extLst>
              <a:ext uri="{FF2B5EF4-FFF2-40B4-BE49-F238E27FC236}">
                <a16:creationId xmlns:a16="http://schemas.microsoft.com/office/drawing/2014/main" id="{0358F236-00D1-44EA-B075-BE85E166D50F}"/>
              </a:ext>
            </a:extLst>
          </p:cNvPr>
          <p:cNvSpPr/>
          <p:nvPr/>
        </p:nvSpPr>
        <p:spPr>
          <a:xfrm>
            <a:off x="6668861"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6" name="Rectangle 115">
            <a:extLst>
              <a:ext uri="{FF2B5EF4-FFF2-40B4-BE49-F238E27FC236}">
                <a16:creationId xmlns:a16="http://schemas.microsoft.com/office/drawing/2014/main" id="{7CBB9D27-2ED0-417F-BCD1-B7C4FE4E3906}"/>
              </a:ext>
            </a:extLst>
          </p:cNvPr>
          <p:cNvSpPr/>
          <p:nvPr/>
        </p:nvSpPr>
        <p:spPr>
          <a:xfrm>
            <a:off x="6855445" y="4751052"/>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7" name="Oval 116">
            <a:extLst>
              <a:ext uri="{FF2B5EF4-FFF2-40B4-BE49-F238E27FC236}">
                <a16:creationId xmlns:a16="http://schemas.microsoft.com/office/drawing/2014/main" id="{708EDAE8-67C2-4BEC-97FA-A0709EDDAC32}"/>
              </a:ext>
            </a:extLst>
          </p:cNvPr>
          <p:cNvSpPr/>
          <p:nvPr/>
        </p:nvSpPr>
        <p:spPr>
          <a:xfrm>
            <a:off x="6723471"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8" name="Rectangle 117">
            <a:extLst>
              <a:ext uri="{FF2B5EF4-FFF2-40B4-BE49-F238E27FC236}">
                <a16:creationId xmlns:a16="http://schemas.microsoft.com/office/drawing/2014/main" id="{3675D0F7-54D4-4C2D-9DCC-32386AB7FC8E}"/>
              </a:ext>
            </a:extLst>
          </p:cNvPr>
          <p:cNvSpPr/>
          <p:nvPr/>
        </p:nvSpPr>
        <p:spPr>
          <a:xfrm>
            <a:off x="6916280" y="4789896"/>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8A4DF1D5-8A73-4825-ACD1-071E75DDD2D7}"/>
              </a:ext>
            </a:extLst>
          </p:cNvPr>
          <p:cNvSpPr/>
          <p:nvPr/>
        </p:nvSpPr>
        <p:spPr>
          <a:xfrm>
            <a:off x="7320772"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0" name="Oval 119">
            <a:extLst>
              <a:ext uri="{FF2B5EF4-FFF2-40B4-BE49-F238E27FC236}">
                <a16:creationId xmlns:a16="http://schemas.microsoft.com/office/drawing/2014/main" id="{1B6C52C3-394F-46E0-B606-4CD62B6671FE}"/>
              </a:ext>
            </a:extLst>
          </p:cNvPr>
          <p:cNvSpPr/>
          <p:nvPr/>
        </p:nvSpPr>
        <p:spPr>
          <a:xfrm>
            <a:off x="7375383" y="494917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1" name="Rectangle 120">
            <a:extLst>
              <a:ext uri="{FF2B5EF4-FFF2-40B4-BE49-F238E27FC236}">
                <a16:creationId xmlns:a16="http://schemas.microsoft.com/office/drawing/2014/main" id="{E0B1D935-34C6-4DF2-8221-CA3F8CEDD7F8}"/>
              </a:ext>
            </a:extLst>
          </p:cNvPr>
          <p:cNvSpPr/>
          <p:nvPr/>
        </p:nvSpPr>
        <p:spPr>
          <a:xfrm>
            <a:off x="7986926" y="475105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2" name="Straight Arrow Connector 121">
            <a:extLst>
              <a:ext uri="{FF2B5EF4-FFF2-40B4-BE49-F238E27FC236}">
                <a16:creationId xmlns:a16="http://schemas.microsoft.com/office/drawing/2014/main" id="{BB7CA252-1A5D-4D54-9B7F-A9FA1506F2F2}"/>
              </a:ext>
            </a:extLst>
          </p:cNvPr>
          <p:cNvCxnSpPr>
            <a:cxnSpLocks/>
            <a:stCxn id="110" idx="4"/>
            <a:endCxn id="80" idx="0"/>
          </p:cNvCxnSpPr>
          <p:nvPr/>
        </p:nvCxnSpPr>
        <p:spPr>
          <a:xfrm flipH="1">
            <a:off x="7981817" y="5740155"/>
            <a:ext cx="379960"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9F10AB-438D-4948-9D4C-2105074C1096}"/>
              </a:ext>
            </a:extLst>
          </p:cNvPr>
          <p:cNvCxnSpPr>
            <a:cxnSpLocks/>
            <a:stCxn id="113" idx="4"/>
          </p:cNvCxnSpPr>
          <p:nvPr/>
        </p:nvCxnSpPr>
        <p:spPr>
          <a:xfrm>
            <a:off x="9013688" y="5740155"/>
            <a:ext cx="977106" cy="446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93B9BA9-5D88-4FB5-833E-6C298A5C738E}"/>
              </a:ext>
            </a:extLst>
          </p:cNvPr>
          <p:cNvCxnSpPr>
            <a:cxnSpLocks/>
            <a:stCxn id="117" idx="4"/>
            <a:endCxn id="90" idx="0"/>
          </p:cNvCxnSpPr>
          <p:nvPr/>
        </p:nvCxnSpPr>
        <p:spPr>
          <a:xfrm flipH="1">
            <a:off x="5970790" y="5026539"/>
            <a:ext cx="791363" cy="43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BB7D15D-954C-4012-8300-5FE5558CFAAA}"/>
              </a:ext>
            </a:extLst>
          </p:cNvPr>
          <p:cNvCxnSpPr>
            <a:cxnSpLocks/>
            <a:stCxn id="120" idx="5"/>
            <a:endCxn id="112" idx="0"/>
          </p:cNvCxnSpPr>
          <p:nvPr/>
        </p:nvCxnSpPr>
        <p:spPr>
          <a:xfrm>
            <a:off x="7441417" y="5015209"/>
            <a:ext cx="1572271" cy="449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Arrow: Bent-Up 149">
            <a:extLst>
              <a:ext uri="{FF2B5EF4-FFF2-40B4-BE49-F238E27FC236}">
                <a16:creationId xmlns:a16="http://schemas.microsoft.com/office/drawing/2014/main" id="{4B047550-D779-49B0-9B0A-671F96B3C313}"/>
              </a:ext>
            </a:extLst>
          </p:cNvPr>
          <p:cNvSpPr/>
          <p:nvPr/>
        </p:nvSpPr>
        <p:spPr>
          <a:xfrm rot="5400000">
            <a:off x="1911573" y="5002951"/>
            <a:ext cx="1153889" cy="825388"/>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2" name="Rectangle 151">
            <a:extLst>
              <a:ext uri="{FF2B5EF4-FFF2-40B4-BE49-F238E27FC236}">
                <a16:creationId xmlns:a16="http://schemas.microsoft.com/office/drawing/2014/main" id="{9E254CE7-A39B-46D2-BB7C-675941BA20F4}"/>
              </a:ext>
            </a:extLst>
          </p:cNvPr>
          <p:cNvSpPr/>
          <p:nvPr/>
        </p:nvSpPr>
        <p:spPr>
          <a:xfrm>
            <a:off x="5737291" y="413577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3" name="Rectangle 152">
            <a:extLst>
              <a:ext uri="{FF2B5EF4-FFF2-40B4-BE49-F238E27FC236}">
                <a16:creationId xmlns:a16="http://schemas.microsoft.com/office/drawing/2014/main" id="{842ED4DD-B4F8-4D62-B463-13BAEC1E6660}"/>
              </a:ext>
            </a:extLst>
          </p:cNvPr>
          <p:cNvSpPr/>
          <p:nvPr/>
        </p:nvSpPr>
        <p:spPr>
          <a:xfrm>
            <a:off x="4373551" y="413577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54" name="Group 153">
            <a:extLst>
              <a:ext uri="{FF2B5EF4-FFF2-40B4-BE49-F238E27FC236}">
                <a16:creationId xmlns:a16="http://schemas.microsoft.com/office/drawing/2014/main" id="{1FE3FE49-1027-4950-AE2E-FE3A2994CD9D}"/>
              </a:ext>
            </a:extLst>
          </p:cNvPr>
          <p:cNvGrpSpPr/>
          <p:nvPr/>
        </p:nvGrpSpPr>
        <p:grpSpPr>
          <a:xfrm>
            <a:off x="4439548" y="4174618"/>
            <a:ext cx="520312" cy="395923"/>
            <a:chOff x="7149414" y="5582313"/>
            <a:chExt cx="706396" cy="537520"/>
          </a:xfrm>
        </p:grpSpPr>
        <p:sp>
          <p:nvSpPr>
            <p:cNvPr id="214" name="Rectangle 213">
              <a:extLst>
                <a:ext uri="{FF2B5EF4-FFF2-40B4-BE49-F238E27FC236}">
                  <a16:creationId xmlns:a16="http://schemas.microsoft.com/office/drawing/2014/main" id="{ACF5A596-D6E4-40FC-913E-2F9388DB5489}"/>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grpSp>
          <p:nvGrpSpPr>
            <p:cNvPr id="215" name="Group 214">
              <a:extLst>
                <a:ext uri="{FF2B5EF4-FFF2-40B4-BE49-F238E27FC236}">
                  <a16:creationId xmlns:a16="http://schemas.microsoft.com/office/drawing/2014/main" id="{3474F018-839E-4EBC-86C3-0D66B5755D77}"/>
                </a:ext>
              </a:extLst>
            </p:cNvPr>
            <p:cNvGrpSpPr/>
            <p:nvPr/>
          </p:nvGrpSpPr>
          <p:grpSpPr>
            <a:xfrm>
              <a:off x="7602496" y="5582313"/>
              <a:ext cx="253314" cy="537519"/>
              <a:chOff x="7821827" y="2465172"/>
              <a:chExt cx="253314" cy="537519"/>
            </a:xfrm>
          </p:grpSpPr>
          <p:sp>
            <p:nvSpPr>
              <p:cNvPr id="216" name="Rectangle 215">
                <a:extLst>
                  <a:ext uri="{FF2B5EF4-FFF2-40B4-BE49-F238E27FC236}">
                    <a16:creationId xmlns:a16="http://schemas.microsoft.com/office/drawing/2014/main" id="{7F80E58A-C0DC-476A-BF0A-1E463616ECB0}"/>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7" name="Oval 216">
                <a:extLst>
                  <a:ext uri="{FF2B5EF4-FFF2-40B4-BE49-F238E27FC236}">
                    <a16:creationId xmlns:a16="http://schemas.microsoft.com/office/drawing/2014/main" id="{4414BD1D-1055-4C8A-8C85-611ABA0C0D30}"/>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55" name="Rectangle 154">
            <a:extLst>
              <a:ext uri="{FF2B5EF4-FFF2-40B4-BE49-F238E27FC236}">
                <a16:creationId xmlns:a16="http://schemas.microsoft.com/office/drawing/2014/main" id="{18CED030-7D34-4C78-9486-197341FEF04D}"/>
              </a:ext>
            </a:extLst>
          </p:cNvPr>
          <p:cNvSpPr/>
          <p:nvPr/>
        </p:nvSpPr>
        <p:spPr>
          <a:xfrm>
            <a:off x="1735306" y="413577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6" name="Rectangle 155">
            <a:extLst>
              <a:ext uri="{FF2B5EF4-FFF2-40B4-BE49-F238E27FC236}">
                <a16:creationId xmlns:a16="http://schemas.microsoft.com/office/drawing/2014/main" id="{2B230DEB-CB7C-4221-B1B5-E6E979A31D80}"/>
              </a:ext>
            </a:extLst>
          </p:cNvPr>
          <p:cNvSpPr/>
          <p:nvPr/>
        </p:nvSpPr>
        <p:spPr>
          <a:xfrm>
            <a:off x="371567" y="413577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57" name="Group 156">
            <a:extLst>
              <a:ext uri="{FF2B5EF4-FFF2-40B4-BE49-F238E27FC236}">
                <a16:creationId xmlns:a16="http://schemas.microsoft.com/office/drawing/2014/main" id="{38F35579-8B4B-4D27-8290-DE3524677A27}"/>
              </a:ext>
            </a:extLst>
          </p:cNvPr>
          <p:cNvGrpSpPr/>
          <p:nvPr/>
        </p:nvGrpSpPr>
        <p:grpSpPr>
          <a:xfrm>
            <a:off x="437563" y="4174618"/>
            <a:ext cx="520312" cy="395923"/>
            <a:chOff x="7149414" y="5582313"/>
            <a:chExt cx="706396" cy="537520"/>
          </a:xfrm>
        </p:grpSpPr>
        <p:sp>
          <p:nvSpPr>
            <p:cNvPr id="210" name="Rectangle 209">
              <a:extLst>
                <a:ext uri="{FF2B5EF4-FFF2-40B4-BE49-F238E27FC236}">
                  <a16:creationId xmlns:a16="http://schemas.microsoft.com/office/drawing/2014/main" id="{3ABB3F45-A995-4DA3-B90A-434EB1B51A77}"/>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211" name="Group 210">
              <a:extLst>
                <a:ext uri="{FF2B5EF4-FFF2-40B4-BE49-F238E27FC236}">
                  <a16:creationId xmlns:a16="http://schemas.microsoft.com/office/drawing/2014/main" id="{690BE2B2-2FA6-4578-BD78-495272ECCAC0}"/>
                </a:ext>
              </a:extLst>
            </p:cNvPr>
            <p:cNvGrpSpPr/>
            <p:nvPr/>
          </p:nvGrpSpPr>
          <p:grpSpPr>
            <a:xfrm>
              <a:off x="7602496" y="5582313"/>
              <a:ext cx="253314" cy="537519"/>
              <a:chOff x="7821827" y="2465172"/>
              <a:chExt cx="253314" cy="537519"/>
            </a:xfrm>
          </p:grpSpPr>
          <p:sp>
            <p:nvSpPr>
              <p:cNvPr id="212" name="Rectangle 211">
                <a:extLst>
                  <a:ext uri="{FF2B5EF4-FFF2-40B4-BE49-F238E27FC236}">
                    <a16:creationId xmlns:a16="http://schemas.microsoft.com/office/drawing/2014/main" id="{3D99DAF3-FB81-4E0D-9949-35F5BEC9203C}"/>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3" name="Oval 212">
                <a:extLst>
                  <a:ext uri="{FF2B5EF4-FFF2-40B4-BE49-F238E27FC236}">
                    <a16:creationId xmlns:a16="http://schemas.microsoft.com/office/drawing/2014/main" id="{F3493FF1-5219-4A75-92EA-FFF915D6DC0C}"/>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58" name="Oval 157">
            <a:extLst>
              <a:ext uri="{FF2B5EF4-FFF2-40B4-BE49-F238E27FC236}">
                <a16:creationId xmlns:a16="http://schemas.microsoft.com/office/drawing/2014/main" id="{C7EA9968-5C22-40EA-9939-98F16C67FA10}"/>
              </a:ext>
            </a:extLst>
          </p:cNvPr>
          <p:cNvSpPr/>
          <p:nvPr/>
        </p:nvSpPr>
        <p:spPr>
          <a:xfrm>
            <a:off x="1789917" y="433389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9" name="Rectangle 158">
            <a:extLst>
              <a:ext uri="{FF2B5EF4-FFF2-40B4-BE49-F238E27FC236}">
                <a16:creationId xmlns:a16="http://schemas.microsoft.com/office/drawing/2014/main" id="{170F2683-BDDA-442F-8520-9464D47C0F15}"/>
              </a:ext>
            </a:extLst>
          </p:cNvPr>
          <p:cNvSpPr/>
          <p:nvPr/>
        </p:nvSpPr>
        <p:spPr>
          <a:xfrm>
            <a:off x="2301086" y="338954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0" name="Rectangle 159">
            <a:extLst>
              <a:ext uri="{FF2B5EF4-FFF2-40B4-BE49-F238E27FC236}">
                <a16:creationId xmlns:a16="http://schemas.microsoft.com/office/drawing/2014/main" id="{0230724E-3511-4393-94F7-C994EB4CC92F}"/>
              </a:ext>
            </a:extLst>
          </p:cNvPr>
          <p:cNvSpPr/>
          <p:nvPr/>
        </p:nvSpPr>
        <p:spPr>
          <a:xfrm>
            <a:off x="2487670" y="3389547"/>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1" name="Oval 160">
            <a:extLst>
              <a:ext uri="{FF2B5EF4-FFF2-40B4-BE49-F238E27FC236}">
                <a16:creationId xmlns:a16="http://schemas.microsoft.com/office/drawing/2014/main" id="{652F80B2-A0E4-4C66-B14B-DF8996BC8795}"/>
              </a:ext>
            </a:extLst>
          </p:cNvPr>
          <p:cNvSpPr/>
          <p:nvPr/>
        </p:nvSpPr>
        <p:spPr>
          <a:xfrm>
            <a:off x="2355696" y="3587670"/>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2" name="Rectangle 161">
            <a:extLst>
              <a:ext uri="{FF2B5EF4-FFF2-40B4-BE49-F238E27FC236}">
                <a16:creationId xmlns:a16="http://schemas.microsoft.com/office/drawing/2014/main" id="{76CE7824-05C5-4F19-AA52-5FCF436433A3}"/>
              </a:ext>
            </a:extLst>
          </p:cNvPr>
          <p:cNvSpPr/>
          <p:nvPr/>
        </p:nvSpPr>
        <p:spPr>
          <a:xfrm>
            <a:off x="2548505" y="3428391"/>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F3C11801-5AC6-40CA-835B-8BD1BCD01CD1}"/>
              </a:ext>
            </a:extLst>
          </p:cNvPr>
          <p:cNvSpPr/>
          <p:nvPr/>
        </p:nvSpPr>
        <p:spPr>
          <a:xfrm>
            <a:off x="2952998" y="338954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4" name="Oval 163">
            <a:extLst>
              <a:ext uri="{FF2B5EF4-FFF2-40B4-BE49-F238E27FC236}">
                <a16:creationId xmlns:a16="http://schemas.microsoft.com/office/drawing/2014/main" id="{C10B209E-12FA-45FF-A840-F5549DEF6792}"/>
              </a:ext>
            </a:extLst>
          </p:cNvPr>
          <p:cNvSpPr/>
          <p:nvPr/>
        </p:nvSpPr>
        <p:spPr>
          <a:xfrm>
            <a:off x="3007608" y="3587670"/>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65" name="Straight Arrow Connector 164">
            <a:extLst>
              <a:ext uri="{FF2B5EF4-FFF2-40B4-BE49-F238E27FC236}">
                <a16:creationId xmlns:a16="http://schemas.microsoft.com/office/drawing/2014/main" id="{541321D1-45A5-4F02-B8A9-5425CF7CD1E6}"/>
              </a:ext>
            </a:extLst>
          </p:cNvPr>
          <p:cNvCxnSpPr>
            <a:cxnSpLocks/>
            <a:stCxn id="161" idx="4"/>
            <a:endCxn id="156" idx="0"/>
          </p:cNvCxnSpPr>
          <p:nvPr/>
        </p:nvCxnSpPr>
        <p:spPr>
          <a:xfrm flipH="1">
            <a:off x="1055333" y="3665034"/>
            <a:ext cx="1339045" cy="470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3763791A-A297-47DF-9AC8-8B80398B0374}"/>
              </a:ext>
            </a:extLst>
          </p:cNvPr>
          <p:cNvCxnSpPr>
            <a:cxnSpLocks/>
            <a:stCxn id="164" idx="4"/>
            <a:endCxn id="169" idx="0"/>
          </p:cNvCxnSpPr>
          <p:nvPr/>
        </p:nvCxnSpPr>
        <p:spPr>
          <a:xfrm>
            <a:off x="3046290" y="3665034"/>
            <a:ext cx="5020" cy="469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2276935-CAB3-4A66-A922-4EADF82D844E}"/>
              </a:ext>
            </a:extLst>
          </p:cNvPr>
          <p:cNvCxnSpPr>
            <a:cxnSpLocks/>
            <a:stCxn id="158" idx="6"/>
            <a:endCxn id="169" idx="1"/>
          </p:cNvCxnSpPr>
          <p:nvPr/>
        </p:nvCxnSpPr>
        <p:spPr>
          <a:xfrm flipV="1">
            <a:off x="1867281" y="4371214"/>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6CDEFA3B-62F9-4914-B988-33853D301C5A}"/>
              </a:ext>
            </a:extLst>
          </p:cNvPr>
          <p:cNvSpPr/>
          <p:nvPr/>
        </p:nvSpPr>
        <p:spPr>
          <a:xfrm>
            <a:off x="3731284" y="413440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9" name="Rectangle 168">
            <a:extLst>
              <a:ext uri="{FF2B5EF4-FFF2-40B4-BE49-F238E27FC236}">
                <a16:creationId xmlns:a16="http://schemas.microsoft.com/office/drawing/2014/main" id="{077D7FA7-EF8E-46B3-944B-E194C1AE42B0}"/>
              </a:ext>
            </a:extLst>
          </p:cNvPr>
          <p:cNvSpPr/>
          <p:nvPr/>
        </p:nvSpPr>
        <p:spPr>
          <a:xfrm>
            <a:off x="2367544" y="4134408"/>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70" name="Group 169">
            <a:extLst>
              <a:ext uri="{FF2B5EF4-FFF2-40B4-BE49-F238E27FC236}">
                <a16:creationId xmlns:a16="http://schemas.microsoft.com/office/drawing/2014/main" id="{1A8FB8DF-F108-4DB9-B703-8396FA741327}"/>
              </a:ext>
            </a:extLst>
          </p:cNvPr>
          <p:cNvGrpSpPr/>
          <p:nvPr/>
        </p:nvGrpSpPr>
        <p:grpSpPr>
          <a:xfrm>
            <a:off x="2433540" y="4173252"/>
            <a:ext cx="520312" cy="395923"/>
            <a:chOff x="7149414" y="5582313"/>
            <a:chExt cx="706396" cy="537520"/>
          </a:xfrm>
        </p:grpSpPr>
        <p:sp>
          <p:nvSpPr>
            <p:cNvPr id="206" name="Rectangle 205">
              <a:extLst>
                <a:ext uri="{FF2B5EF4-FFF2-40B4-BE49-F238E27FC236}">
                  <a16:creationId xmlns:a16="http://schemas.microsoft.com/office/drawing/2014/main" id="{1208CF52-4A3B-452F-94D4-E6216B4EF256}"/>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207" name="Group 206">
              <a:extLst>
                <a:ext uri="{FF2B5EF4-FFF2-40B4-BE49-F238E27FC236}">
                  <a16:creationId xmlns:a16="http://schemas.microsoft.com/office/drawing/2014/main" id="{6B367E9B-20AF-45E6-B757-7F402741A90A}"/>
                </a:ext>
              </a:extLst>
            </p:cNvPr>
            <p:cNvGrpSpPr/>
            <p:nvPr/>
          </p:nvGrpSpPr>
          <p:grpSpPr>
            <a:xfrm>
              <a:off x="7602496" y="5582313"/>
              <a:ext cx="253314" cy="537519"/>
              <a:chOff x="7821827" y="2465172"/>
              <a:chExt cx="253314" cy="537519"/>
            </a:xfrm>
          </p:grpSpPr>
          <p:sp>
            <p:nvSpPr>
              <p:cNvPr id="208" name="Rectangle 207">
                <a:extLst>
                  <a:ext uri="{FF2B5EF4-FFF2-40B4-BE49-F238E27FC236}">
                    <a16:creationId xmlns:a16="http://schemas.microsoft.com/office/drawing/2014/main" id="{84538254-3E8F-4684-BA21-5994148389EF}"/>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9" name="Oval 208">
                <a:extLst>
                  <a:ext uri="{FF2B5EF4-FFF2-40B4-BE49-F238E27FC236}">
                    <a16:creationId xmlns:a16="http://schemas.microsoft.com/office/drawing/2014/main" id="{7666D1BA-D517-4F74-AB00-F40232B4C3F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71" name="Oval 170">
            <a:extLst>
              <a:ext uri="{FF2B5EF4-FFF2-40B4-BE49-F238E27FC236}">
                <a16:creationId xmlns:a16="http://schemas.microsoft.com/office/drawing/2014/main" id="{980D140B-9306-4659-955C-4CECF603DF8B}"/>
              </a:ext>
            </a:extLst>
          </p:cNvPr>
          <p:cNvSpPr/>
          <p:nvPr/>
        </p:nvSpPr>
        <p:spPr>
          <a:xfrm>
            <a:off x="3785894" y="433253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72" name="Straight Arrow Connector 171">
            <a:extLst>
              <a:ext uri="{FF2B5EF4-FFF2-40B4-BE49-F238E27FC236}">
                <a16:creationId xmlns:a16="http://schemas.microsoft.com/office/drawing/2014/main" id="{4669AFD4-8E76-423E-8E09-0A89267FD260}"/>
              </a:ext>
            </a:extLst>
          </p:cNvPr>
          <p:cNvCxnSpPr>
            <a:cxnSpLocks/>
            <a:stCxn id="171" idx="6"/>
          </p:cNvCxnSpPr>
          <p:nvPr/>
        </p:nvCxnSpPr>
        <p:spPr>
          <a:xfrm flipV="1">
            <a:off x="3863258" y="4371213"/>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3EF3CEB-71A7-4F11-93A0-BAEA14E1AA72}"/>
              </a:ext>
            </a:extLst>
          </p:cNvPr>
          <p:cNvSpPr/>
          <p:nvPr/>
        </p:nvSpPr>
        <p:spPr>
          <a:xfrm>
            <a:off x="3619151" y="338954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4" name="Rectangle 173">
            <a:extLst>
              <a:ext uri="{FF2B5EF4-FFF2-40B4-BE49-F238E27FC236}">
                <a16:creationId xmlns:a16="http://schemas.microsoft.com/office/drawing/2014/main" id="{70074B13-4E8D-451B-B5BB-9235DAD8155C}"/>
              </a:ext>
            </a:extLst>
          </p:cNvPr>
          <p:cNvSpPr/>
          <p:nvPr/>
        </p:nvSpPr>
        <p:spPr>
          <a:xfrm>
            <a:off x="7761878" y="4123746"/>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5" name="Rectangle 174">
            <a:extLst>
              <a:ext uri="{FF2B5EF4-FFF2-40B4-BE49-F238E27FC236}">
                <a16:creationId xmlns:a16="http://schemas.microsoft.com/office/drawing/2014/main" id="{E9377962-7390-48D8-A097-D7B0CA6B4CA7}"/>
              </a:ext>
            </a:extLst>
          </p:cNvPr>
          <p:cNvSpPr/>
          <p:nvPr/>
        </p:nvSpPr>
        <p:spPr>
          <a:xfrm>
            <a:off x="6398139" y="4123746"/>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76" name="Group 175">
            <a:extLst>
              <a:ext uri="{FF2B5EF4-FFF2-40B4-BE49-F238E27FC236}">
                <a16:creationId xmlns:a16="http://schemas.microsoft.com/office/drawing/2014/main" id="{095B8503-E040-41C6-A836-A773AB526137}"/>
              </a:ext>
            </a:extLst>
          </p:cNvPr>
          <p:cNvGrpSpPr/>
          <p:nvPr/>
        </p:nvGrpSpPr>
        <p:grpSpPr>
          <a:xfrm>
            <a:off x="7106332" y="4162590"/>
            <a:ext cx="520312" cy="395923"/>
            <a:chOff x="6311213" y="5582314"/>
            <a:chExt cx="706396" cy="537520"/>
          </a:xfrm>
        </p:grpSpPr>
        <p:sp>
          <p:nvSpPr>
            <p:cNvPr id="202" name="Rectangle 201">
              <a:extLst>
                <a:ext uri="{FF2B5EF4-FFF2-40B4-BE49-F238E27FC236}">
                  <a16:creationId xmlns:a16="http://schemas.microsoft.com/office/drawing/2014/main" id="{3A8AF1B0-4867-4239-B7DD-7E21B93DD6E4}"/>
                </a:ext>
              </a:extLst>
            </p:cNvPr>
            <p:cNvSpPr/>
            <p:nvPr/>
          </p:nvSpPr>
          <p:spPr>
            <a:xfrm>
              <a:off x="6311213" y="5582315"/>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203" name="Group 202">
              <a:extLst>
                <a:ext uri="{FF2B5EF4-FFF2-40B4-BE49-F238E27FC236}">
                  <a16:creationId xmlns:a16="http://schemas.microsoft.com/office/drawing/2014/main" id="{2A723006-C4A3-4CDD-BA58-FA489FD7B2FD}"/>
                </a:ext>
              </a:extLst>
            </p:cNvPr>
            <p:cNvGrpSpPr/>
            <p:nvPr/>
          </p:nvGrpSpPr>
          <p:grpSpPr>
            <a:xfrm>
              <a:off x="6764295" y="5582314"/>
              <a:ext cx="253314" cy="537519"/>
              <a:chOff x="7821827" y="2465172"/>
              <a:chExt cx="253314" cy="537519"/>
            </a:xfrm>
          </p:grpSpPr>
          <p:sp>
            <p:nvSpPr>
              <p:cNvPr id="204" name="Rectangle 203">
                <a:extLst>
                  <a:ext uri="{FF2B5EF4-FFF2-40B4-BE49-F238E27FC236}">
                    <a16:creationId xmlns:a16="http://schemas.microsoft.com/office/drawing/2014/main" id="{8FF91B89-7409-4457-92A9-7A75C2F71CF5}"/>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5" name="Oval 204">
                <a:extLst>
                  <a:ext uri="{FF2B5EF4-FFF2-40B4-BE49-F238E27FC236}">
                    <a16:creationId xmlns:a16="http://schemas.microsoft.com/office/drawing/2014/main" id="{B69E92E4-1530-4F21-8847-6C64BBE9C24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grpSp>
        <p:nvGrpSpPr>
          <p:cNvPr id="177" name="Group 176">
            <a:extLst>
              <a:ext uri="{FF2B5EF4-FFF2-40B4-BE49-F238E27FC236}">
                <a16:creationId xmlns:a16="http://schemas.microsoft.com/office/drawing/2014/main" id="{E6B21B9B-112F-4BAF-9776-A78F840F3D16}"/>
              </a:ext>
            </a:extLst>
          </p:cNvPr>
          <p:cNvGrpSpPr/>
          <p:nvPr/>
        </p:nvGrpSpPr>
        <p:grpSpPr>
          <a:xfrm>
            <a:off x="6464135" y="4162590"/>
            <a:ext cx="520312" cy="395923"/>
            <a:chOff x="7149414" y="5582313"/>
            <a:chExt cx="706396" cy="537520"/>
          </a:xfrm>
        </p:grpSpPr>
        <p:sp>
          <p:nvSpPr>
            <p:cNvPr id="198" name="Rectangle 197">
              <a:extLst>
                <a:ext uri="{FF2B5EF4-FFF2-40B4-BE49-F238E27FC236}">
                  <a16:creationId xmlns:a16="http://schemas.microsoft.com/office/drawing/2014/main" id="{1222B8EA-6449-41B7-9190-5FE043FD2DF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99" name="Group 198">
              <a:extLst>
                <a:ext uri="{FF2B5EF4-FFF2-40B4-BE49-F238E27FC236}">
                  <a16:creationId xmlns:a16="http://schemas.microsoft.com/office/drawing/2014/main" id="{22B42A3D-3868-4A6F-A326-61A135E3AAC1}"/>
                </a:ext>
              </a:extLst>
            </p:cNvPr>
            <p:cNvGrpSpPr/>
            <p:nvPr/>
          </p:nvGrpSpPr>
          <p:grpSpPr>
            <a:xfrm>
              <a:off x="7602496" y="5582313"/>
              <a:ext cx="253314" cy="537519"/>
              <a:chOff x="7821827" y="2465172"/>
              <a:chExt cx="253314" cy="537519"/>
            </a:xfrm>
          </p:grpSpPr>
          <p:sp>
            <p:nvSpPr>
              <p:cNvPr id="200" name="Rectangle 199">
                <a:extLst>
                  <a:ext uri="{FF2B5EF4-FFF2-40B4-BE49-F238E27FC236}">
                    <a16:creationId xmlns:a16="http://schemas.microsoft.com/office/drawing/2014/main" id="{84DE5A3B-F221-43FB-9825-5C465B9D9143}"/>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1" name="Oval 200">
                <a:extLst>
                  <a:ext uri="{FF2B5EF4-FFF2-40B4-BE49-F238E27FC236}">
                    <a16:creationId xmlns:a16="http://schemas.microsoft.com/office/drawing/2014/main" id="{4888027A-7075-4F93-A559-1BA483FCD29B}"/>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78" name="Oval 177">
            <a:extLst>
              <a:ext uri="{FF2B5EF4-FFF2-40B4-BE49-F238E27FC236}">
                <a16:creationId xmlns:a16="http://schemas.microsoft.com/office/drawing/2014/main" id="{6CE0DED6-F8F0-472D-AF79-C89BEDBB2300}"/>
              </a:ext>
            </a:extLst>
          </p:cNvPr>
          <p:cNvSpPr/>
          <p:nvPr/>
        </p:nvSpPr>
        <p:spPr>
          <a:xfrm>
            <a:off x="5791901" y="433389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79" name="Straight Arrow Connector 178">
            <a:extLst>
              <a:ext uri="{FF2B5EF4-FFF2-40B4-BE49-F238E27FC236}">
                <a16:creationId xmlns:a16="http://schemas.microsoft.com/office/drawing/2014/main" id="{1665BB91-9AA1-4575-A78A-492AA28E5627}"/>
              </a:ext>
            </a:extLst>
          </p:cNvPr>
          <p:cNvCxnSpPr>
            <a:cxnSpLocks/>
            <a:stCxn id="178" idx="6"/>
            <a:endCxn id="175" idx="1"/>
          </p:cNvCxnSpPr>
          <p:nvPr/>
        </p:nvCxnSpPr>
        <p:spPr>
          <a:xfrm flipV="1">
            <a:off x="5869265" y="4360552"/>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DA40DEA9-1BDA-4EDB-9F5C-0CA4F18F4BA8}"/>
              </a:ext>
            </a:extLst>
          </p:cNvPr>
          <p:cNvSpPr/>
          <p:nvPr/>
        </p:nvSpPr>
        <p:spPr>
          <a:xfrm>
            <a:off x="5343984" y="3381529"/>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1" name="Rectangle 180">
            <a:extLst>
              <a:ext uri="{FF2B5EF4-FFF2-40B4-BE49-F238E27FC236}">
                <a16:creationId xmlns:a16="http://schemas.microsoft.com/office/drawing/2014/main" id="{ECE160D9-1919-4366-8593-CB9FD7915DC8}"/>
              </a:ext>
            </a:extLst>
          </p:cNvPr>
          <p:cNvSpPr/>
          <p:nvPr/>
        </p:nvSpPr>
        <p:spPr>
          <a:xfrm>
            <a:off x="5530569" y="3381529"/>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2" name="Oval 181">
            <a:extLst>
              <a:ext uri="{FF2B5EF4-FFF2-40B4-BE49-F238E27FC236}">
                <a16:creationId xmlns:a16="http://schemas.microsoft.com/office/drawing/2014/main" id="{E27FAA92-F82D-487B-9F4C-2525A3403B24}"/>
              </a:ext>
            </a:extLst>
          </p:cNvPr>
          <p:cNvSpPr/>
          <p:nvPr/>
        </p:nvSpPr>
        <p:spPr>
          <a:xfrm>
            <a:off x="5398595" y="357965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3" name="Rectangle 182">
            <a:extLst>
              <a:ext uri="{FF2B5EF4-FFF2-40B4-BE49-F238E27FC236}">
                <a16:creationId xmlns:a16="http://schemas.microsoft.com/office/drawing/2014/main" id="{690C66B6-177C-4255-9DF6-332A5BE3A9D1}"/>
              </a:ext>
            </a:extLst>
          </p:cNvPr>
          <p:cNvSpPr/>
          <p:nvPr/>
        </p:nvSpPr>
        <p:spPr>
          <a:xfrm>
            <a:off x="5591404" y="3420373"/>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84" name="Rectangle 183">
            <a:extLst>
              <a:ext uri="{FF2B5EF4-FFF2-40B4-BE49-F238E27FC236}">
                <a16:creationId xmlns:a16="http://schemas.microsoft.com/office/drawing/2014/main" id="{91874AFB-F64E-4F99-9EEC-0F1B2E69706E}"/>
              </a:ext>
            </a:extLst>
          </p:cNvPr>
          <p:cNvSpPr/>
          <p:nvPr/>
        </p:nvSpPr>
        <p:spPr>
          <a:xfrm>
            <a:off x="5995896" y="3381529"/>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5" name="Oval 184">
            <a:extLst>
              <a:ext uri="{FF2B5EF4-FFF2-40B4-BE49-F238E27FC236}">
                <a16:creationId xmlns:a16="http://schemas.microsoft.com/office/drawing/2014/main" id="{C5FFCA7A-A1BB-49CB-B823-8DF37F690D7A}"/>
              </a:ext>
            </a:extLst>
          </p:cNvPr>
          <p:cNvSpPr/>
          <p:nvPr/>
        </p:nvSpPr>
        <p:spPr>
          <a:xfrm>
            <a:off x="6050506" y="3579652"/>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6" name="Rectangle 185">
            <a:extLst>
              <a:ext uri="{FF2B5EF4-FFF2-40B4-BE49-F238E27FC236}">
                <a16:creationId xmlns:a16="http://schemas.microsoft.com/office/drawing/2014/main" id="{269D84DE-9216-41A3-9545-6A1C84568B13}"/>
              </a:ext>
            </a:extLst>
          </p:cNvPr>
          <p:cNvSpPr/>
          <p:nvPr/>
        </p:nvSpPr>
        <p:spPr>
          <a:xfrm>
            <a:off x="6662050" y="3381529"/>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7" name="Rectangle 186">
            <a:extLst>
              <a:ext uri="{FF2B5EF4-FFF2-40B4-BE49-F238E27FC236}">
                <a16:creationId xmlns:a16="http://schemas.microsoft.com/office/drawing/2014/main" id="{D9A04407-BB5F-420B-85ED-D5C1D8531D2E}"/>
              </a:ext>
            </a:extLst>
          </p:cNvPr>
          <p:cNvSpPr/>
          <p:nvPr/>
        </p:nvSpPr>
        <p:spPr>
          <a:xfrm>
            <a:off x="3744361" y="267192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8" name="Rectangle 187">
            <a:extLst>
              <a:ext uri="{FF2B5EF4-FFF2-40B4-BE49-F238E27FC236}">
                <a16:creationId xmlns:a16="http://schemas.microsoft.com/office/drawing/2014/main" id="{D8B9EC71-1EA3-4985-A52D-97D40FE2ED64}"/>
              </a:ext>
            </a:extLst>
          </p:cNvPr>
          <p:cNvSpPr/>
          <p:nvPr/>
        </p:nvSpPr>
        <p:spPr>
          <a:xfrm>
            <a:off x="3930945" y="2671922"/>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9" name="Oval 188">
            <a:extLst>
              <a:ext uri="{FF2B5EF4-FFF2-40B4-BE49-F238E27FC236}">
                <a16:creationId xmlns:a16="http://schemas.microsoft.com/office/drawing/2014/main" id="{6FFB5237-9EC0-4E44-839D-59F9BD678126}"/>
              </a:ext>
            </a:extLst>
          </p:cNvPr>
          <p:cNvSpPr/>
          <p:nvPr/>
        </p:nvSpPr>
        <p:spPr>
          <a:xfrm>
            <a:off x="3798971" y="287004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0" name="Rectangle 189">
            <a:extLst>
              <a:ext uri="{FF2B5EF4-FFF2-40B4-BE49-F238E27FC236}">
                <a16:creationId xmlns:a16="http://schemas.microsoft.com/office/drawing/2014/main" id="{9F2A686F-841D-4A99-BA14-34BAE573422B}"/>
              </a:ext>
            </a:extLst>
          </p:cNvPr>
          <p:cNvSpPr/>
          <p:nvPr/>
        </p:nvSpPr>
        <p:spPr>
          <a:xfrm>
            <a:off x="3991780" y="2710766"/>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7</a:t>
            </a:r>
            <a:endParaRPr lang="en-HK" dirty="0">
              <a:latin typeface="Arial" panose="020B0604020202020204" pitchFamily="34" charset="0"/>
              <a:cs typeface="Arial" panose="020B0604020202020204" pitchFamily="34" charset="0"/>
            </a:endParaRPr>
          </a:p>
        </p:txBody>
      </p:sp>
      <p:sp>
        <p:nvSpPr>
          <p:cNvPr id="191" name="Rectangle 190">
            <a:extLst>
              <a:ext uri="{FF2B5EF4-FFF2-40B4-BE49-F238E27FC236}">
                <a16:creationId xmlns:a16="http://schemas.microsoft.com/office/drawing/2014/main" id="{24A80EF0-27BF-40B9-A45F-C0C63BD9E3C2}"/>
              </a:ext>
            </a:extLst>
          </p:cNvPr>
          <p:cNvSpPr/>
          <p:nvPr/>
        </p:nvSpPr>
        <p:spPr>
          <a:xfrm>
            <a:off x="4396272" y="267192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2" name="Oval 191">
            <a:extLst>
              <a:ext uri="{FF2B5EF4-FFF2-40B4-BE49-F238E27FC236}">
                <a16:creationId xmlns:a16="http://schemas.microsoft.com/office/drawing/2014/main" id="{423DEA9E-241D-490B-994E-897296D139C6}"/>
              </a:ext>
            </a:extLst>
          </p:cNvPr>
          <p:cNvSpPr/>
          <p:nvPr/>
        </p:nvSpPr>
        <p:spPr>
          <a:xfrm>
            <a:off x="4450883" y="287004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3" name="Rectangle 192">
            <a:extLst>
              <a:ext uri="{FF2B5EF4-FFF2-40B4-BE49-F238E27FC236}">
                <a16:creationId xmlns:a16="http://schemas.microsoft.com/office/drawing/2014/main" id="{92FB79CD-FBE4-4F55-A908-D9B4ADAA6FCC}"/>
              </a:ext>
            </a:extLst>
          </p:cNvPr>
          <p:cNvSpPr/>
          <p:nvPr/>
        </p:nvSpPr>
        <p:spPr>
          <a:xfrm>
            <a:off x="5062426" y="267192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94" name="Straight Arrow Connector 193">
            <a:extLst>
              <a:ext uri="{FF2B5EF4-FFF2-40B4-BE49-F238E27FC236}">
                <a16:creationId xmlns:a16="http://schemas.microsoft.com/office/drawing/2014/main" id="{489B09C2-4E06-4D76-A2A8-B1D5C5ABD646}"/>
              </a:ext>
            </a:extLst>
          </p:cNvPr>
          <p:cNvCxnSpPr>
            <a:cxnSpLocks/>
            <a:stCxn id="182" idx="4"/>
            <a:endCxn id="153" idx="0"/>
          </p:cNvCxnSpPr>
          <p:nvPr/>
        </p:nvCxnSpPr>
        <p:spPr>
          <a:xfrm flipH="1">
            <a:off x="5057317" y="3657016"/>
            <a:ext cx="379960" cy="478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21C57037-E6B4-4A81-8FE3-507C1B10A300}"/>
              </a:ext>
            </a:extLst>
          </p:cNvPr>
          <p:cNvCxnSpPr>
            <a:cxnSpLocks/>
            <a:stCxn id="185" idx="4"/>
          </p:cNvCxnSpPr>
          <p:nvPr/>
        </p:nvCxnSpPr>
        <p:spPr>
          <a:xfrm>
            <a:off x="6089188" y="3657016"/>
            <a:ext cx="977106" cy="450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F37C4C5-C0A6-4F36-9BCA-1937D3C06AA5}"/>
              </a:ext>
            </a:extLst>
          </p:cNvPr>
          <p:cNvCxnSpPr>
            <a:cxnSpLocks/>
            <a:stCxn id="189" idx="4"/>
            <a:endCxn id="163" idx="0"/>
          </p:cNvCxnSpPr>
          <p:nvPr/>
        </p:nvCxnSpPr>
        <p:spPr>
          <a:xfrm flipH="1">
            <a:off x="3046290" y="2947409"/>
            <a:ext cx="791363" cy="442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1D17C4F-39E2-49BF-B2B4-F9DEF9EF5D84}"/>
              </a:ext>
            </a:extLst>
          </p:cNvPr>
          <p:cNvCxnSpPr>
            <a:cxnSpLocks/>
            <a:stCxn id="192" idx="5"/>
            <a:endCxn id="184" idx="0"/>
          </p:cNvCxnSpPr>
          <p:nvPr/>
        </p:nvCxnSpPr>
        <p:spPr>
          <a:xfrm>
            <a:off x="4516917" y="2936079"/>
            <a:ext cx="1572271" cy="445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66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8668-42DE-41BF-9FD3-8E5B2CB1AECD}"/>
              </a:ext>
            </a:extLst>
          </p:cNvPr>
          <p:cNvSpPr>
            <a:spLocks noGrp="1"/>
          </p:cNvSpPr>
          <p:nvPr>
            <p:ph type="title"/>
          </p:nvPr>
        </p:nvSpPr>
        <p:spPr/>
        <p:txBody>
          <a:bodyPr/>
          <a:lstStyle/>
          <a:p>
            <a:r>
              <a:rPr lang="en-US" altLang="zh-HK" dirty="0"/>
              <a:t>Example of a Deletion in a B</a:t>
            </a:r>
            <a:r>
              <a:rPr lang="en-US" altLang="zh-HK" baseline="30000" dirty="0"/>
              <a:t>+</a:t>
            </a:r>
            <a:r>
              <a:rPr lang="en-US" altLang="zh-HK" dirty="0"/>
              <a:t>-tree </a:t>
            </a:r>
            <a:r>
              <a:rPr lang="en-US" altLang="zh-TW" dirty="0"/>
              <a:t>(3/3)</a:t>
            </a:r>
            <a:endParaRPr lang="en-HK" dirty="0"/>
          </a:p>
        </p:txBody>
      </p:sp>
      <p:sp>
        <p:nvSpPr>
          <p:cNvPr id="3" name="Content Placeholder 2">
            <a:extLst>
              <a:ext uri="{FF2B5EF4-FFF2-40B4-BE49-F238E27FC236}">
                <a16:creationId xmlns:a16="http://schemas.microsoft.com/office/drawing/2014/main" id="{834068EE-2B0D-4954-BA3A-901B460A47D0}"/>
              </a:ext>
            </a:extLst>
          </p:cNvPr>
          <p:cNvSpPr>
            <a:spLocks noGrp="1"/>
          </p:cNvSpPr>
          <p:nvPr>
            <p:ph idx="1"/>
          </p:nvPr>
        </p:nvSpPr>
        <p:spPr>
          <a:xfrm>
            <a:off x="389788" y="2011680"/>
            <a:ext cx="11301469" cy="4206240"/>
          </a:xfrm>
        </p:spPr>
        <p:txBody>
          <a:bodyPr/>
          <a:lstStyle/>
          <a:p>
            <a:r>
              <a:rPr lang="en-HK" dirty="0"/>
              <a:t>Delete 12: (1) Merge the node with its sibling, (2) remove the “split key” (i.e., 12) from the parent, (3) merge the parent node with its sibling, and (2) remove the “split key” (i.e., 8) from its parent node (i.e., the root)</a:t>
            </a:r>
          </a:p>
          <a:p>
            <a:endParaRPr lang="en-HK" dirty="0"/>
          </a:p>
        </p:txBody>
      </p:sp>
      <p:sp>
        <p:nvSpPr>
          <p:cNvPr id="4" name="Slide Number Placeholder 3">
            <a:extLst>
              <a:ext uri="{FF2B5EF4-FFF2-40B4-BE49-F238E27FC236}">
                <a16:creationId xmlns:a16="http://schemas.microsoft.com/office/drawing/2014/main" id="{736D09ED-A0C8-48E0-A7B9-E8754436A00C}"/>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79" name="Rectangle 78">
            <a:extLst>
              <a:ext uri="{FF2B5EF4-FFF2-40B4-BE49-F238E27FC236}">
                <a16:creationId xmlns:a16="http://schemas.microsoft.com/office/drawing/2014/main" id="{B18E58CB-8041-4BCD-8A16-463F435B89C8}"/>
              </a:ext>
            </a:extLst>
          </p:cNvPr>
          <p:cNvSpPr/>
          <p:nvPr/>
        </p:nvSpPr>
        <p:spPr>
          <a:xfrm>
            <a:off x="5721034" y="483500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0" name="Rectangle 79">
            <a:extLst>
              <a:ext uri="{FF2B5EF4-FFF2-40B4-BE49-F238E27FC236}">
                <a16:creationId xmlns:a16="http://schemas.microsoft.com/office/drawing/2014/main" id="{4E117B17-F878-4866-B80C-9CF7064F65F2}"/>
              </a:ext>
            </a:extLst>
          </p:cNvPr>
          <p:cNvSpPr/>
          <p:nvPr/>
        </p:nvSpPr>
        <p:spPr>
          <a:xfrm>
            <a:off x="4357294" y="483500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1" name="Group 80">
            <a:extLst>
              <a:ext uri="{FF2B5EF4-FFF2-40B4-BE49-F238E27FC236}">
                <a16:creationId xmlns:a16="http://schemas.microsoft.com/office/drawing/2014/main" id="{E78CA9F8-9097-426D-89A3-ECC2D017774D}"/>
              </a:ext>
            </a:extLst>
          </p:cNvPr>
          <p:cNvGrpSpPr/>
          <p:nvPr/>
        </p:nvGrpSpPr>
        <p:grpSpPr>
          <a:xfrm>
            <a:off x="4423291" y="4873844"/>
            <a:ext cx="520312" cy="395923"/>
            <a:chOff x="7149414" y="5582313"/>
            <a:chExt cx="706396" cy="537520"/>
          </a:xfrm>
        </p:grpSpPr>
        <p:sp>
          <p:nvSpPr>
            <p:cNvPr id="146" name="Rectangle 145">
              <a:extLst>
                <a:ext uri="{FF2B5EF4-FFF2-40B4-BE49-F238E27FC236}">
                  <a16:creationId xmlns:a16="http://schemas.microsoft.com/office/drawing/2014/main" id="{4F5F4523-CBD2-451E-9D6D-6D1BB1A5C25A}"/>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4D1A6A14-E977-4D37-87D8-68682EE3F140}"/>
                </a:ext>
              </a:extLst>
            </p:cNvPr>
            <p:cNvGrpSpPr/>
            <p:nvPr/>
          </p:nvGrpSpPr>
          <p:grpSpPr>
            <a:xfrm>
              <a:off x="7602496" y="5582313"/>
              <a:ext cx="253314" cy="537519"/>
              <a:chOff x="7821827" y="2465172"/>
              <a:chExt cx="253314" cy="537519"/>
            </a:xfrm>
          </p:grpSpPr>
          <p:sp>
            <p:nvSpPr>
              <p:cNvPr id="148" name="Rectangle 147">
                <a:extLst>
                  <a:ext uri="{FF2B5EF4-FFF2-40B4-BE49-F238E27FC236}">
                    <a16:creationId xmlns:a16="http://schemas.microsoft.com/office/drawing/2014/main" id="{560A50D5-39D6-4A26-B2C4-9D63B267C162}"/>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9" name="Oval 148">
                <a:extLst>
                  <a:ext uri="{FF2B5EF4-FFF2-40B4-BE49-F238E27FC236}">
                    <a16:creationId xmlns:a16="http://schemas.microsoft.com/office/drawing/2014/main" id="{3CF4BA94-F5ED-4667-AF51-7C8A47E86223}"/>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2" name="Rectangle 81">
            <a:extLst>
              <a:ext uri="{FF2B5EF4-FFF2-40B4-BE49-F238E27FC236}">
                <a16:creationId xmlns:a16="http://schemas.microsoft.com/office/drawing/2014/main" id="{6734CFB6-BA11-4560-A86F-E4DCD548465C}"/>
              </a:ext>
            </a:extLst>
          </p:cNvPr>
          <p:cNvSpPr/>
          <p:nvPr/>
        </p:nvSpPr>
        <p:spPr>
          <a:xfrm>
            <a:off x="1719049" y="483500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3" name="Rectangle 82">
            <a:extLst>
              <a:ext uri="{FF2B5EF4-FFF2-40B4-BE49-F238E27FC236}">
                <a16:creationId xmlns:a16="http://schemas.microsoft.com/office/drawing/2014/main" id="{650D2458-D985-453E-B157-0A93009BDD53}"/>
              </a:ext>
            </a:extLst>
          </p:cNvPr>
          <p:cNvSpPr/>
          <p:nvPr/>
        </p:nvSpPr>
        <p:spPr>
          <a:xfrm>
            <a:off x="355310" y="4835000"/>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84" name="Group 83">
            <a:extLst>
              <a:ext uri="{FF2B5EF4-FFF2-40B4-BE49-F238E27FC236}">
                <a16:creationId xmlns:a16="http://schemas.microsoft.com/office/drawing/2014/main" id="{EDC92F6A-15AD-41A9-B09F-7AFD40D359C8}"/>
              </a:ext>
            </a:extLst>
          </p:cNvPr>
          <p:cNvGrpSpPr/>
          <p:nvPr/>
        </p:nvGrpSpPr>
        <p:grpSpPr>
          <a:xfrm>
            <a:off x="421306" y="4873844"/>
            <a:ext cx="520312" cy="395923"/>
            <a:chOff x="7149414" y="5582313"/>
            <a:chExt cx="706396" cy="537520"/>
          </a:xfrm>
        </p:grpSpPr>
        <p:sp>
          <p:nvSpPr>
            <p:cNvPr id="142" name="Rectangle 141">
              <a:extLst>
                <a:ext uri="{FF2B5EF4-FFF2-40B4-BE49-F238E27FC236}">
                  <a16:creationId xmlns:a16="http://schemas.microsoft.com/office/drawing/2014/main" id="{E9EB7BC3-FBEF-48EA-9DCD-74508073EAA4}"/>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143" name="Group 142">
              <a:extLst>
                <a:ext uri="{FF2B5EF4-FFF2-40B4-BE49-F238E27FC236}">
                  <a16:creationId xmlns:a16="http://schemas.microsoft.com/office/drawing/2014/main" id="{AC7C9A4B-A2AD-4D99-A476-E6D3C8766501}"/>
                </a:ext>
              </a:extLst>
            </p:cNvPr>
            <p:cNvGrpSpPr/>
            <p:nvPr/>
          </p:nvGrpSpPr>
          <p:grpSpPr>
            <a:xfrm>
              <a:off x="7602496" y="5582313"/>
              <a:ext cx="253314" cy="537519"/>
              <a:chOff x="7821827" y="2465172"/>
              <a:chExt cx="253314" cy="537519"/>
            </a:xfrm>
          </p:grpSpPr>
          <p:sp>
            <p:nvSpPr>
              <p:cNvPr id="144" name="Rectangle 143">
                <a:extLst>
                  <a:ext uri="{FF2B5EF4-FFF2-40B4-BE49-F238E27FC236}">
                    <a16:creationId xmlns:a16="http://schemas.microsoft.com/office/drawing/2014/main" id="{28476A25-CFA7-42E5-A540-F7A89E5DF76E}"/>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5" name="Oval 144">
                <a:extLst>
                  <a:ext uri="{FF2B5EF4-FFF2-40B4-BE49-F238E27FC236}">
                    <a16:creationId xmlns:a16="http://schemas.microsoft.com/office/drawing/2014/main" id="{24D0CB9A-C82F-43BB-AD70-C6E178E76D95}"/>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85" name="Oval 84">
            <a:extLst>
              <a:ext uri="{FF2B5EF4-FFF2-40B4-BE49-F238E27FC236}">
                <a16:creationId xmlns:a16="http://schemas.microsoft.com/office/drawing/2014/main" id="{752BF0AF-B775-44BD-AD2D-3D838CE68305}"/>
              </a:ext>
            </a:extLst>
          </p:cNvPr>
          <p:cNvSpPr/>
          <p:nvPr/>
        </p:nvSpPr>
        <p:spPr>
          <a:xfrm>
            <a:off x="1773660" y="503312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6" name="Rectangle 85">
            <a:extLst>
              <a:ext uri="{FF2B5EF4-FFF2-40B4-BE49-F238E27FC236}">
                <a16:creationId xmlns:a16="http://schemas.microsoft.com/office/drawing/2014/main" id="{8E8CFA00-2BA4-4F3C-A7BD-B54C12FF21A8}"/>
              </a:ext>
            </a:extLst>
          </p:cNvPr>
          <p:cNvSpPr/>
          <p:nvPr/>
        </p:nvSpPr>
        <p:spPr>
          <a:xfrm>
            <a:off x="2284829"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7" name="Rectangle 86">
            <a:extLst>
              <a:ext uri="{FF2B5EF4-FFF2-40B4-BE49-F238E27FC236}">
                <a16:creationId xmlns:a16="http://schemas.microsoft.com/office/drawing/2014/main" id="{4AEA8F4F-995E-4F91-9456-55496562D44D}"/>
              </a:ext>
            </a:extLst>
          </p:cNvPr>
          <p:cNvSpPr/>
          <p:nvPr/>
        </p:nvSpPr>
        <p:spPr>
          <a:xfrm>
            <a:off x="2471413" y="4084764"/>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8" name="Oval 87">
            <a:extLst>
              <a:ext uri="{FF2B5EF4-FFF2-40B4-BE49-F238E27FC236}">
                <a16:creationId xmlns:a16="http://schemas.microsoft.com/office/drawing/2014/main" id="{5C754AC0-B8FE-4334-B877-3A77B2B6C66B}"/>
              </a:ext>
            </a:extLst>
          </p:cNvPr>
          <p:cNvSpPr/>
          <p:nvPr/>
        </p:nvSpPr>
        <p:spPr>
          <a:xfrm>
            <a:off x="2339439"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9" name="Rectangle 88">
            <a:extLst>
              <a:ext uri="{FF2B5EF4-FFF2-40B4-BE49-F238E27FC236}">
                <a16:creationId xmlns:a16="http://schemas.microsoft.com/office/drawing/2014/main" id="{9DB7CA5D-D4CD-4C72-9163-CD015BC5D076}"/>
              </a:ext>
            </a:extLst>
          </p:cNvPr>
          <p:cNvSpPr/>
          <p:nvPr/>
        </p:nvSpPr>
        <p:spPr>
          <a:xfrm>
            <a:off x="2532248" y="4123608"/>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FC994615-C872-464A-80C5-4337EDA12699}"/>
              </a:ext>
            </a:extLst>
          </p:cNvPr>
          <p:cNvSpPr/>
          <p:nvPr/>
        </p:nvSpPr>
        <p:spPr>
          <a:xfrm>
            <a:off x="2936741"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1" name="Oval 90">
            <a:extLst>
              <a:ext uri="{FF2B5EF4-FFF2-40B4-BE49-F238E27FC236}">
                <a16:creationId xmlns:a16="http://schemas.microsoft.com/office/drawing/2014/main" id="{56D78666-A0E1-42CD-928F-39FC58639101}"/>
              </a:ext>
            </a:extLst>
          </p:cNvPr>
          <p:cNvSpPr/>
          <p:nvPr/>
        </p:nvSpPr>
        <p:spPr>
          <a:xfrm>
            <a:off x="2991351"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2" name="Straight Arrow Connector 91">
            <a:extLst>
              <a:ext uri="{FF2B5EF4-FFF2-40B4-BE49-F238E27FC236}">
                <a16:creationId xmlns:a16="http://schemas.microsoft.com/office/drawing/2014/main" id="{1CCD74C4-AA8C-4208-BDD4-FD5F9FF5C883}"/>
              </a:ext>
            </a:extLst>
          </p:cNvPr>
          <p:cNvCxnSpPr>
            <a:cxnSpLocks/>
            <a:stCxn id="88" idx="4"/>
            <a:endCxn id="83" idx="0"/>
          </p:cNvCxnSpPr>
          <p:nvPr/>
        </p:nvCxnSpPr>
        <p:spPr>
          <a:xfrm flipH="1">
            <a:off x="1039076" y="4360251"/>
            <a:ext cx="1339045"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2E1EC67-80ED-4EC6-BCD6-26DDF928CD5C}"/>
              </a:ext>
            </a:extLst>
          </p:cNvPr>
          <p:cNvCxnSpPr>
            <a:cxnSpLocks/>
            <a:stCxn id="91" idx="4"/>
            <a:endCxn id="96" idx="0"/>
          </p:cNvCxnSpPr>
          <p:nvPr/>
        </p:nvCxnSpPr>
        <p:spPr>
          <a:xfrm>
            <a:off x="3030033" y="4360251"/>
            <a:ext cx="5020" cy="473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EDD3E52-71CE-4736-B3FB-8297EB021F27}"/>
              </a:ext>
            </a:extLst>
          </p:cNvPr>
          <p:cNvCxnSpPr>
            <a:cxnSpLocks/>
            <a:stCxn id="85" idx="6"/>
            <a:endCxn id="96" idx="1"/>
          </p:cNvCxnSpPr>
          <p:nvPr/>
        </p:nvCxnSpPr>
        <p:spPr>
          <a:xfrm flipV="1">
            <a:off x="1851024" y="5070440"/>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CBFED063-39C1-41E3-8876-2E80B10D6E4D}"/>
              </a:ext>
            </a:extLst>
          </p:cNvPr>
          <p:cNvSpPr/>
          <p:nvPr/>
        </p:nvSpPr>
        <p:spPr>
          <a:xfrm>
            <a:off x="3715027" y="483363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6" name="Rectangle 95">
            <a:extLst>
              <a:ext uri="{FF2B5EF4-FFF2-40B4-BE49-F238E27FC236}">
                <a16:creationId xmlns:a16="http://schemas.microsoft.com/office/drawing/2014/main" id="{8A248DBD-13DD-4DD4-812F-5024DAC622D0}"/>
              </a:ext>
            </a:extLst>
          </p:cNvPr>
          <p:cNvSpPr/>
          <p:nvPr/>
        </p:nvSpPr>
        <p:spPr>
          <a:xfrm>
            <a:off x="2351287" y="4833634"/>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7" name="Group 96">
            <a:extLst>
              <a:ext uri="{FF2B5EF4-FFF2-40B4-BE49-F238E27FC236}">
                <a16:creationId xmlns:a16="http://schemas.microsoft.com/office/drawing/2014/main" id="{7F72BE04-ED82-4414-8379-7BC45784DAA2}"/>
              </a:ext>
            </a:extLst>
          </p:cNvPr>
          <p:cNvGrpSpPr/>
          <p:nvPr/>
        </p:nvGrpSpPr>
        <p:grpSpPr>
          <a:xfrm>
            <a:off x="2417283" y="4872478"/>
            <a:ext cx="520312" cy="395923"/>
            <a:chOff x="7149414" y="5582313"/>
            <a:chExt cx="706396" cy="537520"/>
          </a:xfrm>
        </p:grpSpPr>
        <p:sp>
          <p:nvSpPr>
            <p:cNvPr id="138" name="Rectangle 137">
              <a:extLst>
                <a:ext uri="{FF2B5EF4-FFF2-40B4-BE49-F238E27FC236}">
                  <a16:creationId xmlns:a16="http://schemas.microsoft.com/office/drawing/2014/main" id="{A84E5541-6B71-4E54-8551-694136FE22A8}"/>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139" name="Group 138">
              <a:extLst>
                <a:ext uri="{FF2B5EF4-FFF2-40B4-BE49-F238E27FC236}">
                  <a16:creationId xmlns:a16="http://schemas.microsoft.com/office/drawing/2014/main" id="{27F61A52-8802-4551-9607-72279424F8FF}"/>
                </a:ext>
              </a:extLst>
            </p:cNvPr>
            <p:cNvGrpSpPr/>
            <p:nvPr/>
          </p:nvGrpSpPr>
          <p:grpSpPr>
            <a:xfrm>
              <a:off x="7602496" y="5582313"/>
              <a:ext cx="253314" cy="537519"/>
              <a:chOff x="7821827" y="2465172"/>
              <a:chExt cx="253314" cy="537519"/>
            </a:xfrm>
          </p:grpSpPr>
          <p:sp>
            <p:nvSpPr>
              <p:cNvPr id="140" name="Rectangle 139">
                <a:extLst>
                  <a:ext uri="{FF2B5EF4-FFF2-40B4-BE49-F238E27FC236}">
                    <a16:creationId xmlns:a16="http://schemas.microsoft.com/office/drawing/2014/main" id="{30E61252-62C0-48CE-890E-49A8F5DF036B}"/>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1" name="Oval 140">
                <a:extLst>
                  <a:ext uri="{FF2B5EF4-FFF2-40B4-BE49-F238E27FC236}">
                    <a16:creationId xmlns:a16="http://schemas.microsoft.com/office/drawing/2014/main" id="{8A949C69-6E13-466A-A800-F6AD373C3CB1}"/>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98" name="Oval 97">
            <a:extLst>
              <a:ext uri="{FF2B5EF4-FFF2-40B4-BE49-F238E27FC236}">
                <a16:creationId xmlns:a16="http://schemas.microsoft.com/office/drawing/2014/main" id="{27596AC8-BDC3-43B2-8C53-5193E731615D}"/>
              </a:ext>
            </a:extLst>
          </p:cNvPr>
          <p:cNvSpPr/>
          <p:nvPr/>
        </p:nvSpPr>
        <p:spPr>
          <a:xfrm>
            <a:off x="3769637" y="5031758"/>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9" name="Straight Arrow Connector 98">
            <a:extLst>
              <a:ext uri="{FF2B5EF4-FFF2-40B4-BE49-F238E27FC236}">
                <a16:creationId xmlns:a16="http://schemas.microsoft.com/office/drawing/2014/main" id="{0E47CAE3-5E92-4A1C-AEBB-C05288855139}"/>
              </a:ext>
            </a:extLst>
          </p:cNvPr>
          <p:cNvCxnSpPr>
            <a:cxnSpLocks/>
            <a:stCxn id="98" idx="6"/>
          </p:cNvCxnSpPr>
          <p:nvPr/>
        </p:nvCxnSpPr>
        <p:spPr>
          <a:xfrm flipV="1">
            <a:off x="3847001" y="5070439"/>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185FC52-C56B-4739-A695-68E6B737917E}"/>
              </a:ext>
            </a:extLst>
          </p:cNvPr>
          <p:cNvSpPr/>
          <p:nvPr/>
        </p:nvSpPr>
        <p:spPr>
          <a:xfrm>
            <a:off x="3602894"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2" name="Rectangle 101">
            <a:extLst>
              <a:ext uri="{FF2B5EF4-FFF2-40B4-BE49-F238E27FC236}">
                <a16:creationId xmlns:a16="http://schemas.microsoft.com/office/drawing/2014/main" id="{CD640279-3A4F-4779-A4DD-B795540AC9EE}"/>
              </a:ext>
            </a:extLst>
          </p:cNvPr>
          <p:cNvSpPr/>
          <p:nvPr/>
        </p:nvSpPr>
        <p:spPr>
          <a:xfrm>
            <a:off x="7745621" y="4822972"/>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3" name="Rectangle 102">
            <a:extLst>
              <a:ext uri="{FF2B5EF4-FFF2-40B4-BE49-F238E27FC236}">
                <a16:creationId xmlns:a16="http://schemas.microsoft.com/office/drawing/2014/main" id="{71BD7882-BED0-4FBB-8010-31023A4F3EDB}"/>
              </a:ext>
            </a:extLst>
          </p:cNvPr>
          <p:cNvSpPr/>
          <p:nvPr/>
        </p:nvSpPr>
        <p:spPr>
          <a:xfrm>
            <a:off x="6381882" y="4822972"/>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04" name="Group 103">
            <a:extLst>
              <a:ext uri="{FF2B5EF4-FFF2-40B4-BE49-F238E27FC236}">
                <a16:creationId xmlns:a16="http://schemas.microsoft.com/office/drawing/2014/main" id="{7D189B36-D446-4956-83D9-5DE11FC03833}"/>
              </a:ext>
            </a:extLst>
          </p:cNvPr>
          <p:cNvGrpSpPr/>
          <p:nvPr/>
        </p:nvGrpSpPr>
        <p:grpSpPr>
          <a:xfrm>
            <a:off x="6461427" y="4861816"/>
            <a:ext cx="520310" cy="395923"/>
            <a:chOff x="5457736" y="5582314"/>
            <a:chExt cx="706393" cy="537520"/>
          </a:xfrm>
        </p:grpSpPr>
        <p:sp>
          <p:nvSpPr>
            <p:cNvPr id="130" name="Rectangle 129">
              <a:extLst>
                <a:ext uri="{FF2B5EF4-FFF2-40B4-BE49-F238E27FC236}">
                  <a16:creationId xmlns:a16="http://schemas.microsoft.com/office/drawing/2014/main" id="{31CC4AAA-15B2-4AF2-B546-A340ACB823F0}"/>
                </a:ext>
              </a:extLst>
            </p:cNvPr>
            <p:cNvSpPr/>
            <p:nvPr/>
          </p:nvSpPr>
          <p:spPr>
            <a:xfrm>
              <a:off x="5457736" y="5582315"/>
              <a:ext cx="454110"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grpSp>
          <p:nvGrpSpPr>
            <p:cNvPr id="131" name="Group 130">
              <a:extLst>
                <a:ext uri="{FF2B5EF4-FFF2-40B4-BE49-F238E27FC236}">
                  <a16:creationId xmlns:a16="http://schemas.microsoft.com/office/drawing/2014/main" id="{EC6117EA-9774-4525-ABC0-B5CD97D3B65B}"/>
                </a:ext>
              </a:extLst>
            </p:cNvPr>
            <p:cNvGrpSpPr/>
            <p:nvPr/>
          </p:nvGrpSpPr>
          <p:grpSpPr>
            <a:xfrm>
              <a:off x="5910815" y="5582314"/>
              <a:ext cx="253314" cy="537519"/>
              <a:chOff x="6968347" y="2465172"/>
              <a:chExt cx="253314" cy="537519"/>
            </a:xfrm>
          </p:grpSpPr>
          <p:sp>
            <p:nvSpPr>
              <p:cNvPr id="132" name="Rectangle 131">
                <a:extLst>
                  <a:ext uri="{FF2B5EF4-FFF2-40B4-BE49-F238E27FC236}">
                    <a16:creationId xmlns:a16="http://schemas.microsoft.com/office/drawing/2014/main" id="{FB6ED294-166E-4077-90F0-AA1D4B9363CF}"/>
                  </a:ext>
                </a:extLst>
              </p:cNvPr>
              <p:cNvSpPr/>
              <p:nvPr/>
            </p:nvSpPr>
            <p:spPr>
              <a:xfrm>
                <a:off x="696834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3" name="Oval 132">
                <a:extLst>
                  <a:ext uri="{FF2B5EF4-FFF2-40B4-BE49-F238E27FC236}">
                    <a16:creationId xmlns:a16="http://schemas.microsoft.com/office/drawing/2014/main" id="{A17F1086-A797-4071-81E4-CF2C30FF3FD6}"/>
                  </a:ext>
                </a:extLst>
              </p:cNvPr>
              <p:cNvSpPr/>
              <p:nvPr/>
            </p:nvSpPr>
            <p:spPr>
              <a:xfrm>
                <a:off x="7042486" y="2681415"/>
                <a:ext cx="105033" cy="105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106" name="Oval 105">
            <a:extLst>
              <a:ext uri="{FF2B5EF4-FFF2-40B4-BE49-F238E27FC236}">
                <a16:creationId xmlns:a16="http://schemas.microsoft.com/office/drawing/2014/main" id="{2B0150E8-95E4-4BF2-9E5A-B1062A013E14}"/>
              </a:ext>
            </a:extLst>
          </p:cNvPr>
          <p:cNvSpPr/>
          <p:nvPr/>
        </p:nvSpPr>
        <p:spPr>
          <a:xfrm>
            <a:off x="5775644" y="503312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07" name="Straight Arrow Connector 106">
            <a:extLst>
              <a:ext uri="{FF2B5EF4-FFF2-40B4-BE49-F238E27FC236}">
                <a16:creationId xmlns:a16="http://schemas.microsoft.com/office/drawing/2014/main" id="{B72D770C-6C83-4F72-A2EC-2C970011A22B}"/>
              </a:ext>
            </a:extLst>
          </p:cNvPr>
          <p:cNvCxnSpPr>
            <a:cxnSpLocks/>
            <a:stCxn id="106" idx="6"/>
            <a:endCxn id="103" idx="1"/>
          </p:cNvCxnSpPr>
          <p:nvPr/>
        </p:nvCxnSpPr>
        <p:spPr>
          <a:xfrm flipV="1">
            <a:off x="5853008" y="5059778"/>
            <a:ext cx="528873" cy="12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09C20B88-7E80-44A9-A121-FFBB2F43AADE}"/>
              </a:ext>
            </a:extLst>
          </p:cNvPr>
          <p:cNvSpPr/>
          <p:nvPr/>
        </p:nvSpPr>
        <p:spPr>
          <a:xfrm>
            <a:off x="5327727"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9" name="Rectangle 108">
            <a:extLst>
              <a:ext uri="{FF2B5EF4-FFF2-40B4-BE49-F238E27FC236}">
                <a16:creationId xmlns:a16="http://schemas.microsoft.com/office/drawing/2014/main" id="{C8E2500E-9A6D-408E-A9E7-66B5C60562C4}"/>
              </a:ext>
            </a:extLst>
          </p:cNvPr>
          <p:cNvSpPr/>
          <p:nvPr/>
        </p:nvSpPr>
        <p:spPr>
          <a:xfrm>
            <a:off x="5514312" y="4084764"/>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0" name="Oval 109">
            <a:extLst>
              <a:ext uri="{FF2B5EF4-FFF2-40B4-BE49-F238E27FC236}">
                <a16:creationId xmlns:a16="http://schemas.microsoft.com/office/drawing/2014/main" id="{F2F649E2-4373-40D1-972E-A94615CE643D}"/>
              </a:ext>
            </a:extLst>
          </p:cNvPr>
          <p:cNvSpPr/>
          <p:nvPr/>
        </p:nvSpPr>
        <p:spPr>
          <a:xfrm>
            <a:off x="5382338"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1" name="Rectangle 110">
            <a:extLst>
              <a:ext uri="{FF2B5EF4-FFF2-40B4-BE49-F238E27FC236}">
                <a16:creationId xmlns:a16="http://schemas.microsoft.com/office/drawing/2014/main" id="{1A87E09F-7D89-4495-8F0F-43A8CCF65EBD}"/>
              </a:ext>
            </a:extLst>
          </p:cNvPr>
          <p:cNvSpPr/>
          <p:nvPr/>
        </p:nvSpPr>
        <p:spPr>
          <a:xfrm>
            <a:off x="5575147" y="4123608"/>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dirty="0">
                <a:latin typeface="Arial" panose="020B0604020202020204" pitchFamily="34" charset="0"/>
                <a:cs typeface="Arial" panose="020B0604020202020204" pitchFamily="34" charset="0"/>
              </a:rPr>
              <a:t>12</a:t>
            </a:r>
            <a:endParaRPr lang="en-HK" dirty="0">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4F7405FA-C004-4E86-8086-F432A649173A}"/>
              </a:ext>
            </a:extLst>
          </p:cNvPr>
          <p:cNvSpPr/>
          <p:nvPr/>
        </p:nvSpPr>
        <p:spPr>
          <a:xfrm>
            <a:off x="5979639"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3" name="Oval 112">
            <a:extLst>
              <a:ext uri="{FF2B5EF4-FFF2-40B4-BE49-F238E27FC236}">
                <a16:creationId xmlns:a16="http://schemas.microsoft.com/office/drawing/2014/main" id="{AD44D633-2CBC-4AEC-8057-03D8F6738731}"/>
              </a:ext>
            </a:extLst>
          </p:cNvPr>
          <p:cNvSpPr/>
          <p:nvPr/>
        </p:nvSpPr>
        <p:spPr>
          <a:xfrm>
            <a:off x="6034249" y="4282887"/>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4" name="Rectangle 113">
            <a:extLst>
              <a:ext uri="{FF2B5EF4-FFF2-40B4-BE49-F238E27FC236}">
                <a16:creationId xmlns:a16="http://schemas.microsoft.com/office/drawing/2014/main" id="{AB1926FD-46AA-4C85-B3D9-F6F5801A4FB4}"/>
              </a:ext>
            </a:extLst>
          </p:cNvPr>
          <p:cNvSpPr/>
          <p:nvPr/>
        </p:nvSpPr>
        <p:spPr>
          <a:xfrm>
            <a:off x="6645793" y="4084764"/>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5" name="Rectangle 114">
            <a:extLst>
              <a:ext uri="{FF2B5EF4-FFF2-40B4-BE49-F238E27FC236}">
                <a16:creationId xmlns:a16="http://schemas.microsoft.com/office/drawing/2014/main" id="{0358F236-00D1-44EA-B075-BE85E166D50F}"/>
              </a:ext>
            </a:extLst>
          </p:cNvPr>
          <p:cNvSpPr/>
          <p:nvPr/>
        </p:nvSpPr>
        <p:spPr>
          <a:xfrm>
            <a:off x="3728104" y="337114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6" name="Rectangle 115">
            <a:extLst>
              <a:ext uri="{FF2B5EF4-FFF2-40B4-BE49-F238E27FC236}">
                <a16:creationId xmlns:a16="http://schemas.microsoft.com/office/drawing/2014/main" id="{7CBB9D27-2ED0-417F-BCD1-B7C4FE4E3906}"/>
              </a:ext>
            </a:extLst>
          </p:cNvPr>
          <p:cNvSpPr/>
          <p:nvPr/>
        </p:nvSpPr>
        <p:spPr>
          <a:xfrm>
            <a:off x="3914688" y="3371148"/>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7" name="Oval 116">
            <a:extLst>
              <a:ext uri="{FF2B5EF4-FFF2-40B4-BE49-F238E27FC236}">
                <a16:creationId xmlns:a16="http://schemas.microsoft.com/office/drawing/2014/main" id="{708EDAE8-67C2-4BEC-97FA-A0709EDDAC32}"/>
              </a:ext>
            </a:extLst>
          </p:cNvPr>
          <p:cNvSpPr/>
          <p:nvPr/>
        </p:nvSpPr>
        <p:spPr>
          <a:xfrm>
            <a:off x="3782714" y="356927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8" name="Rectangle 117">
            <a:extLst>
              <a:ext uri="{FF2B5EF4-FFF2-40B4-BE49-F238E27FC236}">
                <a16:creationId xmlns:a16="http://schemas.microsoft.com/office/drawing/2014/main" id="{3675D0F7-54D4-4C2D-9DCC-32386AB7FC8E}"/>
              </a:ext>
            </a:extLst>
          </p:cNvPr>
          <p:cNvSpPr/>
          <p:nvPr/>
        </p:nvSpPr>
        <p:spPr>
          <a:xfrm>
            <a:off x="3975523" y="3409992"/>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8A4DF1D5-8A73-4825-ACD1-071E75DDD2D7}"/>
              </a:ext>
            </a:extLst>
          </p:cNvPr>
          <p:cNvSpPr/>
          <p:nvPr/>
        </p:nvSpPr>
        <p:spPr>
          <a:xfrm>
            <a:off x="4380015" y="337114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0" name="Oval 119">
            <a:extLst>
              <a:ext uri="{FF2B5EF4-FFF2-40B4-BE49-F238E27FC236}">
                <a16:creationId xmlns:a16="http://schemas.microsoft.com/office/drawing/2014/main" id="{1B6C52C3-394F-46E0-B606-4CD62B6671FE}"/>
              </a:ext>
            </a:extLst>
          </p:cNvPr>
          <p:cNvSpPr/>
          <p:nvPr/>
        </p:nvSpPr>
        <p:spPr>
          <a:xfrm>
            <a:off x="4434626" y="3569271"/>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1" name="Rectangle 120">
            <a:extLst>
              <a:ext uri="{FF2B5EF4-FFF2-40B4-BE49-F238E27FC236}">
                <a16:creationId xmlns:a16="http://schemas.microsoft.com/office/drawing/2014/main" id="{E0B1D935-34C6-4DF2-8221-CA3F8CEDD7F8}"/>
              </a:ext>
            </a:extLst>
          </p:cNvPr>
          <p:cNvSpPr/>
          <p:nvPr/>
        </p:nvSpPr>
        <p:spPr>
          <a:xfrm>
            <a:off x="5046169" y="3371148"/>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22" name="Straight Arrow Connector 121">
            <a:extLst>
              <a:ext uri="{FF2B5EF4-FFF2-40B4-BE49-F238E27FC236}">
                <a16:creationId xmlns:a16="http://schemas.microsoft.com/office/drawing/2014/main" id="{BB7CA252-1A5D-4D54-9B7F-A9FA1506F2F2}"/>
              </a:ext>
            </a:extLst>
          </p:cNvPr>
          <p:cNvCxnSpPr>
            <a:cxnSpLocks/>
            <a:stCxn id="110" idx="4"/>
            <a:endCxn id="80" idx="0"/>
          </p:cNvCxnSpPr>
          <p:nvPr/>
        </p:nvCxnSpPr>
        <p:spPr>
          <a:xfrm flipH="1">
            <a:off x="5041060" y="4360251"/>
            <a:ext cx="379960" cy="474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9F10AB-438D-4948-9D4C-2105074C1096}"/>
              </a:ext>
            </a:extLst>
          </p:cNvPr>
          <p:cNvCxnSpPr>
            <a:cxnSpLocks/>
            <a:stCxn id="113" idx="4"/>
          </p:cNvCxnSpPr>
          <p:nvPr/>
        </p:nvCxnSpPr>
        <p:spPr>
          <a:xfrm>
            <a:off x="6072931" y="4360251"/>
            <a:ext cx="977106" cy="446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93B9BA9-5D88-4FB5-833E-6C298A5C738E}"/>
              </a:ext>
            </a:extLst>
          </p:cNvPr>
          <p:cNvCxnSpPr>
            <a:cxnSpLocks/>
            <a:stCxn id="117" idx="4"/>
            <a:endCxn id="90" idx="0"/>
          </p:cNvCxnSpPr>
          <p:nvPr/>
        </p:nvCxnSpPr>
        <p:spPr>
          <a:xfrm flipH="1">
            <a:off x="3030033" y="3646635"/>
            <a:ext cx="791363" cy="438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BB7D15D-954C-4012-8300-5FE5558CFAAA}"/>
              </a:ext>
            </a:extLst>
          </p:cNvPr>
          <p:cNvCxnSpPr>
            <a:cxnSpLocks/>
            <a:stCxn id="120" idx="5"/>
            <a:endCxn id="112" idx="0"/>
          </p:cNvCxnSpPr>
          <p:nvPr/>
        </p:nvCxnSpPr>
        <p:spPr>
          <a:xfrm>
            <a:off x="4500660" y="3635305"/>
            <a:ext cx="1572271" cy="449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Arrow: Bent-Up 149">
            <a:extLst>
              <a:ext uri="{FF2B5EF4-FFF2-40B4-BE49-F238E27FC236}">
                <a16:creationId xmlns:a16="http://schemas.microsoft.com/office/drawing/2014/main" id="{4B047550-D779-49B0-9B0A-671F96B3C313}"/>
              </a:ext>
            </a:extLst>
          </p:cNvPr>
          <p:cNvSpPr/>
          <p:nvPr/>
        </p:nvSpPr>
        <p:spPr>
          <a:xfrm rot="5400000">
            <a:off x="3086103" y="5651876"/>
            <a:ext cx="1153889" cy="825388"/>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8" name="Rectangle 277">
            <a:extLst>
              <a:ext uri="{FF2B5EF4-FFF2-40B4-BE49-F238E27FC236}">
                <a16:creationId xmlns:a16="http://schemas.microsoft.com/office/drawing/2014/main" id="{16064729-C4E8-46B9-A8CA-B6D549F7FF87}"/>
              </a:ext>
            </a:extLst>
          </p:cNvPr>
          <p:cNvSpPr/>
          <p:nvPr/>
        </p:nvSpPr>
        <p:spPr>
          <a:xfrm>
            <a:off x="10462407" y="629937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9" name="Rectangle 278">
            <a:extLst>
              <a:ext uri="{FF2B5EF4-FFF2-40B4-BE49-F238E27FC236}">
                <a16:creationId xmlns:a16="http://schemas.microsoft.com/office/drawing/2014/main" id="{56F3D798-F9B0-4B2B-972B-56C2350C627A}"/>
              </a:ext>
            </a:extLst>
          </p:cNvPr>
          <p:cNvSpPr/>
          <p:nvPr/>
        </p:nvSpPr>
        <p:spPr>
          <a:xfrm>
            <a:off x="9098667" y="6299377"/>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80" name="Group 279">
            <a:extLst>
              <a:ext uri="{FF2B5EF4-FFF2-40B4-BE49-F238E27FC236}">
                <a16:creationId xmlns:a16="http://schemas.microsoft.com/office/drawing/2014/main" id="{2BC2D49F-D476-408C-B426-48FEA4A556C0}"/>
              </a:ext>
            </a:extLst>
          </p:cNvPr>
          <p:cNvGrpSpPr/>
          <p:nvPr/>
        </p:nvGrpSpPr>
        <p:grpSpPr>
          <a:xfrm>
            <a:off x="9164664" y="6338221"/>
            <a:ext cx="520312" cy="395923"/>
            <a:chOff x="7149414" y="5582313"/>
            <a:chExt cx="706396" cy="537520"/>
          </a:xfrm>
        </p:grpSpPr>
        <p:sp>
          <p:nvSpPr>
            <p:cNvPr id="335" name="Rectangle 334">
              <a:extLst>
                <a:ext uri="{FF2B5EF4-FFF2-40B4-BE49-F238E27FC236}">
                  <a16:creationId xmlns:a16="http://schemas.microsoft.com/office/drawing/2014/main" id="{84E358CC-16CA-42B1-930A-D53E34777D3D}"/>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grpSp>
          <p:nvGrpSpPr>
            <p:cNvPr id="336" name="Group 335">
              <a:extLst>
                <a:ext uri="{FF2B5EF4-FFF2-40B4-BE49-F238E27FC236}">
                  <a16:creationId xmlns:a16="http://schemas.microsoft.com/office/drawing/2014/main" id="{286E76D0-0ACC-4139-96A4-A576B3CDFFA3}"/>
                </a:ext>
              </a:extLst>
            </p:cNvPr>
            <p:cNvGrpSpPr/>
            <p:nvPr/>
          </p:nvGrpSpPr>
          <p:grpSpPr>
            <a:xfrm>
              <a:off x="7602496" y="5582313"/>
              <a:ext cx="253314" cy="537519"/>
              <a:chOff x="7821827" y="2465172"/>
              <a:chExt cx="253314" cy="537519"/>
            </a:xfrm>
          </p:grpSpPr>
          <p:sp>
            <p:nvSpPr>
              <p:cNvPr id="337" name="Rectangle 336">
                <a:extLst>
                  <a:ext uri="{FF2B5EF4-FFF2-40B4-BE49-F238E27FC236}">
                    <a16:creationId xmlns:a16="http://schemas.microsoft.com/office/drawing/2014/main" id="{2E390F18-F1EC-46F1-BEAB-F58C880E5027}"/>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8" name="Oval 337">
                <a:extLst>
                  <a:ext uri="{FF2B5EF4-FFF2-40B4-BE49-F238E27FC236}">
                    <a16:creationId xmlns:a16="http://schemas.microsoft.com/office/drawing/2014/main" id="{B347AA5E-F797-40F7-9F1B-EA5C9CCC47BC}"/>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81" name="Rectangle 280">
            <a:extLst>
              <a:ext uri="{FF2B5EF4-FFF2-40B4-BE49-F238E27FC236}">
                <a16:creationId xmlns:a16="http://schemas.microsoft.com/office/drawing/2014/main" id="{F06EED25-C74B-4315-AE83-5DCBEB0AD317}"/>
              </a:ext>
            </a:extLst>
          </p:cNvPr>
          <p:cNvSpPr/>
          <p:nvPr/>
        </p:nvSpPr>
        <p:spPr>
          <a:xfrm>
            <a:off x="6460422" y="6299377"/>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2" name="Rectangle 281">
            <a:extLst>
              <a:ext uri="{FF2B5EF4-FFF2-40B4-BE49-F238E27FC236}">
                <a16:creationId xmlns:a16="http://schemas.microsoft.com/office/drawing/2014/main" id="{27F884D6-B896-4A62-8C7B-382283F458B1}"/>
              </a:ext>
            </a:extLst>
          </p:cNvPr>
          <p:cNvSpPr/>
          <p:nvPr/>
        </p:nvSpPr>
        <p:spPr>
          <a:xfrm>
            <a:off x="5096683" y="6299377"/>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83" name="Group 282">
            <a:extLst>
              <a:ext uri="{FF2B5EF4-FFF2-40B4-BE49-F238E27FC236}">
                <a16:creationId xmlns:a16="http://schemas.microsoft.com/office/drawing/2014/main" id="{CA31443A-DE7E-495B-9E5B-28B63D4C520E}"/>
              </a:ext>
            </a:extLst>
          </p:cNvPr>
          <p:cNvGrpSpPr/>
          <p:nvPr/>
        </p:nvGrpSpPr>
        <p:grpSpPr>
          <a:xfrm>
            <a:off x="5162679" y="6338221"/>
            <a:ext cx="520312" cy="395923"/>
            <a:chOff x="7149414" y="5582313"/>
            <a:chExt cx="706396" cy="537520"/>
          </a:xfrm>
        </p:grpSpPr>
        <p:sp>
          <p:nvSpPr>
            <p:cNvPr id="331" name="Rectangle 330">
              <a:extLst>
                <a:ext uri="{FF2B5EF4-FFF2-40B4-BE49-F238E27FC236}">
                  <a16:creationId xmlns:a16="http://schemas.microsoft.com/office/drawing/2014/main" id="{1A46D587-37F2-494B-B89B-C46CAF95A921}"/>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1</a:t>
              </a:r>
              <a:endParaRPr lang="en-HK" dirty="0">
                <a:latin typeface="Arial" panose="020B0604020202020204" pitchFamily="34" charset="0"/>
                <a:cs typeface="Arial" panose="020B0604020202020204" pitchFamily="34" charset="0"/>
              </a:endParaRPr>
            </a:p>
          </p:txBody>
        </p:sp>
        <p:grpSp>
          <p:nvGrpSpPr>
            <p:cNvPr id="332" name="Group 331">
              <a:extLst>
                <a:ext uri="{FF2B5EF4-FFF2-40B4-BE49-F238E27FC236}">
                  <a16:creationId xmlns:a16="http://schemas.microsoft.com/office/drawing/2014/main" id="{65DCE750-4CF0-419D-8F2C-83EE15DA20B8}"/>
                </a:ext>
              </a:extLst>
            </p:cNvPr>
            <p:cNvGrpSpPr/>
            <p:nvPr/>
          </p:nvGrpSpPr>
          <p:grpSpPr>
            <a:xfrm>
              <a:off x="7602496" y="5582313"/>
              <a:ext cx="253314" cy="537519"/>
              <a:chOff x="7821827" y="2465172"/>
              <a:chExt cx="253314" cy="537519"/>
            </a:xfrm>
          </p:grpSpPr>
          <p:sp>
            <p:nvSpPr>
              <p:cNvPr id="333" name="Rectangle 332">
                <a:extLst>
                  <a:ext uri="{FF2B5EF4-FFF2-40B4-BE49-F238E27FC236}">
                    <a16:creationId xmlns:a16="http://schemas.microsoft.com/office/drawing/2014/main" id="{611C610B-3F58-41D0-B005-2718DFF92831}"/>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4" name="Oval 333">
                <a:extLst>
                  <a:ext uri="{FF2B5EF4-FFF2-40B4-BE49-F238E27FC236}">
                    <a16:creationId xmlns:a16="http://schemas.microsoft.com/office/drawing/2014/main" id="{3275B890-BBCD-4240-AC8D-4BDDBEF2860B}"/>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84" name="Oval 283">
            <a:extLst>
              <a:ext uri="{FF2B5EF4-FFF2-40B4-BE49-F238E27FC236}">
                <a16:creationId xmlns:a16="http://schemas.microsoft.com/office/drawing/2014/main" id="{38D17EA2-6F4B-498E-BEBF-DD9398C45436}"/>
              </a:ext>
            </a:extLst>
          </p:cNvPr>
          <p:cNvSpPr/>
          <p:nvPr/>
        </p:nvSpPr>
        <p:spPr>
          <a:xfrm>
            <a:off x="6515033" y="6497500"/>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5" name="Rectangle 284">
            <a:extLst>
              <a:ext uri="{FF2B5EF4-FFF2-40B4-BE49-F238E27FC236}">
                <a16:creationId xmlns:a16="http://schemas.microsoft.com/office/drawing/2014/main" id="{C2EC89A7-D8CA-49D9-8B0D-44379BC3ABD4}"/>
              </a:ext>
            </a:extLst>
          </p:cNvPr>
          <p:cNvSpPr/>
          <p:nvPr/>
        </p:nvSpPr>
        <p:spPr>
          <a:xfrm>
            <a:off x="7026202" y="555315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6" name="Rectangle 285">
            <a:extLst>
              <a:ext uri="{FF2B5EF4-FFF2-40B4-BE49-F238E27FC236}">
                <a16:creationId xmlns:a16="http://schemas.microsoft.com/office/drawing/2014/main" id="{E64C4899-415A-4616-8D50-73CEB83EC65E}"/>
              </a:ext>
            </a:extLst>
          </p:cNvPr>
          <p:cNvSpPr/>
          <p:nvPr/>
        </p:nvSpPr>
        <p:spPr>
          <a:xfrm>
            <a:off x="7212786" y="5553150"/>
            <a:ext cx="1132786"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7" name="Oval 286">
            <a:extLst>
              <a:ext uri="{FF2B5EF4-FFF2-40B4-BE49-F238E27FC236}">
                <a16:creationId xmlns:a16="http://schemas.microsoft.com/office/drawing/2014/main" id="{3CE39A7D-F47E-4D2D-8E9E-645B393C0C1E}"/>
              </a:ext>
            </a:extLst>
          </p:cNvPr>
          <p:cNvSpPr/>
          <p:nvPr/>
        </p:nvSpPr>
        <p:spPr>
          <a:xfrm>
            <a:off x="7080812" y="575127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8" name="Rectangle 287">
            <a:extLst>
              <a:ext uri="{FF2B5EF4-FFF2-40B4-BE49-F238E27FC236}">
                <a16:creationId xmlns:a16="http://schemas.microsoft.com/office/drawing/2014/main" id="{F78A1290-0A0E-49C0-8F7F-5278754AD342}"/>
              </a:ext>
            </a:extLst>
          </p:cNvPr>
          <p:cNvSpPr/>
          <p:nvPr/>
        </p:nvSpPr>
        <p:spPr>
          <a:xfrm>
            <a:off x="7273621" y="5591994"/>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sp>
        <p:nvSpPr>
          <p:cNvPr id="289" name="Rectangle 288">
            <a:extLst>
              <a:ext uri="{FF2B5EF4-FFF2-40B4-BE49-F238E27FC236}">
                <a16:creationId xmlns:a16="http://schemas.microsoft.com/office/drawing/2014/main" id="{2612D169-BCD0-4E15-8003-9B80C0E853F7}"/>
              </a:ext>
            </a:extLst>
          </p:cNvPr>
          <p:cNvSpPr/>
          <p:nvPr/>
        </p:nvSpPr>
        <p:spPr>
          <a:xfrm>
            <a:off x="7678114" y="555315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90" name="Oval 289">
            <a:extLst>
              <a:ext uri="{FF2B5EF4-FFF2-40B4-BE49-F238E27FC236}">
                <a16:creationId xmlns:a16="http://schemas.microsoft.com/office/drawing/2014/main" id="{05A32473-BE0B-4C54-8387-B912160DEA25}"/>
              </a:ext>
            </a:extLst>
          </p:cNvPr>
          <p:cNvSpPr/>
          <p:nvPr/>
        </p:nvSpPr>
        <p:spPr>
          <a:xfrm>
            <a:off x="7732724" y="575127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291" name="Straight Arrow Connector 290">
            <a:extLst>
              <a:ext uri="{FF2B5EF4-FFF2-40B4-BE49-F238E27FC236}">
                <a16:creationId xmlns:a16="http://schemas.microsoft.com/office/drawing/2014/main" id="{A34E3FD1-C8C0-4067-9D96-3F1E90BE4C6E}"/>
              </a:ext>
            </a:extLst>
          </p:cNvPr>
          <p:cNvCxnSpPr>
            <a:cxnSpLocks/>
            <a:stCxn id="287" idx="4"/>
            <a:endCxn id="282" idx="0"/>
          </p:cNvCxnSpPr>
          <p:nvPr/>
        </p:nvCxnSpPr>
        <p:spPr>
          <a:xfrm flipH="1">
            <a:off x="5780449" y="5828637"/>
            <a:ext cx="1339045" cy="470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4D3445E-D0FF-4FE6-BB52-123B1C65C778}"/>
              </a:ext>
            </a:extLst>
          </p:cNvPr>
          <p:cNvCxnSpPr>
            <a:cxnSpLocks/>
            <a:stCxn id="290" idx="4"/>
            <a:endCxn id="295" idx="0"/>
          </p:cNvCxnSpPr>
          <p:nvPr/>
        </p:nvCxnSpPr>
        <p:spPr>
          <a:xfrm>
            <a:off x="7771406" y="5828637"/>
            <a:ext cx="5020" cy="469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D459A66B-0F70-4A13-9B81-D2CC6E9D7A20}"/>
              </a:ext>
            </a:extLst>
          </p:cNvPr>
          <p:cNvCxnSpPr>
            <a:cxnSpLocks/>
            <a:stCxn id="284" idx="6"/>
            <a:endCxn id="295" idx="1"/>
          </p:cNvCxnSpPr>
          <p:nvPr/>
        </p:nvCxnSpPr>
        <p:spPr>
          <a:xfrm flipV="1">
            <a:off x="6592397" y="6534817"/>
            <a:ext cx="500263" cy="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4" name="Rectangle 293">
            <a:extLst>
              <a:ext uri="{FF2B5EF4-FFF2-40B4-BE49-F238E27FC236}">
                <a16:creationId xmlns:a16="http://schemas.microsoft.com/office/drawing/2014/main" id="{812D5F29-671C-4FBB-BF5C-FB970FCE6325}"/>
              </a:ext>
            </a:extLst>
          </p:cNvPr>
          <p:cNvSpPr/>
          <p:nvPr/>
        </p:nvSpPr>
        <p:spPr>
          <a:xfrm>
            <a:off x="8456400" y="6298011"/>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95" name="Rectangle 294">
            <a:extLst>
              <a:ext uri="{FF2B5EF4-FFF2-40B4-BE49-F238E27FC236}">
                <a16:creationId xmlns:a16="http://schemas.microsoft.com/office/drawing/2014/main" id="{D06B25A3-D696-4F6A-BB31-B030F096F598}"/>
              </a:ext>
            </a:extLst>
          </p:cNvPr>
          <p:cNvSpPr/>
          <p:nvPr/>
        </p:nvSpPr>
        <p:spPr>
          <a:xfrm>
            <a:off x="7092660" y="6298011"/>
            <a:ext cx="1367531"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96" name="Group 295">
            <a:extLst>
              <a:ext uri="{FF2B5EF4-FFF2-40B4-BE49-F238E27FC236}">
                <a16:creationId xmlns:a16="http://schemas.microsoft.com/office/drawing/2014/main" id="{E6A8FEBD-AA04-4CFE-9834-8E7C53C68072}"/>
              </a:ext>
            </a:extLst>
          </p:cNvPr>
          <p:cNvGrpSpPr/>
          <p:nvPr/>
        </p:nvGrpSpPr>
        <p:grpSpPr>
          <a:xfrm>
            <a:off x="7158656" y="6336855"/>
            <a:ext cx="520312" cy="395923"/>
            <a:chOff x="7149414" y="5582313"/>
            <a:chExt cx="706396" cy="537520"/>
          </a:xfrm>
        </p:grpSpPr>
        <p:sp>
          <p:nvSpPr>
            <p:cNvPr id="327" name="Rectangle 326">
              <a:extLst>
                <a:ext uri="{FF2B5EF4-FFF2-40B4-BE49-F238E27FC236}">
                  <a16:creationId xmlns:a16="http://schemas.microsoft.com/office/drawing/2014/main" id="{AC1BE868-F13E-448F-93CD-2A7849CADF01}"/>
                </a:ext>
              </a:extLst>
            </p:cNvPr>
            <p:cNvSpPr/>
            <p:nvPr/>
          </p:nvSpPr>
          <p:spPr>
            <a:xfrm>
              <a:off x="7149414" y="5582314"/>
              <a:ext cx="454111"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5</a:t>
              </a:r>
              <a:endParaRPr lang="en-HK" dirty="0">
                <a:latin typeface="Arial" panose="020B0604020202020204" pitchFamily="34" charset="0"/>
                <a:cs typeface="Arial" panose="020B0604020202020204" pitchFamily="34" charset="0"/>
              </a:endParaRPr>
            </a:p>
          </p:txBody>
        </p:sp>
        <p:grpSp>
          <p:nvGrpSpPr>
            <p:cNvPr id="328" name="Group 327">
              <a:extLst>
                <a:ext uri="{FF2B5EF4-FFF2-40B4-BE49-F238E27FC236}">
                  <a16:creationId xmlns:a16="http://schemas.microsoft.com/office/drawing/2014/main" id="{4BB58D72-8FBA-4030-AE74-DD98278DA0FD}"/>
                </a:ext>
              </a:extLst>
            </p:cNvPr>
            <p:cNvGrpSpPr/>
            <p:nvPr/>
          </p:nvGrpSpPr>
          <p:grpSpPr>
            <a:xfrm>
              <a:off x="7602496" y="5582313"/>
              <a:ext cx="253314" cy="537519"/>
              <a:chOff x="7821827" y="2465172"/>
              <a:chExt cx="253314" cy="537519"/>
            </a:xfrm>
          </p:grpSpPr>
          <p:sp>
            <p:nvSpPr>
              <p:cNvPr id="329" name="Rectangle 328">
                <a:extLst>
                  <a:ext uri="{FF2B5EF4-FFF2-40B4-BE49-F238E27FC236}">
                    <a16:creationId xmlns:a16="http://schemas.microsoft.com/office/drawing/2014/main" id="{EFD4C30E-D3E5-4939-AADA-DACE93FE0E89}"/>
                  </a:ext>
                </a:extLst>
              </p:cNvPr>
              <p:cNvSpPr/>
              <p:nvPr/>
            </p:nvSpPr>
            <p:spPr>
              <a:xfrm>
                <a:off x="7821827" y="2465172"/>
                <a:ext cx="253314" cy="537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0" name="Oval 329">
                <a:extLst>
                  <a:ext uri="{FF2B5EF4-FFF2-40B4-BE49-F238E27FC236}">
                    <a16:creationId xmlns:a16="http://schemas.microsoft.com/office/drawing/2014/main" id="{FE3CF9E6-E04B-4E10-920A-EA23FAF66704}"/>
                  </a:ext>
                </a:extLst>
              </p:cNvPr>
              <p:cNvSpPr/>
              <p:nvPr/>
            </p:nvSpPr>
            <p:spPr>
              <a:xfrm>
                <a:off x="7895968" y="2681415"/>
                <a:ext cx="105033" cy="10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sp>
        <p:nvSpPr>
          <p:cNvPr id="297" name="Oval 296">
            <a:extLst>
              <a:ext uri="{FF2B5EF4-FFF2-40B4-BE49-F238E27FC236}">
                <a16:creationId xmlns:a16="http://schemas.microsoft.com/office/drawing/2014/main" id="{F96798B8-FB45-4B84-9FDB-62CD7EA01716}"/>
              </a:ext>
            </a:extLst>
          </p:cNvPr>
          <p:cNvSpPr/>
          <p:nvPr/>
        </p:nvSpPr>
        <p:spPr>
          <a:xfrm>
            <a:off x="8511010" y="6496135"/>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298" name="Straight Arrow Connector 297">
            <a:extLst>
              <a:ext uri="{FF2B5EF4-FFF2-40B4-BE49-F238E27FC236}">
                <a16:creationId xmlns:a16="http://schemas.microsoft.com/office/drawing/2014/main" id="{135C96B0-CB1F-46FF-BB69-46B9B9CF733F}"/>
              </a:ext>
            </a:extLst>
          </p:cNvPr>
          <p:cNvCxnSpPr>
            <a:cxnSpLocks/>
            <a:stCxn id="297" idx="6"/>
          </p:cNvCxnSpPr>
          <p:nvPr/>
        </p:nvCxnSpPr>
        <p:spPr>
          <a:xfrm flipV="1">
            <a:off x="8588374" y="6534816"/>
            <a:ext cx="5053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CB627287-65F6-4E54-A15C-87960243DFAA}"/>
              </a:ext>
            </a:extLst>
          </p:cNvPr>
          <p:cNvSpPr/>
          <p:nvPr/>
        </p:nvSpPr>
        <p:spPr>
          <a:xfrm>
            <a:off x="8344267" y="5553150"/>
            <a:ext cx="186584" cy="4736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319" name="Straight Arrow Connector 318">
            <a:extLst>
              <a:ext uri="{FF2B5EF4-FFF2-40B4-BE49-F238E27FC236}">
                <a16:creationId xmlns:a16="http://schemas.microsoft.com/office/drawing/2014/main" id="{2A173CBE-AF25-48E7-AD59-900B7C2B3F6A}"/>
              </a:ext>
            </a:extLst>
          </p:cNvPr>
          <p:cNvCxnSpPr>
            <a:cxnSpLocks/>
            <a:stCxn id="339" idx="5"/>
            <a:endCxn id="279" idx="0"/>
          </p:cNvCxnSpPr>
          <p:nvPr/>
        </p:nvCxnSpPr>
        <p:spPr>
          <a:xfrm>
            <a:off x="8473671" y="5817307"/>
            <a:ext cx="1308762" cy="482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9" name="Oval 338">
            <a:extLst>
              <a:ext uri="{FF2B5EF4-FFF2-40B4-BE49-F238E27FC236}">
                <a16:creationId xmlns:a16="http://schemas.microsoft.com/office/drawing/2014/main" id="{A567516B-EB77-44DA-AF16-67E134A47C91}"/>
              </a:ext>
            </a:extLst>
          </p:cNvPr>
          <p:cNvSpPr/>
          <p:nvPr/>
        </p:nvSpPr>
        <p:spPr>
          <a:xfrm>
            <a:off x="8407637" y="5751273"/>
            <a:ext cx="77364" cy="773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40" name="Rectangle 339">
            <a:extLst>
              <a:ext uri="{FF2B5EF4-FFF2-40B4-BE49-F238E27FC236}">
                <a16:creationId xmlns:a16="http://schemas.microsoft.com/office/drawing/2014/main" id="{D088964F-EDB5-49B4-BC61-0F522C8221C7}"/>
              </a:ext>
            </a:extLst>
          </p:cNvPr>
          <p:cNvSpPr/>
          <p:nvPr/>
        </p:nvSpPr>
        <p:spPr>
          <a:xfrm>
            <a:off x="7932205" y="5591994"/>
            <a:ext cx="334486" cy="395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Arial" panose="020B0604020202020204" pitchFamily="34" charset="0"/>
                <a:cs typeface="Arial" panose="020B0604020202020204" pitchFamily="34" charset="0"/>
              </a:rPr>
              <a:t>8</a:t>
            </a:r>
            <a:endParaRPr lang="en-H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37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F338-0225-4C2A-80A0-A806A3F20944}"/>
              </a:ext>
            </a:extLst>
          </p:cNvPr>
          <p:cNvSpPr>
            <a:spLocks noGrp="1"/>
          </p:cNvSpPr>
          <p:nvPr>
            <p:ph type="title"/>
          </p:nvPr>
        </p:nvSpPr>
        <p:spPr/>
        <p:txBody>
          <a:bodyPr/>
          <a:lstStyle/>
          <a:p>
            <a:r>
              <a:rPr lang="en-HK" dirty="0"/>
              <a:t>Primary Index</a:t>
            </a:r>
          </a:p>
        </p:txBody>
      </p:sp>
      <p:sp>
        <p:nvSpPr>
          <p:cNvPr id="3" name="Content Placeholder 2">
            <a:extLst>
              <a:ext uri="{FF2B5EF4-FFF2-40B4-BE49-F238E27FC236}">
                <a16:creationId xmlns:a16="http://schemas.microsoft.com/office/drawing/2014/main" id="{7A089AFE-5CA2-4076-91BD-949724265409}"/>
              </a:ext>
            </a:extLst>
          </p:cNvPr>
          <p:cNvSpPr>
            <a:spLocks noGrp="1"/>
          </p:cNvSpPr>
          <p:nvPr>
            <p:ph idx="1"/>
          </p:nvPr>
        </p:nvSpPr>
        <p:spPr>
          <a:xfrm>
            <a:off x="265670" y="2011680"/>
            <a:ext cx="6471680" cy="4206240"/>
          </a:xfrm>
        </p:spPr>
        <p:txBody>
          <a:bodyPr>
            <a:normAutofit fontScale="92500"/>
          </a:bodyPr>
          <a:lstStyle/>
          <a:p>
            <a:r>
              <a:rPr lang="en-HK" dirty="0"/>
              <a:t>Defined on an ordered data file (of a specific key) </a:t>
            </a:r>
          </a:p>
          <a:p>
            <a:pPr lvl="1"/>
            <a:r>
              <a:rPr lang="en-HK" dirty="0"/>
              <a:t>The data file is physically ordered on a key field (non-repeating value attribute)</a:t>
            </a:r>
          </a:p>
          <a:p>
            <a:r>
              <a:rPr lang="en-HK" dirty="0"/>
              <a:t>One index entry for each block in the data file</a:t>
            </a:r>
          </a:p>
          <a:p>
            <a:pPr lvl="1"/>
            <a:r>
              <a:rPr lang="en-HK" dirty="0"/>
              <a:t>A primary index is a sparse index (small index)</a:t>
            </a:r>
          </a:p>
          <a:p>
            <a:pPr lvl="1"/>
            <a:r>
              <a:rPr lang="en-HK" dirty="0"/>
              <a:t>The number of entries is much smaller than the number of records</a:t>
            </a:r>
          </a:p>
          <a:p>
            <a:pPr lvl="1"/>
            <a:r>
              <a:rPr lang="en-HK" dirty="0"/>
              <a:t>The index entry has the key field value for the first record in the block, which is called the block anchor</a:t>
            </a:r>
          </a:p>
          <a:p>
            <a:pPr lvl="1"/>
            <a:r>
              <a:rPr lang="en-HK" dirty="0"/>
              <a:t>Searching subsequent records in the block is easy once the block is in the main memory</a:t>
            </a:r>
          </a:p>
          <a:p>
            <a:pPr marL="0" indent="0">
              <a:buNone/>
            </a:pPr>
            <a:endParaRPr lang="en-HK" dirty="0"/>
          </a:p>
          <a:p>
            <a:endParaRPr lang="en-HK" dirty="0"/>
          </a:p>
        </p:txBody>
      </p:sp>
      <p:sp>
        <p:nvSpPr>
          <p:cNvPr id="4" name="Slide Number Placeholder 3">
            <a:extLst>
              <a:ext uri="{FF2B5EF4-FFF2-40B4-BE49-F238E27FC236}">
                <a16:creationId xmlns:a16="http://schemas.microsoft.com/office/drawing/2014/main" id="{8F0FE8E7-D360-4B2E-8294-ADC24B2254CC}"/>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14" descr="Pink tissue paper">
            <a:extLst>
              <a:ext uri="{FF2B5EF4-FFF2-40B4-BE49-F238E27FC236}">
                <a16:creationId xmlns:a16="http://schemas.microsoft.com/office/drawing/2014/main" id="{01E2B9C0-BE28-4A40-A240-8E3BB56B99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14707" y="260350"/>
            <a:ext cx="5237705" cy="6223688"/>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3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B1BE-4382-4BA2-9479-686E78F923FC}"/>
              </a:ext>
            </a:extLst>
          </p:cNvPr>
          <p:cNvSpPr>
            <a:spLocks noGrp="1"/>
          </p:cNvSpPr>
          <p:nvPr>
            <p:ph type="title"/>
          </p:nvPr>
        </p:nvSpPr>
        <p:spPr/>
        <p:txBody>
          <a:bodyPr/>
          <a:lstStyle/>
          <a:p>
            <a:r>
              <a:rPr lang="en-HK" dirty="0"/>
              <a:t>Primary Index: Example 1</a:t>
            </a:r>
          </a:p>
        </p:txBody>
      </p:sp>
      <p:sp>
        <p:nvSpPr>
          <p:cNvPr id="3" name="Content Placeholder 2">
            <a:extLst>
              <a:ext uri="{FF2B5EF4-FFF2-40B4-BE49-F238E27FC236}">
                <a16:creationId xmlns:a16="http://schemas.microsoft.com/office/drawing/2014/main" id="{DD528450-A320-4348-954B-CA5C946642EF}"/>
              </a:ext>
            </a:extLst>
          </p:cNvPr>
          <p:cNvSpPr>
            <a:spLocks noGrp="1"/>
          </p:cNvSpPr>
          <p:nvPr>
            <p:ph idx="1"/>
          </p:nvPr>
        </p:nvSpPr>
        <p:spPr>
          <a:xfrm>
            <a:off x="894864" y="2011680"/>
            <a:ext cx="10402272" cy="4617720"/>
          </a:xfrm>
        </p:spPr>
        <p:txBody>
          <a:bodyPr>
            <a:normAutofit/>
          </a:bodyPr>
          <a:lstStyle/>
          <a:p>
            <a:pPr>
              <a:lnSpc>
                <a:spcPct val="120000"/>
              </a:lnSpc>
            </a:pPr>
            <a:r>
              <a:rPr lang="en-US" altLang="zh-HK" sz="2000" dirty="0">
                <a:ea typeface="PMingLiU" pitchFamily="18" charset="-120"/>
              </a:rPr>
              <a:t>Given the following data file EMPLOYEE(NAME, </a:t>
            </a:r>
            <a:r>
              <a:rPr lang="en-US" altLang="zh-HK" sz="2000" u="sng" dirty="0">
                <a:ea typeface="PMingLiU" pitchFamily="18" charset="-120"/>
              </a:rPr>
              <a:t>SSN</a:t>
            </a:r>
            <a:r>
              <a:rPr lang="en-US" altLang="zh-HK" sz="2000" dirty="0">
                <a:ea typeface="PMingLiU" pitchFamily="18" charset="-120"/>
              </a:rPr>
              <a:t>, ADDRESS, JOB, SAL, ... )</a:t>
            </a:r>
          </a:p>
          <a:p>
            <a:pPr>
              <a:lnSpc>
                <a:spcPct val="120000"/>
              </a:lnSpc>
            </a:pPr>
            <a:r>
              <a:rPr lang="en-US" altLang="zh-HK" sz="2000" dirty="0">
                <a:ea typeface="PMingLiU" pitchFamily="18" charset="-120"/>
              </a:rPr>
              <a:t>SSN is the ordering key field that </a:t>
            </a:r>
            <a:r>
              <a:rPr lang="en-US" altLang="zh-HK" sz="1800" dirty="0">
                <a:ea typeface="PMingLiU" pitchFamily="18" charset="-120"/>
              </a:rPr>
              <a:t>is used to physically order the records on storage</a:t>
            </a:r>
          </a:p>
          <a:p>
            <a:pPr>
              <a:lnSpc>
                <a:spcPct val="120000"/>
              </a:lnSpc>
            </a:pPr>
            <a:r>
              <a:rPr lang="en-US" altLang="zh-HK" sz="2000" dirty="0">
                <a:ea typeface="PMingLiU" pitchFamily="18" charset="-120"/>
              </a:rPr>
              <a:t>Suppose that r</a:t>
            </a:r>
            <a:r>
              <a:rPr lang="en-US" altLang="zh-HK" dirty="0">
                <a:ea typeface="PMingLiU" pitchFamily="18" charset="-120"/>
              </a:rPr>
              <a:t>ecord size fixed and </a:t>
            </a:r>
            <a:r>
              <a:rPr lang="en-US" altLang="zh-HK" dirty="0" err="1">
                <a:ea typeface="PMingLiU" pitchFamily="18" charset="-120"/>
              </a:rPr>
              <a:t>unspanned</a:t>
            </a:r>
            <a:r>
              <a:rPr lang="en-US" altLang="zh-HK" dirty="0">
                <a:ea typeface="PMingLiU" pitchFamily="18" charset="-120"/>
              </a:rPr>
              <a:t> R = 100 bytes, Block size </a:t>
            </a:r>
            <a:br>
              <a:rPr lang="en-US" altLang="zh-HK" dirty="0">
                <a:ea typeface="PMingLiU" pitchFamily="18" charset="-120"/>
              </a:rPr>
            </a:br>
            <a:r>
              <a:rPr lang="en-US" altLang="zh-HK" dirty="0">
                <a:ea typeface="PMingLiU" pitchFamily="18" charset="-120"/>
              </a:rPr>
              <a:t>B = 1,024 bytes, and the number of records r = 30,000 records</a:t>
            </a:r>
          </a:p>
          <a:p>
            <a:pPr>
              <a:lnSpc>
                <a:spcPct val="120000"/>
              </a:lnSpc>
            </a:pPr>
            <a:r>
              <a:rPr lang="en-US" altLang="zh-HK" sz="2000" dirty="0">
                <a:ea typeface="PMingLiU" pitchFamily="18" charset="-120"/>
              </a:rPr>
              <a:t>Then, we get:</a:t>
            </a:r>
          </a:p>
          <a:p>
            <a:pPr lvl="1">
              <a:lnSpc>
                <a:spcPct val="120000"/>
              </a:lnSpc>
            </a:pPr>
            <a:r>
              <a:rPr lang="en-US" altLang="zh-HK" dirty="0">
                <a:ea typeface="PMingLiU" pitchFamily="18" charset="-120"/>
              </a:rPr>
              <a:t>Blocking factor </a:t>
            </a:r>
            <a:r>
              <a:rPr lang="en-US" altLang="zh-HK" dirty="0" err="1">
                <a:ea typeface="PMingLiU" pitchFamily="18" charset="-120"/>
              </a:rPr>
              <a:t>Bfr</a:t>
            </a:r>
            <a:r>
              <a:rPr lang="en-US" altLang="zh-HK" dirty="0">
                <a:ea typeface="PMingLiU" pitchFamily="18" charset="-120"/>
              </a:rPr>
              <a:t> = B/R = 1,024/100 = 10 records/block</a:t>
            </a:r>
          </a:p>
          <a:p>
            <a:pPr lvl="1">
              <a:lnSpc>
                <a:spcPct val="120000"/>
              </a:lnSpc>
            </a:pPr>
            <a:r>
              <a:rPr lang="en-US" altLang="zh-HK" dirty="0">
                <a:ea typeface="PMingLiU" pitchFamily="18" charset="-120"/>
              </a:rPr>
              <a:t>Number of file blocks b = r/</a:t>
            </a:r>
            <a:r>
              <a:rPr lang="en-US" altLang="zh-HK" dirty="0" err="1">
                <a:ea typeface="PMingLiU" pitchFamily="18" charset="-120"/>
              </a:rPr>
              <a:t>Bfr</a:t>
            </a:r>
            <a:r>
              <a:rPr lang="en-US" altLang="zh-HK" dirty="0">
                <a:ea typeface="PMingLiU" pitchFamily="18" charset="-120"/>
              </a:rPr>
              <a:t> = 30,000/10 = 3,000 blocks</a:t>
            </a:r>
          </a:p>
          <a:p>
            <a:pPr lvl="1">
              <a:lnSpc>
                <a:spcPct val="120000"/>
              </a:lnSpc>
            </a:pPr>
            <a:r>
              <a:rPr lang="en-US" altLang="zh-HK" dirty="0">
                <a:ea typeface="PMingLiU" pitchFamily="18" charset="-120"/>
              </a:rPr>
              <a:t>A binary search on the data file needs approximate log</a:t>
            </a:r>
            <a:r>
              <a:rPr lang="en-US" altLang="zh-HK" baseline="-25000" dirty="0">
                <a:ea typeface="PMingLiU" pitchFamily="18" charset="-120"/>
              </a:rPr>
              <a:t>2</a:t>
            </a:r>
            <a:r>
              <a:rPr lang="en-US" altLang="zh-HK" dirty="0">
                <a:ea typeface="PMingLiU" pitchFamily="18" charset="-120"/>
              </a:rPr>
              <a:t>3000 = 12 block accesses</a:t>
            </a:r>
          </a:p>
        </p:txBody>
      </p:sp>
      <p:sp>
        <p:nvSpPr>
          <p:cNvPr id="4" name="Slide Number Placeholder 3">
            <a:extLst>
              <a:ext uri="{FF2B5EF4-FFF2-40B4-BE49-F238E27FC236}">
                <a16:creationId xmlns:a16="http://schemas.microsoft.com/office/drawing/2014/main" id="{9BBDA12C-962A-4989-87EF-C135C177D0E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9553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EDDF-5E34-407F-8DC0-440964257F93}"/>
              </a:ext>
            </a:extLst>
          </p:cNvPr>
          <p:cNvSpPr>
            <a:spLocks noGrp="1"/>
          </p:cNvSpPr>
          <p:nvPr>
            <p:ph type="title"/>
          </p:nvPr>
        </p:nvSpPr>
        <p:spPr/>
        <p:txBody>
          <a:bodyPr/>
          <a:lstStyle/>
          <a:p>
            <a:r>
              <a:rPr lang="en-HK" dirty="0"/>
              <a:t>Primary Index: Example 2</a:t>
            </a:r>
          </a:p>
        </p:txBody>
      </p:sp>
      <p:sp>
        <p:nvSpPr>
          <p:cNvPr id="3" name="Content Placeholder 2">
            <a:extLst>
              <a:ext uri="{FF2B5EF4-FFF2-40B4-BE49-F238E27FC236}">
                <a16:creationId xmlns:a16="http://schemas.microsoft.com/office/drawing/2014/main" id="{7F59FD7B-99C8-4A50-B8D3-06810667E4A0}"/>
              </a:ext>
            </a:extLst>
          </p:cNvPr>
          <p:cNvSpPr>
            <a:spLocks noGrp="1"/>
          </p:cNvSpPr>
          <p:nvPr>
            <p:ph idx="1"/>
          </p:nvPr>
        </p:nvSpPr>
        <p:spPr>
          <a:xfrm>
            <a:off x="1202919" y="2011680"/>
            <a:ext cx="9784080" cy="4642434"/>
          </a:xfrm>
        </p:spPr>
        <p:txBody>
          <a:bodyPr/>
          <a:lstStyle/>
          <a:p>
            <a:r>
              <a:rPr lang="en-US" altLang="zh-HK" sz="2400" dirty="0">
                <a:ea typeface="PMingLiU" pitchFamily="18" charset="-120"/>
              </a:rPr>
              <a:t>For an index on the SSN field, assume field size V</a:t>
            </a:r>
            <a:r>
              <a:rPr lang="en-US" altLang="zh-HK" sz="2400" baseline="-25000" dirty="0">
                <a:ea typeface="PMingLiU" pitchFamily="18" charset="-120"/>
              </a:rPr>
              <a:t>SSN </a:t>
            </a:r>
            <a:r>
              <a:rPr lang="en-US" altLang="zh-HK" sz="2400" dirty="0">
                <a:ea typeface="PMingLiU" pitchFamily="18" charset="-120"/>
              </a:rPr>
              <a:t>= 9 bytes and record pointer size P</a:t>
            </a:r>
            <a:r>
              <a:rPr lang="en-US" altLang="zh-HK" sz="2400" baseline="-25000" dirty="0">
                <a:ea typeface="PMingLiU" pitchFamily="18" charset="-120"/>
              </a:rPr>
              <a:t>R </a:t>
            </a:r>
            <a:r>
              <a:rPr lang="en-US" altLang="zh-HK" sz="2400" dirty="0">
                <a:ea typeface="PMingLiU" pitchFamily="18" charset="-120"/>
              </a:rPr>
              <a:t>= 6 bytes. Then, we get:</a:t>
            </a:r>
          </a:p>
          <a:p>
            <a:pPr lvl="1"/>
            <a:r>
              <a:rPr lang="en-US" altLang="zh-HK" dirty="0">
                <a:ea typeface="PMingLiU" pitchFamily="18" charset="-120"/>
              </a:rPr>
              <a:t>An index entry size R</a:t>
            </a:r>
            <a:r>
              <a:rPr lang="en-US" altLang="zh-HK" baseline="-25000" dirty="0">
                <a:ea typeface="PMingLiU" pitchFamily="18" charset="-120"/>
              </a:rPr>
              <a:t>I </a:t>
            </a:r>
            <a:r>
              <a:rPr lang="en-US" altLang="zh-HK" dirty="0">
                <a:ea typeface="PMingLiU" pitchFamily="18" charset="-120"/>
              </a:rPr>
              <a:t>= V</a:t>
            </a:r>
            <a:r>
              <a:rPr lang="en-US" altLang="zh-HK" baseline="-25000" dirty="0">
                <a:ea typeface="PMingLiU" pitchFamily="18" charset="-120"/>
              </a:rPr>
              <a:t>SSN</a:t>
            </a:r>
            <a:r>
              <a:rPr lang="en-US" altLang="zh-HK" dirty="0">
                <a:ea typeface="PMingLiU" pitchFamily="18" charset="-120"/>
              </a:rPr>
              <a:t>+P</a:t>
            </a:r>
            <a:r>
              <a:rPr lang="en-US" altLang="zh-HK" baseline="-25000" dirty="0">
                <a:ea typeface="PMingLiU" pitchFamily="18" charset="-120"/>
              </a:rPr>
              <a:t>R </a:t>
            </a:r>
            <a:r>
              <a:rPr lang="en-US" altLang="zh-HK" dirty="0">
                <a:ea typeface="PMingLiU" pitchFamily="18" charset="-120"/>
              </a:rPr>
              <a:t>= 9+6 = 15 bytes</a:t>
            </a:r>
          </a:p>
          <a:p>
            <a:pPr lvl="1"/>
            <a:r>
              <a:rPr lang="en-US" altLang="zh-HK" dirty="0">
                <a:ea typeface="PMingLiU" pitchFamily="18" charset="-120"/>
              </a:rPr>
              <a:t>Index blocking factor </a:t>
            </a:r>
            <a:r>
              <a:rPr lang="en-US" altLang="zh-HK" dirty="0" err="1">
                <a:ea typeface="PMingLiU" pitchFamily="18" charset="-120"/>
              </a:rPr>
              <a:t>Bfr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 B/R</a:t>
            </a:r>
            <a:r>
              <a:rPr lang="en-US" altLang="zh-HK" baseline="-25000" dirty="0">
                <a:ea typeface="PMingLiU" pitchFamily="18" charset="-120"/>
              </a:rPr>
              <a:t>I </a:t>
            </a:r>
            <a:r>
              <a:rPr lang="en-US" altLang="zh-HK" dirty="0">
                <a:ea typeface="PMingLiU" pitchFamily="18" charset="-120"/>
              </a:rPr>
              <a:t>= 1,024/15 = 68 entries/block</a:t>
            </a:r>
          </a:p>
          <a:p>
            <a:pPr lvl="1"/>
            <a:r>
              <a:rPr lang="en-US" altLang="zh-HK" dirty="0">
                <a:ea typeface="PMingLiU" pitchFamily="18" charset="-120"/>
              </a:rPr>
              <a:t>The total number of index entries = number of blocks = r = 3,000</a:t>
            </a:r>
          </a:p>
          <a:p>
            <a:pPr lvl="1"/>
            <a:r>
              <a:rPr lang="en-US" altLang="zh-HK" dirty="0">
                <a:ea typeface="PMingLiU" pitchFamily="18" charset="-120"/>
              </a:rPr>
              <a:t>Number of index blocks </a:t>
            </a:r>
            <a:r>
              <a:rPr lang="en-US" altLang="zh-HK" dirty="0" err="1">
                <a:ea typeface="PMingLiU" pitchFamily="18" charset="-120"/>
              </a:rPr>
              <a:t>b</a:t>
            </a:r>
            <a:r>
              <a:rPr lang="en-US" altLang="zh-HK" baseline="-25000" dirty="0" err="1">
                <a:ea typeface="PMingLiU" pitchFamily="18" charset="-120"/>
              </a:rPr>
              <a:t>I</a:t>
            </a:r>
            <a:r>
              <a:rPr lang="en-US" altLang="zh-HK" dirty="0">
                <a:ea typeface="PMingLiU" pitchFamily="18" charset="-120"/>
              </a:rPr>
              <a:t> = r/</a:t>
            </a:r>
            <a:r>
              <a:rPr lang="en-US" altLang="zh-HK" dirty="0" err="1">
                <a:ea typeface="PMingLiU" pitchFamily="18" charset="-120"/>
              </a:rPr>
              <a:t>Bfr</a:t>
            </a:r>
            <a:r>
              <a:rPr lang="en-US" altLang="zh-HK" baseline="-25000" dirty="0" err="1">
                <a:ea typeface="PMingLiU" pitchFamily="18" charset="-120"/>
              </a:rPr>
              <a:t>I</a:t>
            </a:r>
            <a:r>
              <a:rPr lang="en-US" altLang="zh-HK" baseline="-25000" dirty="0">
                <a:ea typeface="PMingLiU" pitchFamily="18" charset="-120"/>
              </a:rPr>
              <a:t> </a:t>
            </a:r>
            <a:r>
              <a:rPr lang="en-US" altLang="zh-HK" dirty="0">
                <a:ea typeface="PMingLiU" pitchFamily="18" charset="-120"/>
              </a:rPr>
              <a:t>= 3,000/68 = 45 blocks</a:t>
            </a:r>
          </a:p>
          <a:p>
            <a:pPr lvl="1"/>
            <a:r>
              <a:rPr lang="en-US" altLang="zh-HK" dirty="0">
                <a:ea typeface="PMingLiU" pitchFamily="18" charset="-120"/>
              </a:rPr>
              <a:t>Binary search needs log</a:t>
            </a:r>
            <a:r>
              <a:rPr lang="en-US" altLang="zh-HK" baseline="-25000" dirty="0">
                <a:ea typeface="PMingLiU" pitchFamily="18" charset="-120"/>
              </a:rPr>
              <a:t>2</a:t>
            </a:r>
            <a:r>
              <a:rPr lang="en-US" altLang="zh-HK" dirty="0">
                <a:ea typeface="PMingLiU" pitchFamily="18" charset="-120"/>
              </a:rPr>
              <a:t>b</a:t>
            </a:r>
            <a:r>
              <a:rPr lang="en-US" altLang="zh-HK" baseline="-25000" dirty="0">
                <a:ea typeface="PMingLiU" pitchFamily="18" charset="-120"/>
              </a:rPr>
              <a:t>I </a:t>
            </a:r>
            <a:r>
              <a:rPr lang="en-US" altLang="zh-HK" dirty="0">
                <a:ea typeface="PMingLiU" pitchFamily="18" charset="-120"/>
              </a:rPr>
              <a:t>= log</a:t>
            </a:r>
            <a:r>
              <a:rPr lang="en-US" altLang="zh-HK" baseline="-25000" dirty="0">
                <a:ea typeface="PMingLiU" pitchFamily="18" charset="-120"/>
              </a:rPr>
              <a:t>2</a:t>
            </a:r>
            <a:r>
              <a:rPr lang="en-US" altLang="zh-HK" dirty="0">
                <a:ea typeface="PMingLiU" pitchFamily="18" charset="-120"/>
              </a:rPr>
              <a:t>45 = 6 block accesses</a:t>
            </a:r>
          </a:p>
          <a:p>
            <a:pPr lvl="1"/>
            <a:r>
              <a:rPr lang="en-US" altLang="zh-HK" dirty="0">
                <a:ea typeface="PMingLiU" pitchFamily="18" charset="-120"/>
              </a:rPr>
              <a:t>In total, to get the required record = 6+1 block accesses</a:t>
            </a:r>
          </a:p>
          <a:p>
            <a:r>
              <a:rPr lang="en-US" altLang="zh-HK" sz="2400" dirty="0">
                <a:ea typeface="PMingLiU" pitchFamily="18" charset="-120"/>
              </a:rPr>
              <a:t>Note: Once a block is stored in the main memory, the searching cost of the data/records within the block can be ignored (very fast)</a:t>
            </a:r>
            <a:endParaRPr lang="zh-HK" altLang="en-US" sz="24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02BF7189-677C-4940-A73D-B855E37AA53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5853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52FB6-03E9-496F-90A0-4617D67CA436}"/>
              </a:ext>
            </a:extLst>
          </p:cNvPr>
          <p:cNvSpPr>
            <a:spLocks noGrp="1"/>
          </p:cNvSpPr>
          <p:nvPr>
            <p:ph idx="1"/>
          </p:nvPr>
        </p:nvSpPr>
        <p:spPr>
          <a:xfrm>
            <a:off x="450850" y="2011680"/>
            <a:ext cx="5581650" cy="4716574"/>
          </a:xfrm>
        </p:spPr>
        <p:txBody>
          <a:bodyPr>
            <a:normAutofit lnSpcReduction="10000"/>
          </a:bodyPr>
          <a:lstStyle/>
          <a:p>
            <a:pPr>
              <a:lnSpc>
                <a:spcPct val="110000"/>
              </a:lnSpc>
            </a:pPr>
            <a:r>
              <a:rPr lang="en-US" altLang="zh-HK" dirty="0">
                <a:ea typeface="PMingLiU" pitchFamily="18" charset="-120"/>
              </a:rPr>
              <a:t>Defined on an ordered data file that is ordered on a non-key field (repeating values) </a:t>
            </a:r>
          </a:p>
          <a:p>
            <a:pPr>
              <a:lnSpc>
                <a:spcPct val="110000"/>
              </a:lnSpc>
            </a:pPr>
            <a:r>
              <a:rPr lang="en-US" altLang="zh-HK" dirty="0">
                <a:ea typeface="PMingLiU" pitchFamily="18" charset="-120"/>
              </a:rPr>
              <a:t>One index entry for each distinct value of the field</a:t>
            </a:r>
          </a:p>
          <a:p>
            <a:pPr>
              <a:lnSpc>
                <a:spcPct val="110000"/>
              </a:lnSpc>
            </a:pPr>
            <a:r>
              <a:rPr lang="en-US" altLang="zh-HK" dirty="0">
                <a:ea typeface="PMingLiU" pitchFamily="18" charset="-120"/>
              </a:rPr>
              <a:t>A clustering index is also an ordered file with two fields: </a:t>
            </a:r>
          </a:p>
          <a:p>
            <a:pPr lvl="1">
              <a:lnSpc>
                <a:spcPct val="110000"/>
              </a:lnSpc>
            </a:pPr>
            <a:r>
              <a:rPr lang="en-US" altLang="zh-HK" dirty="0">
                <a:ea typeface="PMingLiU" pitchFamily="18" charset="-120"/>
              </a:rPr>
              <a:t>&lt;clustering field, disk block pointer&gt;</a:t>
            </a:r>
          </a:p>
          <a:p>
            <a:pPr>
              <a:lnSpc>
                <a:spcPct val="110000"/>
              </a:lnSpc>
            </a:pPr>
            <a:r>
              <a:rPr lang="en-US" altLang="zh-HK" dirty="0">
                <a:ea typeface="PMingLiU" pitchFamily="18" charset="-120"/>
              </a:rPr>
              <a:t>The pointer points to the first block in the data file that has a record with that value for its clustering field</a:t>
            </a:r>
          </a:p>
          <a:p>
            <a:pPr>
              <a:lnSpc>
                <a:spcPct val="120000"/>
              </a:lnSpc>
            </a:pPr>
            <a:endParaRPr lang="en-HK" dirty="0"/>
          </a:p>
        </p:txBody>
      </p:sp>
      <p:sp>
        <p:nvSpPr>
          <p:cNvPr id="4" name="Slide Number Placeholder 3">
            <a:extLst>
              <a:ext uri="{FF2B5EF4-FFF2-40B4-BE49-F238E27FC236}">
                <a16:creationId xmlns:a16="http://schemas.microsoft.com/office/drawing/2014/main" id="{CA84608F-1E55-435D-AE1A-C7A4AC905A98}"/>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11">
            <a:extLst>
              <a:ext uri="{FF2B5EF4-FFF2-40B4-BE49-F238E27FC236}">
                <a16:creationId xmlns:a16="http://schemas.microsoft.com/office/drawing/2014/main" id="{0F19A403-A221-40AE-B437-58E22B4D1A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216649" y="383807"/>
            <a:ext cx="5800803" cy="600262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A86197D0-CB63-4967-AD4B-A184A200C0E2}"/>
              </a:ext>
            </a:extLst>
          </p:cNvPr>
          <p:cNvSpPr>
            <a:spLocks noGrp="1"/>
          </p:cNvSpPr>
          <p:nvPr>
            <p:ph type="title"/>
          </p:nvPr>
        </p:nvSpPr>
        <p:spPr>
          <a:xfrm>
            <a:off x="1202919" y="284176"/>
            <a:ext cx="9784080" cy="1508760"/>
          </a:xfrm>
        </p:spPr>
        <p:txBody>
          <a:bodyPr/>
          <a:lstStyle/>
          <a:p>
            <a:r>
              <a:rPr lang="en-HK" dirty="0"/>
              <a:t>Clustering Index (1/2)</a:t>
            </a:r>
          </a:p>
        </p:txBody>
      </p:sp>
    </p:spTree>
    <p:extLst>
      <p:ext uri="{BB962C8B-B14F-4D97-AF65-F5344CB8AC3E}">
        <p14:creationId xmlns:p14="http://schemas.microsoft.com/office/powerpoint/2010/main" val="35691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7475-9D8D-4FA6-9BC6-15E2ECE18160}"/>
              </a:ext>
            </a:extLst>
          </p:cNvPr>
          <p:cNvSpPr>
            <a:spLocks noGrp="1"/>
          </p:cNvSpPr>
          <p:nvPr>
            <p:ph type="title"/>
          </p:nvPr>
        </p:nvSpPr>
        <p:spPr/>
        <p:txBody>
          <a:bodyPr/>
          <a:lstStyle/>
          <a:p>
            <a:r>
              <a:rPr lang="en-HK" dirty="0"/>
              <a:t>Clustering Index (2/2)</a:t>
            </a:r>
          </a:p>
        </p:txBody>
      </p:sp>
      <p:sp>
        <p:nvSpPr>
          <p:cNvPr id="3" name="Content Placeholder 2">
            <a:extLst>
              <a:ext uri="{FF2B5EF4-FFF2-40B4-BE49-F238E27FC236}">
                <a16:creationId xmlns:a16="http://schemas.microsoft.com/office/drawing/2014/main" id="{DDBAD5B8-2489-47A5-A89E-AF278DFF9C75}"/>
              </a:ext>
            </a:extLst>
          </p:cNvPr>
          <p:cNvSpPr>
            <a:spLocks noGrp="1"/>
          </p:cNvSpPr>
          <p:nvPr>
            <p:ph idx="1"/>
          </p:nvPr>
        </p:nvSpPr>
        <p:spPr>
          <a:xfrm>
            <a:off x="768351" y="2011680"/>
            <a:ext cx="5130799" cy="4206240"/>
          </a:xfrm>
        </p:spPr>
        <p:txBody>
          <a:bodyPr/>
          <a:lstStyle/>
          <a:p>
            <a:r>
              <a:rPr lang="en-HK" dirty="0"/>
              <a:t>It is another example of sparse index</a:t>
            </a:r>
          </a:p>
          <a:p>
            <a:pPr lvl="1"/>
            <a:r>
              <a:rPr lang="en-HK" dirty="0"/>
              <a:t>One index entry points to multiple records (ordered)</a:t>
            </a:r>
          </a:p>
          <a:p>
            <a:r>
              <a:rPr lang="en-HK" dirty="0"/>
              <a:t>Ordered data file </a:t>
            </a:r>
            <a:r>
              <a:rPr lang="en-HK" dirty="0">
                <a:sym typeface="Symbol" panose="05050102010706020507" pitchFamily="18" charset="2"/>
              </a:rPr>
              <a:t></a:t>
            </a:r>
            <a:r>
              <a:rPr lang="en-HK" dirty="0"/>
              <a:t> overflow problem</a:t>
            </a:r>
          </a:p>
          <a:p>
            <a:pPr lvl="1"/>
            <a:r>
              <a:rPr lang="en-HK" dirty="0"/>
              <a:t>Use overflow pointers or reservation</a:t>
            </a:r>
          </a:p>
          <a:p>
            <a:pPr lvl="1"/>
            <a:r>
              <a:rPr lang="en-HK" dirty="0"/>
              <a:t>Example: reserving the whole block for handling overflow due to record insertion (anchoring block)</a:t>
            </a:r>
          </a:p>
          <a:p>
            <a:endParaRPr lang="en-HK" dirty="0"/>
          </a:p>
        </p:txBody>
      </p:sp>
      <p:sp>
        <p:nvSpPr>
          <p:cNvPr id="4" name="Slide Number Placeholder 3">
            <a:extLst>
              <a:ext uri="{FF2B5EF4-FFF2-40B4-BE49-F238E27FC236}">
                <a16:creationId xmlns:a16="http://schemas.microsoft.com/office/drawing/2014/main" id="{3368ACBC-8DE8-475B-BB0E-F91D3AA78BB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11" descr="Pink tissue paper">
            <a:extLst>
              <a:ext uri="{FF2B5EF4-FFF2-40B4-BE49-F238E27FC236}">
                <a16:creationId xmlns:a16="http://schemas.microsoft.com/office/drawing/2014/main" id="{695C3D67-23BB-4608-BDDB-5A0B5F597E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338141" y="271476"/>
            <a:ext cx="5049253" cy="650380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Rounded Corners 6">
            <a:extLst>
              <a:ext uri="{FF2B5EF4-FFF2-40B4-BE49-F238E27FC236}">
                <a16:creationId xmlns:a16="http://schemas.microsoft.com/office/drawing/2014/main" id="{597374C2-8B66-489A-AC67-23E969950F8E}"/>
              </a:ext>
            </a:extLst>
          </p:cNvPr>
          <p:cNvSpPr/>
          <p:nvPr/>
        </p:nvSpPr>
        <p:spPr>
          <a:xfrm>
            <a:off x="8020050" y="2546350"/>
            <a:ext cx="2759527" cy="70485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Rectangle: Rounded Corners 7">
            <a:extLst>
              <a:ext uri="{FF2B5EF4-FFF2-40B4-BE49-F238E27FC236}">
                <a16:creationId xmlns:a16="http://schemas.microsoft.com/office/drawing/2014/main" id="{B49581AB-BDE5-4D74-ACC7-3BD5EE5C58CC}"/>
              </a:ext>
            </a:extLst>
          </p:cNvPr>
          <p:cNvSpPr/>
          <p:nvPr/>
        </p:nvSpPr>
        <p:spPr>
          <a:xfrm>
            <a:off x="8020050" y="5175250"/>
            <a:ext cx="2759527" cy="70485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355577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16943</TotalTime>
  <Words>3693</Words>
  <Application>Microsoft Office PowerPoint</Application>
  <PresentationFormat>Widescreen</PresentationFormat>
  <Paragraphs>411</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Corbel</vt:lpstr>
      <vt:lpstr>Helvetica</vt:lpstr>
      <vt:lpstr>Wingdings</vt:lpstr>
      <vt:lpstr>Banded</vt:lpstr>
      <vt:lpstr>Lecture 8: Indexing Techniques</vt:lpstr>
      <vt:lpstr>Indexes as Access Paths (1/2)</vt:lpstr>
      <vt:lpstr>Indexes as Access Paths (2/2)</vt:lpstr>
      <vt:lpstr>Types of Single Level Indexes</vt:lpstr>
      <vt:lpstr>Primary Index</vt:lpstr>
      <vt:lpstr>Primary Index: Example 1</vt:lpstr>
      <vt:lpstr>Primary Index: Example 2</vt:lpstr>
      <vt:lpstr>Clustering Index (1/2)</vt:lpstr>
      <vt:lpstr>Clustering Index (2/2)</vt:lpstr>
      <vt:lpstr>Secondary Index (1/2)</vt:lpstr>
      <vt:lpstr>Secondary Index (2/2)</vt:lpstr>
      <vt:lpstr>Secondary Index: Example 1</vt:lpstr>
      <vt:lpstr>Secondary Index: Example 2</vt:lpstr>
      <vt:lpstr>Properties of Index Types</vt:lpstr>
      <vt:lpstr>Multi-Level Indexes </vt:lpstr>
      <vt:lpstr>Multi-Level Indexes: Example </vt:lpstr>
      <vt:lpstr>Tree Index Structure (1/2)</vt:lpstr>
      <vt:lpstr>Tree Index Structure (2/2)</vt:lpstr>
      <vt:lpstr>Dynamic Multilevel Indexes Using B-Trees and B+-Trees (1/2)</vt:lpstr>
      <vt:lpstr>Dynamic Multilevel Indexes Using B-Trees and B+-Trees (2/2)</vt:lpstr>
      <vt:lpstr>Difference between B-tree and B+-tree</vt:lpstr>
      <vt:lpstr>B-tree Index (1/2)</vt:lpstr>
      <vt:lpstr>B-tree Index (2/2)</vt:lpstr>
      <vt:lpstr>B-tree Structures</vt:lpstr>
      <vt:lpstr>B-tree Index Insertion</vt:lpstr>
      <vt:lpstr>B-tree Index Capacity</vt:lpstr>
      <vt:lpstr>B+-tree Index (1/2)</vt:lpstr>
      <vt:lpstr>The Structure of Internal Nodes of a B+-tree</vt:lpstr>
      <vt:lpstr>The Structure of the Leaf Nodes of a B+-tree</vt:lpstr>
      <vt:lpstr>The Nodes of a B+-tree</vt:lpstr>
      <vt:lpstr>B+-tree Index: Example 1</vt:lpstr>
      <vt:lpstr>B+-tree Index Capacity</vt:lpstr>
      <vt:lpstr>B+-tree Index Insertion</vt:lpstr>
      <vt:lpstr>Example of an Insertion in a B+-tree (1/5)</vt:lpstr>
      <vt:lpstr>Example of an Insertion in a B+-tree (2/5)</vt:lpstr>
      <vt:lpstr>Example of an Insertion in a B+-tree (3/5)</vt:lpstr>
      <vt:lpstr>Example of an Insertion in a B+-tree (4/5)</vt:lpstr>
      <vt:lpstr>Example of an Insertion in a B+-tree (5/5)</vt:lpstr>
      <vt:lpstr>B+-tree Index Deletion</vt:lpstr>
      <vt:lpstr>Example of a Deletion in a B+-tree (1/3)</vt:lpstr>
      <vt:lpstr>Example of a Deletion in a B+-tree (2/3)</vt:lpstr>
      <vt:lpstr>Example of a Deletion in a B+-tree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Relational Model</dc:title>
  <dc:creator>Ted Chow</dc:creator>
  <cp:lastModifiedBy>Ted Chow</cp:lastModifiedBy>
  <cp:revision>1383</cp:revision>
  <dcterms:created xsi:type="dcterms:W3CDTF">2019-01-21T16:15:42Z</dcterms:created>
  <dcterms:modified xsi:type="dcterms:W3CDTF">2019-03-30T03:20:22Z</dcterms:modified>
</cp:coreProperties>
</file>