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98" r:id="rId1"/>
  </p:sldMasterIdLst>
  <p:notesMasterIdLst>
    <p:notesMasterId r:id="rId49"/>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8" r:id="rId42"/>
    <p:sldId id="299" r:id="rId43"/>
    <p:sldId id="300" r:id="rId44"/>
    <p:sldId id="301" r:id="rId45"/>
    <p:sldId id="302" r:id="rId46"/>
    <p:sldId id="303" r:id="rId47"/>
    <p:sldId id="304"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d Chow" initials="TC" lastIdx="0" clrIdx="0">
    <p:extLst>
      <p:ext uri="{19B8F6BF-5375-455C-9EA6-DF929625EA0E}">
        <p15:presenceInfo xmlns:p15="http://schemas.microsoft.com/office/powerpoint/2012/main" userId="1a6ee9ed0254b3d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99BDD"/>
    <a:srgbClr val="E9E9EA"/>
    <a:srgbClr val="E7E7E8"/>
    <a:srgbClr val="FFD9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p:scale>
          <a:sx n="75" d="100"/>
          <a:sy n="75" d="100"/>
        </p:scale>
        <p:origin x="266" y="-23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H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932E39-34A5-458C-9849-B298AAA9942D}" type="datetimeFigureOut">
              <a:rPr lang="en-HK" smtClean="0"/>
              <a:t>8/4/2019</a:t>
            </a:fld>
            <a:endParaRPr lang="en-H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H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H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C47922-2639-4BCF-AAD1-20BDF7C45795}" type="slidenum">
              <a:rPr lang="en-HK" smtClean="0"/>
              <a:t>‹#›</a:t>
            </a:fld>
            <a:endParaRPr lang="en-HK"/>
          </a:p>
        </p:txBody>
      </p:sp>
    </p:spTree>
    <p:extLst>
      <p:ext uri="{BB962C8B-B14F-4D97-AF65-F5344CB8AC3E}">
        <p14:creationId xmlns:p14="http://schemas.microsoft.com/office/powerpoint/2010/main" val="3220160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Ted Chow</a:t>
            </a:r>
            <a:endParaRPr lang="en-US" dirty="0"/>
          </a:p>
        </p:txBody>
      </p:sp>
      <p:sp>
        <p:nvSpPr>
          <p:cNvPr id="5" name="Footer Placeholder 4"/>
          <p:cNvSpPr>
            <a:spLocks noGrp="1"/>
          </p:cNvSpPr>
          <p:nvPr>
            <p:ph type="ftr" sz="quarter" idx="11"/>
          </p:nvPr>
        </p:nvSpPr>
        <p:spPr/>
        <p:txBody>
          <a:bodyPr/>
          <a:lstStyle/>
          <a:p>
            <a:r>
              <a:rPr lang="en-US"/>
              <a:t>Ted Chow</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4701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Ted Chow</a:t>
            </a:r>
            <a:endParaRPr lang="en-US" dirty="0"/>
          </a:p>
        </p:txBody>
      </p:sp>
      <p:sp>
        <p:nvSpPr>
          <p:cNvPr id="5" name="Footer Placeholder 4"/>
          <p:cNvSpPr>
            <a:spLocks noGrp="1"/>
          </p:cNvSpPr>
          <p:nvPr>
            <p:ph type="ftr" sz="quarter" idx="11"/>
          </p:nvPr>
        </p:nvSpPr>
        <p:spPr/>
        <p:txBody>
          <a:bodyPr/>
          <a:lstStyle/>
          <a:p>
            <a:r>
              <a:rPr lang="en-US"/>
              <a:t>Ted Chow</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6746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r>
              <a:rPr lang="en-US"/>
              <a:t>Ted Chow</a:t>
            </a:r>
            <a:endParaRPr lang="en-US" dirty="0"/>
          </a:p>
        </p:txBody>
      </p:sp>
      <p:sp>
        <p:nvSpPr>
          <p:cNvPr id="5" name="Footer Placeholder 4"/>
          <p:cNvSpPr>
            <a:spLocks noGrp="1"/>
          </p:cNvSpPr>
          <p:nvPr>
            <p:ph type="ftr" sz="quarter" idx="11"/>
          </p:nvPr>
        </p:nvSpPr>
        <p:spPr>
          <a:xfrm>
            <a:off x="3776135" y="6422854"/>
            <a:ext cx="4279669" cy="365125"/>
          </a:xfrm>
        </p:spPr>
        <p:txBody>
          <a:bodyPr/>
          <a:lstStyle/>
          <a:p>
            <a:r>
              <a:rPr lang="en-US"/>
              <a:t>Ted Chow</a:t>
            </a:r>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33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1202919" y="2011680"/>
            <a:ext cx="9784080" cy="4206240"/>
          </a:xfrm>
        </p:spPr>
        <p:txBody>
          <a:bodyPr/>
          <a:lstStyle>
            <a:lvl1pPr marL="358775" indent="-358775">
              <a:lnSpc>
                <a:spcPct val="100000"/>
              </a:lnSpc>
              <a:buFont typeface="Wingdings" panose="05000000000000000000" pitchFamily="2" charset="2"/>
              <a:buChar char="Ø"/>
              <a:defRPr>
                <a:latin typeface="Arial" panose="020B0604020202020204" pitchFamily="34" charset="0"/>
                <a:cs typeface="Arial" panose="020B0604020202020204" pitchFamily="34" charset="0"/>
              </a:defRPr>
            </a:lvl1pPr>
            <a:lvl2pPr marL="715963" indent="-357188">
              <a:lnSpc>
                <a:spcPct val="100000"/>
              </a:lnSpc>
              <a:buFont typeface="Arial" panose="020B0604020202020204" pitchFamily="34" charset="0"/>
              <a:buChar char="•"/>
              <a:defRPr>
                <a:latin typeface="Arial" panose="020B0604020202020204" pitchFamily="34" charset="0"/>
                <a:cs typeface="Arial" panose="020B0604020202020204" pitchFamily="34" charset="0"/>
              </a:defRPr>
            </a:lvl2pPr>
            <a:lvl3pPr marL="989013" indent="-273050">
              <a:lnSpc>
                <a:spcPct val="100000"/>
              </a:lnSpc>
              <a:buFont typeface="Wingdings" panose="05000000000000000000" pitchFamily="2" charset="2"/>
              <a:buChar char="§"/>
              <a:defRPr>
                <a:latin typeface="Arial" panose="020B0604020202020204" pitchFamily="34" charset="0"/>
                <a:cs typeface="Arial" panose="020B0604020202020204" pitchFamily="34" charset="0"/>
              </a:defRPr>
            </a:lvl3pPr>
            <a:lvl4pPr marL="989013" indent="-273050">
              <a:lnSpc>
                <a:spcPct val="100000"/>
              </a:lnSpc>
              <a:defRPr>
                <a:latin typeface="Arial" panose="020B0604020202020204" pitchFamily="34" charset="0"/>
                <a:cs typeface="Arial" panose="020B0604020202020204" pitchFamily="34" charset="0"/>
              </a:defRPr>
            </a:lvl4pPr>
            <a:lvl5pPr marL="989013" indent="-273050">
              <a:lnSpc>
                <a:spcPct val="100000"/>
              </a:lnSpc>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6" name="Slide Number Placeholder 5"/>
          <p:cNvSpPr>
            <a:spLocks noGrp="1"/>
          </p:cNvSpPr>
          <p:nvPr>
            <p:ph type="sldNum" sz="quarter" idx="12"/>
          </p:nvPr>
        </p:nvSpPr>
        <p:spPr/>
        <p:txBody>
          <a:bodyPr/>
          <a:lstStyle>
            <a:lvl1pPr algn="r">
              <a:defRPr>
                <a:latin typeface="Arial" panose="020B0604020202020204" pitchFamily="34" charset="0"/>
                <a:cs typeface="Arial" panose="020B0604020202020204" pitchFamily="34"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9910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cap="none" spc="150" baseline="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2"/>
                </a:solidFill>
                <a:latin typeface="Arial" panose="020B0604020202020204" pitchFamily="34" charset="0"/>
                <a:cs typeface="Arial" panose="020B0604020202020204" pitchFamily="34" charset="0"/>
              </a:defRPr>
            </a:lvl1pPr>
          </a:lstStyle>
          <a:p>
            <a:r>
              <a:rPr lang="en-US"/>
              <a:t>Ted Chow</a:t>
            </a:r>
            <a:endParaRPr lang="en-US" dirty="0"/>
          </a:p>
        </p:txBody>
      </p:sp>
      <p:sp>
        <p:nvSpPr>
          <p:cNvPr id="5" name="Footer Placeholder 4"/>
          <p:cNvSpPr>
            <a:spLocks noGrp="1"/>
          </p:cNvSpPr>
          <p:nvPr>
            <p:ph type="ftr" sz="quarter" idx="11"/>
          </p:nvPr>
        </p:nvSpPr>
        <p:spPr/>
        <p:txBody>
          <a:bodyPr/>
          <a:lstStyle>
            <a:lvl1pPr>
              <a:defRPr>
                <a:solidFill>
                  <a:schemeClr val="tx2"/>
                </a:solidFill>
                <a:latin typeface="Arial" panose="020B0604020202020204" pitchFamily="34" charset="0"/>
                <a:cs typeface="Arial" panose="020B0604020202020204" pitchFamily="34" charset="0"/>
              </a:defRPr>
            </a:lvl1pPr>
          </a:lstStyle>
          <a:p>
            <a:r>
              <a:rPr lang="en-US"/>
              <a:t>Ted Chow</a:t>
            </a:r>
            <a:endParaRPr lang="en-US" dirty="0"/>
          </a:p>
        </p:txBody>
      </p:sp>
      <p:sp>
        <p:nvSpPr>
          <p:cNvPr id="6" name="Slide Number Placeholder 5"/>
          <p:cNvSpPr>
            <a:spLocks noGrp="1"/>
          </p:cNvSpPr>
          <p:nvPr>
            <p:ph type="sldNum" sz="quarter" idx="12"/>
          </p:nvPr>
        </p:nvSpPr>
        <p:spPr/>
        <p:txBody>
          <a:bodyPr/>
          <a:lstStyle>
            <a:lvl1pPr>
              <a:defRPr>
                <a:solidFill>
                  <a:schemeClr val="tx2"/>
                </a:solidFill>
                <a:latin typeface="Arial" panose="020B0604020202020204" pitchFamily="34" charset="0"/>
                <a:cs typeface="Arial" panose="020B0604020202020204" pitchFamily="34"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024159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sz="half" idx="1"/>
          </p:nvPr>
        </p:nvSpPr>
        <p:spPr>
          <a:xfrm>
            <a:off x="1205344" y="2011680"/>
            <a:ext cx="4754880" cy="4206240"/>
          </a:xfrm>
        </p:spPr>
        <p:txBody>
          <a:bodyPr/>
          <a:lstStyle>
            <a:lvl1pPr marL="358775" indent="-358775">
              <a:buFont typeface="Wingdings" panose="05000000000000000000" pitchFamily="2" charset="2"/>
              <a:buChar char="Ø"/>
              <a:defRPr sz="2200">
                <a:latin typeface="Arial" panose="020B0604020202020204" pitchFamily="34" charset="0"/>
                <a:cs typeface="Arial" panose="020B0604020202020204" pitchFamily="34" charset="0"/>
              </a:defRPr>
            </a:lvl1pPr>
            <a:lvl2pPr marL="623888" indent="-265113">
              <a:buFont typeface="Wingdings" panose="05000000000000000000" pitchFamily="2" charset="2"/>
              <a:buChar char="§"/>
              <a:defRPr sz="2000">
                <a:latin typeface="Arial" panose="020B0604020202020204" pitchFamily="34" charset="0"/>
                <a:cs typeface="Arial" panose="020B0604020202020204" pitchFamily="34" charset="0"/>
              </a:defRPr>
            </a:lvl2pPr>
            <a:lvl3pPr marL="809625" indent="-185738">
              <a:buFont typeface="Arial" panose="020B0604020202020204" pitchFamily="34" charset="0"/>
              <a:buChar cha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p:txBody>
      </p:sp>
      <p:sp>
        <p:nvSpPr>
          <p:cNvPr id="5" name="Date Placeholder 4"/>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6" name="Footer Placeholder 5"/>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7" name="Slide Number Placeholder 6"/>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D57F1E4F-1CFF-5643-939E-217C01CDF565}" type="slidenum">
              <a:rPr lang="en-US" smtClean="0"/>
              <a:pPr/>
              <a:t>‹#›</a:t>
            </a:fld>
            <a:endParaRPr lang="en-US" dirty="0"/>
          </a:p>
        </p:txBody>
      </p:sp>
      <p:sp>
        <p:nvSpPr>
          <p:cNvPr id="10" name="Content Placeholder 2">
            <a:extLst>
              <a:ext uri="{FF2B5EF4-FFF2-40B4-BE49-F238E27FC236}">
                <a16:creationId xmlns:a16="http://schemas.microsoft.com/office/drawing/2014/main" id="{7345630E-130D-445F-980C-158581B29B37}"/>
              </a:ext>
            </a:extLst>
          </p:cNvPr>
          <p:cNvSpPr>
            <a:spLocks noGrp="1"/>
          </p:cNvSpPr>
          <p:nvPr>
            <p:ph sz="half" idx="13"/>
          </p:nvPr>
        </p:nvSpPr>
        <p:spPr>
          <a:xfrm>
            <a:off x="6233043" y="1997870"/>
            <a:ext cx="4754880" cy="4206240"/>
          </a:xfrm>
        </p:spPr>
        <p:txBody>
          <a:bodyPr/>
          <a:lstStyle>
            <a:lvl1pPr marL="358775" indent="-358775">
              <a:buFont typeface="Wingdings" panose="05000000000000000000" pitchFamily="2" charset="2"/>
              <a:buChar char="Ø"/>
              <a:defRPr sz="2200">
                <a:latin typeface="Arial" panose="020B0604020202020204" pitchFamily="34" charset="0"/>
                <a:cs typeface="Arial" panose="020B0604020202020204" pitchFamily="34" charset="0"/>
              </a:defRPr>
            </a:lvl1pPr>
            <a:lvl2pPr marL="623888" indent="-265113">
              <a:buFont typeface="Wingdings" panose="05000000000000000000" pitchFamily="2" charset="2"/>
              <a:buChar char="§"/>
              <a:defRPr sz="2000">
                <a:latin typeface="Arial" panose="020B0604020202020204" pitchFamily="34" charset="0"/>
                <a:cs typeface="Arial" panose="020B0604020202020204" pitchFamily="34" charset="0"/>
              </a:defRPr>
            </a:lvl2pPr>
            <a:lvl3pPr marL="809625" indent="-185738">
              <a:buFont typeface="Arial" panose="020B0604020202020204" pitchFamily="34" charset="0"/>
              <a:buChar cha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00405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lvl1pPr>
              <a:defRPr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8" name="Footer Placeholder 7"/>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9" name="Slide Number Placeholder 8"/>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3211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4" name="Footer Placeholder 3"/>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4543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Ted Chow</a:t>
            </a:r>
            <a:endParaRPr lang="en-US" dirty="0"/>
          </a:p>
        </p:txBody>
      </p:sp>
      <p:sp>
        <p:nvSpPr>
          <p:cNvPr id="3" name="Footer Placeholder 2"/>
          <p:cNvSpPr>
            <a:spLocks noGrp="1"/>
          </p:cNvSpPr>
          <p:nvPr>
            <p:ph type="ftr" sz="quarter" idx="11"/>
          </p:nvPr>
        </p:nvSpPr>
        <p:spPr/>
        <p:txBody>
          <a:bodyPr/>
          <a:lstStyle/>
          <a:p>
            <a:r>
              <a:rPr lang="en-US"/>
              <a:t>Ted Chow</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378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1207008" y="2120054"/>
            <a:ext cx="6126480" cy="4114800"/>
          </a:xfrm>
        </p:spPr>
        <p:txBody>
          <a:bodyPr/>
          <a:lstStyle>
            <a:lvl1pPr>
              <a:defRPr sz="3200">
                <a:latin typeface="Arial" panose="020B0604020202020204" pitchFamily="34" charset="0"/>
                <a:cs typeface="Arial" panose="020B0604020202020204" pitchFamily="34" charset="0"/>
              </a:defRPr>
            </a:lvl1pPr>
            <a:lvl2pPr>
              <a:defRPr sz="2800">
                <a:latin typeface="Arial" panose="020B0604020202020204" pitchFamily="34" charset="0"/>
                <a:cs typeface="Arial" panose="020B0604020202020204" pitchFamily="34" charset="0"/>
              </a:defRPr>
            </a:lvl2pPr>
            <a:lvl3pPr>
              <a:defRPr sz="2400">
                <a:latin typeface="Arial" panose="020B0604020202020204" pitchFamily="34" charset="0"/>
                <a:cs typeface="Arial" panose="020B0604020202020204" pitchFamily="34" charset="0"/>
              </a:defRPr>
            </a:lvl3pPr>
            <a:lvl4pPr>
              <a:defRPr sz="2000">
                <a:latin typeface="Arial" panose="020B0604020202020204" pitchFamily="34" charset="0"/>
                <a:cs typeface="Arial" panose="020B0604020202020204" pitchFamily="34" charset="0"/>
              </a:defRPr>
            </a:lvl4pPr>
            <a:lvl5pPr>
              <a:defRPr sz="2000">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atin typeface="Arial" panose="020B0604020202020204" pitchFamily="34" charset="0"/>
                <a:cs typeface="Arial" panose="020B06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6" name="Footer Placeholder 5"/>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7" name="Slide Number Placeholder 6"/>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4019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r>
              <a:rPr lang="en-US"/>
              <a:t>Ted Chow</a:t>
            </a:r>
            <a:endParaRPr lang="en-US" dirty="0"/>
          </a:p>
        </p:txBody>
      </p:sp>
      <p:sp>
        <p:nvSpPr>
          <p:cNvPr id="6" name="Footer Placeholder 5"/>
          <p:cNvSpPr>
            <a:spLocks noGrp="1"/>
          </p:cNvSpPr>
          <p:nvPr>
            <p:ph type="ftr" sz="quarter" idx="11"/>
          </p:nvPr>
        </p:nvSpPr>
        <p:spPr/>
        <p:txBody>
          <a:bodyPr/>
          <a:lstStyle/>
          <a:p>
            <a:r>
              <a:rPr lang="en-US"/>
              <a:t>Ted Chow</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352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r>
              <a:rPr lang="en-US"/>
              <a:t>Ted Chow</a:t>
            </a:r>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r>
              <a:rPr lang="en-US"/>
              <a:t>Ted Chow</a:t>
            </a:r>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8127683"/>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hf hdr="0" ft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97DF7-17A0-465D-943B-4FB07F46EAB3}"/>
              </a:ext>
            </a:extLst>
          </p:cNvPr>
          <p:cNvSpPr>
            <a:spLocks noGrp="1"/>
          </p:cNvSpPr>
          <p:nvPr>
            <p:ph type="ctrTitle"/>
          </p:nvPr>
        </p:nvSpPr>
        <p:spPr/>
        <p:txBody>
          <a:bodyPr>
            <a:normAutofit/>
          </a:bodyPr>
          <a:lstStyle/>
          <a:p>
            <a:pPr>
              <a:lnSpc>
                <a:spcPct val="100000"/>
              </a:lnSpc>
            </a:pPr>
            <a:r>
              <a:rPr lang="en-HK" sz="4000" b="1" cap="none" dirty="0">
                <a:latin typeface="Arial" panose="020B0604020202020204" pitchFamily="34" charset="0"/>
                <a:cs typeface="Arial" panose="020B0604020202020204" pitchFamily="34" charset="0"/>
              </a:rPr>
              <a:t>Lecture 9</a:t>
            </a:r>
            <a:r>
              <a:rPr lang="en-US" altLang="zh-TW" sz="4000" b="1" cap="none" dirty="0">
                <a:latin typeface="Arial" panose="020B0604020202020204" pitchFamily="34" charset="0"/>
                <a:cs typeface="Arial" panose="020B0604020202020204" pitchFamily="34" charset="0"/>
              </a:rPr>
              <a:t>: </a:t>
            </a:r>
            <a:r>
              <a:rPr lang="en-US" altLang="zh-CN" sz="4000" b="1" cap="none" dirty="0">
                <a:latin typeface="Arial" panose="020B0604020202020204" pitchFamily="34" charset="0"/>
                <a:cs typeface="Arial" panose="020B0604020202020204" pitchFamily="34" charset="0"/>
              </a:rPr>
              <a:t>Transaction</a:t>
            </a:r>
            <a:endParaRPr lang="en-HK" sz="4000" b="1" cap="none"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73DEC910-6843-48D5-9A2C-38ECCDAE3002}"/>
              </a:ext>
            </a:extLst>
          </p:cNvPr>
          <p:cNvSpPr>
            <a:spLocks noGrp="1"/>
          </p:cNvSpPr>
          <p:nvPr>
            <p:ph type="subTitle" idx="1"/>
          </p:nvPr>
        </p:nvSpPr>
        <p:spPr/>
        <p:txBody>
          <a:bodyPr>
            <a:normAutofit/>
          </a:bodyPr>
          <a:lstStyle/>
          <a:p>
            <a:r>
              <a:rPr lang="en-HK" sz="3600" b="1" dirty="0">
                <a:latin typeface="Arial" panose="020B0604020202020204" pitchFamily="34" charset="0"/>
                <a:cs typeface="Arial" panose="020B0604020202020204" pitchFamily="34" charset="0"/>
              </a:rPr>
              <a:t>CS3402 Database Systems</a:t>
            </a:r>
          </a:p>
        </p:txBody>
      </p:sp>
    </p:spTree>
    <p:extLst>
      <p:ext uri="{BB962C8B-B14F-4D97-AF65-F5344CB8AC3E}">
        <p14:creationId xmlns:p14="http://schemas.microsoft.com/office/powerpoint/2010/main" val="2965518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2E130-7CDF-4B89-853D-F8B90A520B42}"/>
              </a:ext>
            </a:extLst>
          </p:cNvPr>
          <p:cNvSpPr>
            <a:spLocks noGrp="1"/>
          </p:cNvSpPr>
          <p:nvPr>
            <p:ph type="title"/>
          </p:nvPr>
        </p:nvSpPr>
        <p:spPr/>
        <p:txBody>
          <a:bodyPr/>
          <a:lstStyle/>
          <a:p>
            <a:r>
              <a:rPr lang="en-US" altLang="en-US" dirty="0"/>
              <a:t>Transaction Processing Performance </a:t>
            </a:r>
            <a:r>
              <a:rPr lang="en-US" altLang="zh-TW" dirty="0"/>
              <a:t>(2/2)</a:t>
            </a:r>
            <a:endParaRPr lang="en-HK" dirty="0"/>
          </a:p>
        </p:txBody>
      </p:sp>
      <p:sp>
        <p:nvSpPr>
          <p:cNvPr id="3" name="Content Placeholder 2">
            <a:extLst>
              <a:ext uri="{FF2B5EF4-FFF2-40B4-BE49-F238E27FC236}">
                <a16:creationId xmlns:a16="http://schemas.microsoft.com/office/drawing/2014/main" id="{DDC706A5-896D-44B1-88ED-C56C70E6AD03}"/>
              </a:ext>
            </a:extLst>
          </p:cNvPr>
          <p:cNvSpPr>
            <a:spLocks noGrp="1"/>
          </p:cNvSpPr>
          <p:nvPr>
            <p:ph idx="1"/>
          </p:nvPr>
        </p:nvSpPr>
        <p:spPr/>
        <p:txBody>
          <a:bodyPr/>
          <a:lstStyle/>
          <a:p>
            <a:r>
              <a:rPr lang="en-US" altLang="en-US" sz="2000" dirty="0"/>
              <a:t>Multiuser systems</a:t>
            </a:r>
          </a:p>
          <a:p>
            <a:pPr lvl="1"/>
            <a:r>
              <a:rPr lang="en-US" altLang="en-US" dirty="0"/>
              <a:t>Many users (transactions) can access the database concurrently at the same time Concurrent execution</a:t>
            </a:r>
          </a:p>
          <a:p>
            <a:pPr lvl="1"/>
            <a:r>
              <a:rPr lang="en-US" altLang="en-US" dirty="0"/>
              <a:t>Interleaved processing</a:t>
            </a:r>
          </a:p>
          <a:p>
            <a:pPr lvl="2"/>
            <a:r>
              <a:rPr lang="en-US" altLang="en-US" sz="2000" dirty="0"/>
              <a:t>Concurrent execution of processes/transactions are interleaved in a single CPU system (E.g., use the CPU while waiting for disk block)</a:t>
            </a:r>
          </a:p>
          <a:p>
            <a:pPr lvl="1"/>
            <a:r>
              <a:rPr lang="en-US" altLang="en-US" dirty="0"/>
              <a:t>Parallel processing</a:t>
            </a:r>
          </a:p>
          <a:p>
            <a:pPr lvl="2"/>
            <a:r>
              <a:rPr lang="en-US" altLang="en-US" sz="2000" dirty="0"/>
              <a:t>Processes/transactions are concurrently executed in multiple CPUs system</a:t>
            </a:r>
          </a:p>
          <a:p>
            <a:r>
              <a:rPr lang="en-US" altLang="en-US" sz="2000" dirty="0"/>
              <a:t>Higher Concurrency (more than one transaction is executing)</a:t>
            </a:r>
          </a:p>
          <a:p>
            <a:pPr lvl="1"/>
            <a:r>
              <a:rPr lang="en-US" altLang="en-US" dirty="0"/>
              <a:t>Better performance, i.e., lower response time</a:t>
            </a:r>
          </a:p>
          <a:p>
            <a:pPr lvl="1"/>
            <a:r>
              <a:rPr lang="en-US" altLang="en-US" dirty="0"/>
              <a:t>Problem: difficult to maintain the ACID properties</a:t>
            </a:r>
          </a:p>
          <a:p>
            <a:endParaRPr lang="en-HK" dirty="0"/>
          </a:p>
        </p:txBody>
      </p:sp>
      <p:sp>
        <p:nvSpPr>
          <p:cNvPr id="4" name="Slide Number Placeholder 3">
            <a:extLst>
              <a:ext uri="{FF2B5EF4-FFF2-40B4-BE49-F238E27FC236}">
                <a16:creationId xmlns:a16="http://schemas.microsoft.com/office/drawing/2014/main" id="{868BE565-2AE5-4D26-AC6D-99CA64CFED85}"/>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334878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7DEE0-1145-4ECD-AA1F-8D3A8172AE79}"/>
              </a:ext>
            </a:extLst>
          </p:cNvPr>
          <p:cNvSpPr>
            <a:spLocks noGrp="1"/>
          </p:cNvSpPr>
          <p:nvPr>
            <p:ph type="title"/>
          </p:nvPr>
        </p:nvSpPr>
        <p:spPr/>
        <p:txBody>
          <a:bodyPr/>
          <a:lstStyle/>
          <a:p>
            <a:r>
              <a:rPr lang="en-US" altLang="en-US" dirty="0"/>
              <a:t>Interleaved vs Parallel</a:t>
            </a:r>
            <a:endParaRPr lang="en-HK" dirty="0"/>
          </a:p>
        </p:txBody>
      </p:sp>
      <p:sp>
        <p:nvSpPr>
          <p:cNvPr id="3" name="Content Placeholder 2">
            <a:extLst>
              <a:ext uri="{FF2B5EF4-FFF2-40B4-BE49-F238E27FC236}">
                <a16:creationId xmlns:a16="http://schemas.microsoft.com/office/drawing/2014/main" id="{773E8975-7BB6-4E96-AB0D-4DDA22EDD45C}"/>
              </a:ext>
            </a:extLst>
          </p:cNvPr>
          <p:cNvSpPr>
            <a:spLocks noGrp="1"/>
          </p:cNvSpPr>
          <p:nvPr>
            <p:ph idx="1"/>
          </p:nvPr>
        </p:nvSpPr>
        <p:spPr/>
        <p:txBody>
          <a:bodyPr/>
          <a:lstStyle/>
          <a:p>
            <a:r>
              <a:rPr lang="en-HK" dirty="0"/>
              <a:t>While waiting disk data, the CPU processes another transaction</a:t>
            </a:r>
          </a:p>
          <a:p>
            <a:endParaRPr lang="en-HK" dirty="0"/>
          </a:p>
        </p:txBody>
      </p:sp>
      <p:sp>
        <p:nvSpPr>
          <p:cNvPr id="4" name="Slide Number Placeholder 3">
            <a:extLst>
              <a:ext uri="{FF2B5EF4-FFF2-40B4-BE49-F238E27FC236}">
                <a16:creationId xmlns:a16="http://schemas.microsoft.com/office/drawing/2014/main" id="{452DF31F-F81F-495A-8155-E8EB05E0C29E}"/>
              </a:ext>
            </a:extLst>
          </p:cNvPr>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5" name="Picture 2" descr="fig17_01">
            <a:extLst>
              <a:ext uri="{FF2B5EF4-FFF2-40B4-BE49-F238E27FC236}">
                <a16:creationId xmlns:a16="http://schemas.microsoft.com/office/drawing/2014/main" id="{9C12C71A-9DD7-493B-A431-B79CD8B654B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42975" y="2595391"/>
            <a:ext cx="10306050" cy="401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8622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A2EE9-E82E-4E14-A7A7-B63D51F94546}"/>
              </a:ext>
            </a:extLst>
          </p:cNvPr>
          <p:cNvSpPr>
            <a:spLocks noGrp="1"/>
          </p:cNvSpPr>
          <p:nvPr>
            <p:ph type="title"/>
          </p:nvPr>
        </p:nvSpPr>
        <p:spPr/>
        <p:txBody>
          <a:bodyPr/>
          <a:lstStyle/>
          <a:p>
            <a:r>
              <a:rPr lang="en-US" altLang="en-US" dirty="0"/>
              <a:t>Transaction Schedule</a:t>
            </a:r>
            <a:endParaRPr lang="en-HK" dirty="0"/>
          </a:p>
        </p:txBody>
      </p:sp>
      <p:sp>
        <p:nvSpPr>
          <p:cNvPr id="3" name="Content Placeholder 2">
            <a:extLst>
              <a:ext uri="{FF2B5EF4-FFF2-40B4-BE49-F238E27FC236}">
                <a16:creationId xmlns:a16="http://schemas.microsoft.com/office/drawing/2014/main" id="{129AB21D-82E6-4751-872F-2647AEDEC4F9}"/>
              </a:ext>
            </a:extLst>
          </p:cNvPr>
          <p:cNvSpPr>
            <a:spLocks noGrp="1"/>
          </p:cNvSpPr>
          <p:nvPr>
            <p:ph idx="1"/>
          </p:nvPr>
        </p:nvSpPr>
        <p:spPr>
          <a:xfrm>
            <a:off x="596900" y="2011680"/>
            <a:ext cx="11008291" cy="4411174"/>
          </a:xfrm>
        </p:spPr>
        <p:txBody>
          <a:bodyPr>
            <a:normAutofit fontScale="92500" lnSpcReduction="10000"/>
          </a:bodyPr>
          <a:lstStyle/>
          <a:p>
            <a:pPr>
              <a:lnSpc>
                <a:spcPct val="120000"/>
              </a:lnSpc>
            </a:pPr>
            <a:r>
              <a:rPr lang="en-HK" dirty="0"/>
              <a:t>Transaction schedule</a:t>
            </a:r>
          </a:p>
          <a:p>
            <a:pPr lvl="1">
              <a:lnSpc>
                <a:spcPct val="120000"/>
              </a:lnSpc>
            </a:pPr>
            <a:r>
              <a:rPr lang="en-HK" dirty="0"/>
              <a:t>When transactions are executing concurrently in an interleaved fashion or serially, the order of execution of operations from the transactions forms a transaction schedule</a:t>
            </a:r>
          </a:p>
          <a:p>
            <a:pPr>
              <a:lnSpc>
                <a:spcPct val="120000"/>
              </a:lnSpc>
            </a:pPr>
            <a:r>
              <a:rPr lang="en-HK" dirty="0"/>
              <a:t>A schedule S of n transactions T</a:t>
            </a:r>
            <a:r>
              <a:rPr lang="en-HK" baseline="-25000" dirty="0"/>
              <a:t>1</a:t>
            </a:r>
            <a:r>
              <a:rPr lang="en-HK" dirty="0"/>
              <a:t>, T</a:t>
            </a:r>
            <a:r>
              <a:rPr lang="en-HK" baseline="-25000" dirty="0"/>
              <a:t>2</a:t>
            </a:r>
            <a:r>
              <a:rPr lang="en-HK" dirty="0"/>
              <a:t>, …, T</a:t>
            </a:r>
            <a:r>
              <a:rPr lang="en-HK" baseline="-25000" dirty="0"/>
              <a:t>n</a:t>
            </a:r>
            <a:r>
              <a:rPr lang="en-HK" dirty="0"/>
              <a:t> is an ordering of the operations of the transactions subject to the constraint:</a:t>
            </a:r>
          </a:p>
          <a:p>
            <a:pPr lvl="1">
              <a:lnSpc>
                <a:spcPct val="120000"/>
              </a:lnSpc>
            </a:pPr>
            <a:r>
              <a:rPr lang="en-HK" dirty="0"/>
              <a:t>For each transaction </a:t>
            </a:r>
            <a:r>
              <a:rPr lang="en-HK" dirty="0" err="1"/>
              <a:t>T</a:t>
            </a:r>
            <a:r>
              <a:rPr lang="en-HK" baseline="-25000" dirty="0" err="1"/>
              <a:t>i</a:t>
            </a:r>
            <a:r>
              <a:rPr lang="en-HK" dirty="0"/>
              <a:t> that participates in S, the operations of </a:t>
            </a:r>
            <a:r>
              <a:rPr lang="en-HK" dirty="0" err="1"/>
              <a:t>T</a:t>
            </a:r>
            <a:r>
              <a:rPr lang="en-HK" baseline="-25000" dirty="0" err="1"/>
              <a:t>i</a:t>
            </a:r>
            <a:r>
              <a:rPr lang="en-HK" dirty="0"/>
              <a:t> in S must appear in the same order as in </a:t>
            </a:r>
            <a:r>
              <a:rPr lang="en-HK" dirty="0" err="1"/>
              <a:t>T</a:t>
            </a:r>
            <a:r>
              <a:rPr lang="en-HK" baseline="-25000" dirty="0" err="1"/>
              <a:t>i</a:t>
            </a:r>
            <a:r>
              <a:rPr lang="en-HK" dirty="0"/>
              <a:t> (operations from other transactions </a:t>
            </a:r>
            <a:r>
              <a:rPr lang="en-HK" dirty="0" err="1"/>
              <a:t>T</a:t>
            </a:r>
            <a:r>
              <a:rPr lang="en-HK" baseline="-25000" dirty="0" err="1"/>
              <a:t>j</a:t>
            </a:r>
            <a:r>
              <a:rPr lang="en-HK" dirty="0"/>
              <a:t> can be interleaved with the operations of </a:t>
            </a:r>
            <a:r>
              <a:rPr lang="en-HK" dirty="0" err="1"/>
              <a:t>T</a:t>
            </a:r>
            <a:r>
              <a:rPr lang="en-HK" baseline="-25000" dirty="0" err="1"/>
              <a:t>i</a:t>
            </a:r>
            <a:r>
              <a:rPr lang="en-HK" dirty="0"/>
              <a:t> in S)</a:t>
            </a:r>
          </a:p>
          <a:p>
            <a:pPr>
              <a:lnSpc>
                <a:spcPct val="120000"/>
              </a:lnSpc>
            </a:pPr>
            <a:r>
              <a:rPr lang="en-HK" dirty="0"/>
              <a:t>A concurrent schedule: a new transaction starts BEFORE the completion of the current transaction</a:t>
            </a:r>
          </a:p>
          <a:p>
            <a:pPr>
              <a:lnSpc>
                <a:spcPct val="120000"/>
              </a:lnSpc>
            </a:pPr>
            <a:r>
              <a:rPr lang="en-HK" dirty="0"/>
              <a:t>A serial schedule: a new transaction only starts AFTER the current transaction is completed</a:t>
            </a:r>
          </a:p>
          <a:p>
            <a:pPr>
              <a:lnSpc>
                <a:spcPct val="120000"/>
              </a:lnSpc>
            </a:pPr>
            <a:endParaRPr lang="en-HK" dirty="0"/>
          </a:p>
        </p:txBody>
      </p:sp>
      <p:sp>
        <p:nvSpPr>
          <p:cNvPr id="4" name="Slide Number Placeholder 3">
            <a:extLst>
              <a:ext uri="{FF2B5EF4-FFF2-40B4-BE49-F238E27FC236}">
                <a16:creationId xmlns:a16="http://schemas.microsoft.com/office/drawing/2014/main" id="{1F4A4373-4028-4E8E-A85F-98B964A62FC5}"/>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510814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DD0E7-9A49-49F6-93CC-0B503364F655}"/>
              </a:ext>
            </a:extLst>
          </p:cNvPr>
          <p:cNvSpPr>
            <a:spLocks noGrp="1"/>
          </p:cNvSpPr>
          <p:nvPr>
            <p:ph type="title"/>
          </p:nvPr>
        </p:nvSpPr>
        <p:spPr/>
        <p:txBody>
          <a:bodyPr/>
          <a:lstStyle/>
          <a:p>
            <a:r>
              <a:rPr lang="en-HK" dirty="0"/>
              <a:t>Serial Schedule</a:t>
            </a:r>
          </a:p>
        </p:txBody>
      </p:sp>
      <p:sp>
        <p:nvSpPr>
          <p:cNvPr id="3" name="Content Placeholder 2">
            <a:extLst>
              <a:ext uri="{FF2B5EF4-FFF2-40B4-BE49-F238E27FC236}">
                <a16:creationId xmlns:a16="http://schemas.microsoft.com/office/drawing/2014/main" id="{45608668-A0FA-4FD9-BC05-D97CED49D123}"/>
              </a:ext>
            </a:extLst>
          </p:cNvPr>
          <p:cNvSpPr>
            <a:spLocks noGrp="1"/>
          </p:cNvSpPr>
          <p:nvPr>
            <p:ph idx="1"/>
          </p:nvPr>
        </p:nvSpPr>
        <p:spPr/>
        <p:txBody>
          <a:bodyPr/>
          <a:lstStyle/>
          <a:p>
            <a:r>
              <a:rPr lang="en-US" altLang="zh-TW" sz="2400" dirty="0">
                <a:latin typeface="Arial" charset="0"/>
                <a:ea typeface="PMingLiU" pitchFamily="18" charset="-120"/>
              </a:rPr>
              <a:t>In a serial schedule, the transactions are execution one after one</a:t>
            </a:r>
            <a:r>
              <a:rPr lang="en-US" altLang="zh-TW" dirty="0">
                <a:latin typeface="Arial" charset="0"/>
                <a:ea typeface="PMingLiU" pitchFamily="18" charset="-120"/>
              </a:rPr>
              <a:t> </a:t>
            </a:r>
          </a:p>
          <a:p>
            <a:endParaRPr lang="en-HK" dirty="0"/>
          </a:p>
        </p:txBody>
      </p:sp>
      <p:sp>
        <p:nvSpPr>
          <p:cNvPr id="4" name="Slide Number Placeholder 3">
            <a:extLst>
              <a:ext uri="{FF2B5EF4-FFF2-40B4-BE49-F238E27FC236}">
                <a16:creationId xmlns:a16="http://schemas.microsoft.com/office/drawing/2014/main" id="{D76FAAD7-BFA8-4DC4-8151-36709954203C}"/>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6" name="Rectangle 9">
            <a:extLst>
              <a:ext uri="{FF2B5EF4-FFF2-40B4-BE49-F238E27FC236}">
                <a16:creationId xmlns:a16="http://schemas.microsoft.com/office/drawing/2014/main" id="{8D636907-26E0-4A64-8C04-351E06D8458B}"/>
              </a:ext>
            </a:extLst>
          </p:cNvPr>
          <p:cNvSpPr>
            <a:spLocks noChangeArrowheads="1"/>
          </p:cNvSpPr>
          <p:nvPr/>
        </p:nvSpPr>
        <p:spPr bwMode="auto">
          <a:xfrm>
            <a:off x="2123568" y="2774936"/>
            <a:ext cx="3654728" cy="438150"/>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endParaRPr lang="en-US" altLang="en-US">
              <a:solidFill>
                <a:schemeClr val="tx1"/>
              </a:solidFill>
              <a:latin typeface="Arial" panose="020B0604020202020204" pitchFamily="34" charset="0"/>
              <a:cs typeface="Arial" panose="020B0604020202020204" pitchFamily="34" charset="0"/>
            </a:endParaRPr>
          </a:p>
        </p:txBody>
      </p:sp>
      <p:sp>
        <p:nvSpPr>
          <p:cNvPr id="7" name="Rectangle 10">
            <a:extLst>
              <a:ext uri="{FF2B5EF4-FFF2-40B4-BE49-F238E27FC236}">
                <a16:creationId xmlns:a16="http://schemas.microsoft.com/office/drawing/2014/main" id="{8CAEB716-9858-49C3-AF96-16A29D1A4EBC}"/>
              </a:ext>
            </a:extLst>
          </p:cNvPr>
          <p:cNvSpPr>
            <a:spLocks noChangeArrowheads="1"/>
          </p:cNvSpPr>
          <p:nvPr/>
        </p:nvSpPr>
        <p:spPr bwMode="auto">
          <a:xfrm>
            <a:off x="5828121" y="2774936"/>
            <a:ext cx="3824716" cy="438150"/>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endParaRPr lang="en-US" altLang="en-US" dirty="0">
              <a:solidFill>
                <a:schemeClr val="tx1"/>
              </a:solidFill>
              <a:latin typeface="Arial" panose="020B0604020202020204" pitchFamily="34" charset="0"/>
              <a:cs typeface="Arial" panose="020B0604020202020204" pitchFamily="34" charset="0"/>
            </a:endParaRPr>
          </a:p>
        </p:txBody>
      </p:sp>
      <p:sp>
        <p:nvSpPr>
          <p:cNvPr id="8" name="Rectangle 11">
            <a:extLst>
              <a:ext uri="{FF2B5EF4-FFF2-40B4-BE49-F238E27FC236}">
                <a16:creationId xmlns:a16="http://schemas.microsoft.com/office/drawing/2014/main" id="{04B6C0BD-FEC3-4C61-ACD0-67DBA641361A}"/>
              </a:ext>
            </a:extLst>
          </p:cNvPr>
          <p:cNvSpPr>
            <a:spLocks noChangeArrowheads="1"/>
          </p:cNvSpPr>
          <p:nvPr/>
        </p:nvSpPr>
        <p:spPr bwMode="auto">
          <a:xfrm>
            <a:off x="2123568" y="3276587"/>
            <a:ext cx="3670848" cy="674688"/>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endParaRPr lang="en-US" altLang="en-US">
              <a:solidFill>
                <a:schemeClr val="tx1"/>
              </a:solidFill>
              <a:latin typeface="Arial" panose="020B0604020202020204" pitchFamily="34" charset="0"/>
              <a:cs typeface="Arial" panose="020B0604020202020204" pitchFamily="34" charset="0"/>
            </a:endParaRPr>
          </a:p>
        </p:txBody>
      </p:sp>
      <p:sp>
        <p:nvSpPr>
          <p:cNvPr id="9" name="Rectangle 12">
            <a:extLst>
              <a:ext uri="{FF2B5EF4-FFF2-40B4-BE49-F238E27FC236}">
                <a16:creationId xmlns:a16="http://schemas.microsoft.com/office/drawing/2014/main" id="{BC3500EF-E27B-4209-96DC-98540B2F3E38}"/>
              </a:ext>
            </a:extLst>
          </p:cNvPr>
          <p:cNvSpPr>
            <a:spLocks noChangeArrowheads="1"/>
          </p:cNvSpPr>
          <p:nvPr/>
        </p:nvSpPr>
        <p:spPr bwMode="auto">
          <a:xfrm>
            <a:off x="5844240" y="3276587"/>
            <a:ext cx="3808597" cy="674688"/>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endParaRPr lang="en-US" altLang="en-US">
              <a:solidFill>
                <a:schemeClr val="tx1"/>
              </a:solidFill>
              <a:latin typeface="Arial" panose="020B0604020202020204" pitchFamily="34" charset="0"/>
              <a:cs typeface="Arial" panose="020B0604020202020204" pitchFamily="34" charset="0"/>
            </a:endParaRPr>
          </a:p>
        </p:txBody>
      </p:sp>
      <p:sp>
        <p:nvSpPr>
          <p:cNvPr id="10" name="Rectangle 13">
            <a:extLst>
              <a:ext uri="{FF2B5EF4-FFF2-40B4-BE49-F238E27FC236}">
                <a16:creationId xmlns:a16="http://schemas.microsoft.com/office/drawing/2014/main" id="{6313C932-8EA2-4A01-BD43-FF1B8D669823}"/>
              </a:ext>
            </a:extLst>
          </p:cNvPr>
          <p:cNvSpPr>
            <a:spLocks noChangeArrowheads="1"/>
          </p:cNvSpPr>
          <p:nvPr/>
        </p:nvSpPr>
        <p:spPr bwMode="auto">
          <a:xfrm>
            <a:off x="2341914" y="2840024"/>
            <a:ext cx="170427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2000" dirty="0">
                <a:solidFill>
                  <a:srgbClr val="000000"/>
                </a:solidFill>
                <a:latin typeface="Arial" panose="020B0604020202020204" pitchFamily="34" charset="0"/>
                <a:ea typeface="PMingLiU" pitchFamily="18" charset="-120"/>
                <a:cs typeface="Arial" panose="020B0604020202020204" pitchFamily="34" charset="0"/>
              </a:rPr>
              <a:t>Transaction </a:t>
            </a:r>
            <a:r>
              <a:rPr lang="en-GB" altLang="zh-TW" sz="2000" i="1" dirty="0">
                <a:solidFill>
                  <a:srgbClr val="000000"/>
                </a:solidFill>
                <a:latin typeface="Arial" panose="020B0604020202020204" pitchFamily="34" charset="0"/>
                <a:ea typeface="PMingLiU" pitchFamily="18" charset="-120"/>
                <a:cs typeface="Arial" panose="020B0604020202020204" pitchFamily="34" charset="0"/>
              </a:rPr>
              <a:t>V</a:t>
            </a:r>
            <a:r>
              <a:rPr lang="en-GB" altLang="zh-TW" sz="2000" dirty="0">
                <a:solidFill>
                  <a:srgbClr val="000000"/>
                </a:solidFill>
                <a:latin typeface="Arial" panose="020B0604020202020204" pitchFamily="34" charset="0"/>
                <a:ea typeface="PMingLiU" pitchFamily="18" charset="-120"/>
                <a:cs typeface="Arial" panose="020B0604020202020204" pitchFamily="34" charset="0"/>
              </a:rPr>
              <a:t>: </a:t>
            </a:r>
            <a:endParaRPr lang="en-GB" altLang="zh-TW"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13" name="Rectangle 16">
            <a:extLst>
              <a:ext uri="{FF2B5EF4-FFF2-40B4-BE49-F238E27FC236}">
                <a16:creationId xmlns:a16="http://schemas.microsoft.com/office/drawing/2014/main" id="{5A4A8D22-CAED-4A2C-A149-255AE5D5534B}"/>
              </a:ext>
            </a:extLst>
          </p:cNvPr>
          <p:cNvSpPr>
            <a:spLocks noChangeArrowheads="1"/>
          </p:cNvSpPr>
          <p:nvPr/>
        </p:nvSpPr>
        <p:spPr bwMode="auto">
          <a:xfrm>
            <a:off x="3890850" y="2798749"/>
            <a:ext cx="140679"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zh-TW" altLang="en-GB" sz="2000">
                <a:solidFill>
                  <a:srgbClr val="000000"/>
                </a:solidFill>
                <a:latin typeface="Arial" panose="020B0604020202020204" pitchFamily="34" charset="0"/>
                <a:ea typeface="PMingLiU" pitchFamily="18" charset="-120"/>
                <a:cs typeface="Arial" panose="020B0604020202020204" pitchFamily="34" charset="0"/>
              </a:rPr>
              <a:t>  </a:t>
            </a:r>
            <a:endParaRPr lang="zh-TW" altLang="en-GB">
              <a:solidFill>
                <a:schemeClr val="tx1"/>
              </a:solidFill>
              <a:latin typeface="Arial" panose="020B0604020202020204" pitchFamily="34" charset="0"/>
              <a:ea typeface="PMingLiU" pitchFamily="18" charset="-120"/>
              <a:cs typeface="Arial" panose="020B0604020202020204" pitchFamily="34" charset="0"/>
            </a:endParaRPr>
          </a:p>
        </p:txBody>
      </p:sp>
      <p:sp>
        <p:nvSpPr>
          <p:cNvPr id="14" name="Rectangle 17">
            <a:extLst>
              <a:ext uri="{FF2B5EF4-FFF2-40B4-BE49-F238E27FC236}">
                <a16:creationId xmlns:a16="http://schemas.microsoft.com/office/drawing/2014/main" id="{40D20BAA-2533-402B-B35F-8AF9FB95887D}"/>
              </a:ext>
            </a:extLst>
          </p:cNvPr>
          <p:cNvSpPr>
            <a:spLocks noChangeArrowheads="1"/>
          </p:cNvSpPr>
          <p:nvPr/>
        </p:nvSpPr>
        <p:spPr bwMode="auto">
          <a:xfrm>
            <a:off x="2396134" y="3255949"/>
            <a:ext cx="189477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2000" i="1" dirty="0" err="1">
                <a:solidFill>
                  <a:srgbClr val="000000"/>
                </a:solidFill>
                <a:latin typeface="Arial" panose="020B0604020202020204" pitchFamily="34" charset="0"/>
                <a:ea typeface="PMingLiU" pitchFamily="18" charset="-120"/>
                <a:cs typeface="Arial" panose="020B0604020202020204" pitchFamily="34" charset="0"/>
              </a:rPr>
              <a:t>a.withdraw</a:t>
            </a:r>
            <a:r>
              <a:rPr lang="en-GB" altLang="zh-TW" sz="2000" i="1" dirty="0">
                <a:solidFill>
                  <a:srgbClr val="000000"/>
                </a:solidFill>
                <a:latin typeface="Arial" panose="020B0604020202020204" pitchFamily="34" charset="0"/>
                <a:ea typeface="PMingLiU" pitchFamily="18" charset="-120"/>
                <a:cs typeface="Arial" panose="020B0604020202020204" pitchFamily="34" charset="0"/>
              </a:rPr>
              <a:t>(100);</a:t>
            </a:r>
            <a:endParaRPr lang="en-GB" altLang="zh-TW"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15" name="Rectangle 18">
            <a:extLst>
              <a:ext uri="{FF2B5EF4-FFF2-40B4-BE49-F238E27FC236}">
                <a16:creationId xmlns:a16="http://schemas.microsoft.com/office/drawing/2014/main" id="{B934BAE8-6B6D-465D-9620-1BAFB51869A4}"/>
              </a:ext>
            </a:extLst>
          </p:cNvPr>
          <p:cNvSpPr>
            <a:spLocks noChangeArrowheads="1"/>
          </p:cNvSpPr>
          <p:nvPr/>
        </p:nvSpPr>
        <p:spPr bwMode="auto">
          <a:xfrm>
            <a:off x="2396134" y="3603612"/>
            <a:ext cx="170880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2000" i="1" dirty="0" err="1">
                <a:solidFill>
                  <a:srgbClr val="000000"/>
                </a:solidFill>
                <a:latin typeface="Arial" panose="020B0604020202020204" pitchFamily="34" charset="0"/>
                <a:ea typeface="PMingLiU" pitchFamily="18" charset="-120"/>
                <a:cs typeface="Arial" panose="020B0604020202020204" pitchFamily="34" charset="0"/>
              </a:rPr>
              <a:t>b.deposit</a:t>
            </a:r>
            <a:r>
              <a:rPr lang="en-GB" altLang="zh-TW" sz="2000" i="1" dirty="0">
                <a:solidFill>
                  <a:srgbClr val="000000"/>
                </a:solidFill>
                <a:latin typeface="Arial" panose="020B0604020202020204" pitchFamily="34" charset="0"/>
                <a:ea typeface="PMingLiU" pitchFamily="18" charset="-120"/>
                <a:cs typeface="Arial" panose="020B0604020202020204" pitchFamily="34" charset="0"/>
              </a:rPr>
              <a:t>(100);</a:t>
            </a:r>
            <a:endParaRPr lang="en-GB" altLang="zh-TW"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16" name="Rectangle 19">
            <a:extLst>
              <a:ext uri="{FF2B5EF4-FFF2-40B4-BE49-F238E27FC236}">
                <a16:creationId xmlns:a16="http://schemas.microsoft.com/office/drawing/2014/main" id="{25960F0F-3EE5-48D5-B97A-292B30B6355D}"/>
              </a:ext>
            </a:extLst>
          </p:cNvPr>
          <p:cNvSpPr>
            <a:spLocks noChangeArrowheads="1"/>
          </p:cNvSpPr>
          <p:nvPr/>
        </p:nvSpPr>
        <p:spPr bwMode="auto">
          <a:xfrm>
            <a:off x="6018624" y="2840024"/>
            <a:ext cx="1779006"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2000" dirty="0">
                <a:solidFill>
                  <a:srgbClr val="000000"/>
                </a:solidFill>
                <a:latin typeface="Arial" panose="020B0604020202020204" pitchFamily="34" charset="0"/>
                <a:ea typeface="PMingLiU" pitchFamily="18" charset="-120"/>
                <a:cs typeface="Arial" panose="020B0604020202020204" pitchFamily="34" charset="0"/>
              </a:rPr>
              <a:t>Transaction </a:t>
            </a:r>
            <a:r>
              <a:rPr lang="en-GB" altLang="zh-TW" sz="2000" i="1" dirty="0">
                <a:solidFill>
                  <a:srgbClr val="000000"/>
                </a:solidFill>
                <a:latin typeface="Arial" panose="020B0604020202020204" pitchFamily="34" charset="0"/>
                <a:ea typeface="PMingLiU" pitchFamily="18" charset="-120"/>
                <a:cs typeface="Arial" panose="020B0604020202020204" pitchFamily="34" charset="0"/>
              </a:rPr>
              <a:t>W</a:t>
            </a:r>
            <a:r>
              <a:rPr lang="en-GB" altLang="zh-TW" sz="2000" dirty="0">
                <a:solidFill>
                  <a:srgbClr val="000000"/>
                </a:solidFill>
                <a:latin typeface="Arial" panose="020B0604020202020204" pitchFamily="34" charset="0"/>
                <a:ea typeface="PMingLiU" pitchFamily="18" charset="-120"/>
                <a:cs typeface="Arial" panose="020B0604020202020204" pitchFamily="34" charset="0"/>
              </a:rPr>
              <a:t>: </a:t>
            </a:r>
            <a:endParaRPr lang="en-GB" altLang="zh-TW"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19" name="Rectangle 22">
            <a:extLst>
              <a:ext uri="{FF2B5EF4-FFF2-40B4-BE49-F238E27FC236}">
                <a16:creationId xmlns:a16="http://schemas.microsoft.com/office/drawing/2014/main" id="{AB527839-FD76-480F-8499-4B9EBD7C804D}"/>
              </a:ext>
            </a:extLst>
          </p:cNvPr>
          <p:cNvSpPr>
            <a:spLocks noChangeArrowheads="1"/>
          </p:cNvSpPr>
          <p:nvPr/>
        </p:nvSpPr>
        <p:spPr bwMode="auto">
          <a:xfrm>
            <a:off x="6034743" y="3452799"/>
            <a:ext cx="259737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2000" i="1" dirty="0" err="1">
                <a:solidFill>
                  <a:srgbClr val="000000"/>
                </a:solidFill>
                <a:latin typeface="Arial" panose="020B0604020202020204" pitchFamily="34" charset="0"/>
                <a:ea typeface="PMingLiU" pitchFamily="18" charset="-120"/>
                <a:cs typeface="Arial" panose="020B0604020202020204" pitchFamily="34" charset="0"/>
              </a:rPr>
              <a:t>aBranch.branchTotal</a:t>
            </a:r>
            <a:r>
              <a:rPr lang="en-GB" altLang="zh-TW" sz="2000" i="1" dirty="0">
                <a:solidFill>
                  <a:srgbClr val="000000"/>
                </a:solidFill>
                <a:latin typeface="Arial" panose="020B0604020202020204" pitchFamily="34" charset="0"/>
                <a:ea typeface="PMingLiU" pitchFamily="18" charset="-120"/>
                <a:cs typeface="Arial" panose="020B0604020202020204" pitchFamily="34" charset="0"/>
              </a:rPr>
              <a:t>();</a:t>
            </a:r>
            <a:endParaRPr lang="en-GB" altLang="zh-TW"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20" name="Rectangle 23">
            <a:extLst>
              <a:ext uri="{FF2B5EF4-FFF2-40B4-BE49-F238E27FC236}">
                <a16:creationId xmlns:a16="http://schemas.microsoft.com/office/drawing/2014/main" id="{BC57C17B-0BCD-42E2-9CA0-AF56471F49D5}"/>
              </a:ext>
            </a:extLst>
          </p:cNvPr>
          <p:cNvSpPr>
            <a:spLocks noChangeArrowheads="1"/>
          </p:cNvSpPr>
          <p:nvPr/>
        </p:nvSpPr>
        <p:spPr bwMode="auto">
          <a:xfrm>
            <a:off x="2396134" y="4134631"/>
            <a:ext cx="189477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2000" i="1" dirty="0" err="1">
                <a:solidFill>
                  <a:schemeClr val="tx1"/>
                </a:solidFill>
                <a:latin typeface="Arial" panose="020B0604020202020204" pitchFamily="34" charset="0"/>
                <a:ea typeface="PMingLiU" pitchFamily="18" charset="-120"/>
                <a:cs typeface="Arial" panose="020B0604020202020204" pitchFamily="34" charset="0"/>
              </a:rPr>
              <a:t>a.withdraw</a:t>
            </a:r>
            <a:r>
              <a:rPr lang="en-GB" altLang="zh-TW" sz="2000" i="1" dirty="0">
                <a:solidFill>
                  <a:schemeClr val="tx1"/>
                </a:solidFill>
                <a:latin typeface="Arial" panose="020B0604020202020204" pitchFamily="34" charset="0"/>
                <a:ea typeface="PMingLiU" pitchFamily="18" charset="-120"/>
                <a:cs typeface="Arial" panose="020B0604020202020204" pitchFamily="34" charset="0"/>
              </a:rPr>
              <a:t>(100);</a:t>
            </a:r>
            <a:endParaRPr lang="en-GB" altLang="zh-TW"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21" name="Rectangle 24">
            <a:extLst>
              <a:ext uri="{FF2B5EF4-FFF2-40B4-BE49-F238E27FC236}">
                <a16:creationId xmlns:a16="http://schemas.microsoft.com/office/drawing/2014/main" id="{D578D4ED-DE77-4EAB-9023-D590947ACE65}"/>
              </a:ext>
            </a:extLst>
          </p:cNvPr>
          <p:cNvSpPr>
            <a:spLocks noChangeArrowheads="1"/>
          </p:cNvSpPr>
          <p:nvPr/>
        </p:nvSpPr>
        <p:spPr bwMode="auto">
          <a:xfrm>
            <a:off x="5004561" y="4134631"/>
            <a:ext cx="570044"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2000">
                <a:solidFill>
                  <a:schemeClr val="tx1"/>
                </a:solidFill>
                <a:latin typeface="Arial" panose="020B0604020202020204" pitchFamily="34" charset="0"/>
                <a:ea typeface="PMingLiU" pitchFamily="18" charset="-120"/>
                <a:cs typeface="Arial" panose="020B0604020202020204" pitchFamily="34" charset="0"/>
              </a:rPr>
              <a:t>$100</a:t>
            </a:r>
            <a:endParaRPr lang="en-GB" altLang="zh-TW">
              <a:solidFill>
                <a:schemeClr val="tx1"/>
              </a:solidFill>
              <a:latin typeface="Arial" panose="020B0604020202020204" pitchFamily="34" charset="0"/>
              <a:ea typeface="PMingLiU" pitchFamily="18" charset="-120"/>
              <a:cs typeface="Arial" panose="020B0604020202020204" pitchFamily="34" charset="0"/>
            </a:endParaRPr>
          </a:p>
        </p:txBody>
      </p:sp>
      <p:sp>
        <p:nvSpPr>
          <p:cNvPr id="22" name="Rectangle 25">
            <a:extLst>
              <a:ext uri="{FF2B5EF4-FFF2-40B4-BE49-F238E27FC236}">
                <a16:creationId xmlns:a16="http://schemas.microsoft.com/office/drawing/2014/main" id="{5C3944CD-3C37-4156-93A6-A579B8AB7DC9}"/>
              </a:ext>
            </a:extLst>
          </p:cNvPr>
          <p:cNvSpPr>
            <a:spLocks noChangeArrowheads="1"/>
          </p:cNvSpPr>
          <p:nvPr/>
        </p:nvSpPr>
        <p:spPr bwMode="auto">
          <a:xfrm>
            <a:off x="2396134" y="4555318"/>
            <a:ext cx="170880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2000" i="1" dirty="0" err="1">
                <a:solidFill>
                  <a:schemeClr val="tx1"/>
                </a:solidFill>
                <a:latin typeface="Arial" panose="020B0604020202020204" pitchFamily="34" charset="0"/>
                <a:ea typeface="PMingLiU" pitchFamily="18" charset="-120"/>
                <a:cs typeface="Arial" panose="020B0604020202020204" pitchFamily="34" charset="0"/>
              </a:rPr>
              <a:t>b.deposit</a:t>
            </a:r>
            <a:r>
              <a:rPr lang="en-GB" altLang="zh-TW" sz="2000" i="1" dirty="0">
                <a:solidFill>
                  <a:schemeClr val="tx1"/>
                </a:solidFill>
                <a:latin typeface="Arial" panose="020B0604020202020204" pitchFamily="34" charset="0"/>
                <a:ea typeface="PMingLiU" pitchFamily="18" charset="-120"/>
                <a:cs typeface="Arial" panose="020B0604020202020204" pitchFamily="34" charset="0"/>
              </a:rPr>
              <a:t>(100);</a:t>
            </a:r>
            <a:endParaRPr lang="en-GB" altLang="zh-TW"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23" name="Rectangle 26">
            <a:extLst>
              <a:ext uri="{FF2B5EF4-FFF2-40B4-BE49-F238E27FC236}">
                <a16:creationId xmlns:a16="http://schemas.microsoft.com/office/drawing/2014/main" id="{7850F3D4-F8D5-416A-9FC4-097222954500}"/>
              </a:ext>
            </a:extLst>
          </p:cNvPr>
          <p:cNvSpPr>
            <a:spLocks noChangeArrowheads="1"/>
          </p:cNvSpPr>
          <p:nvPr/>
        </p:nvSpPr>
        <p:spPr bwMode="auto">
          <a:xfrm>
            <a:off x="5004561" y="4555219"/>
            <a:ext cx="570044"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2000">
                <a:solidFill>
                  <a:schemeClr val="tx1"/>
                </a:solidFill>
                <a:latin typeface="Arial" panose="020B0604020202020204" pitchFamily="34" charset="0"/>
                <a:ea typeface="PMingLiU" pitchFamily="18" charset="-120"/>
                <a:cs typeface="Arial" panose="020B0604020202020204" pitchFamily="34" charset="0"/>
              </a:rPr>
              <a:t>$300</a:t>
            </a:r>
            <a:endParaRPr lang="en-GB" altLang="zh-TW">
              <a:solidFill>
                <a:schemeClr val="tx1"/>
              </a:solidFill>
              <a:latin typeface="Arial" panose="020B0604020202020204" pitchFamily="34" charset="0"/>
              <a:ea typeface="PMingLiU" pitchFamily="18" charset="-120"/>
              <a:cs typeface="Arial" panose="020B0604020202020204" pitchFamily="34" charset="0"/>
            </a:endParaRPr>
          </a:p>
        </p:txBody>
      </p:sp>
      <p:sp>
        <p:nvSpPr>
          <p:cNvPr id="24" name="Rectangle 27">
            <a:extLst>
              <a:ext uri="{FF2B5EF4-FFF2-40B4-BE49-F238E27FC236}">
                <a16:creationId xmlns:a16="http://schemas.microsoft.com/office/drawing/2014/main" id="{37291B00-B598-45F2-B2F0-E51CC6220C45}"/>
              </a:ext>
            </a:extLst>
          </p:cNvPr>
          <p:cNvSpPr>
            <a:spLocks noChangeArrowheads="1"/>
          </p:cNvSpPr>
          <p:nvPr/>
        </p:nvSpPr>
        <p:spPr bwMode="auto">
          <a:xfrm>
            <a:off x="6034743" y="4977593"/>
            <a:ext cx="251190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2000" i="1" dirty="0">
                <a:solidFill>
                  <a:schemeClr val="tx1"/>
                </a:solidFill>
                <a:latin typeface="Arial" panose="020B0604020202020204" pitchFamily="34" charset="0"/>
                <a:ea typeface="PMingLiU" pitchFamily="18" charset="-120"/>
                <a:cs typeface="Arial" panose="020B0604020202020204" pitchFamily="34" charset="0"/>
              </a:rPr>
              <a:t>total = </a:t>
            </a:r>
            <a:r>
              <a:rPr lang="en-GB" altLang="zh-TW" sz="2000" i="1" dirty="0" err="1">
                <a:solidFill>
                  <a:schemeClr val="tx1"/>
                </a:solidFill>
                <a:latin typeface="Arial" panose="020B0604020202020204" pitchFamily="34" charset="0"/>
                <a:ea typeface="PMingLiU" pitchFamily="18" charset="-120"/>
                <a:cs typeface="Arial" panose="020B0604020202020204" pitchFamily="34" charset="0"/>
              </a:rPr>
              <a:t>a.getBalance</a:t>
            </a:r>
            <a:r>
              <a:rPr lang="en-GB" altLang="zh-TW" sz="2000" i="1" dirty="0">
                <a:solidFill>
                  <a:schemeClr val="tx1"/>
                </a:solidFill>
                <a:latin typeface="Arial" panose="020B0604020202020204" pitchFamily="34" charset="0"/>
                <a:ea typeface="PMingLiU" pitchFamily="18" charset="-120"/>
                <a:cs typeface="Arial" panose="020B0604020202020204" pitchFamily="34" charset="0"/>
              </a:rPr>
              <a:t>();</a:t>
            </a:r>
            <a:endParaRPr lang="en-GB" altLang="zh-TW"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25" name="Rectangle 28">
            <a:extLst>
              <a:ext uri="{FF2B5EF4-FFF2-40B4-BE49-F238E27FC236}">
                <a16:creationId xmlns:a16="http://schemas.microsoft.com/office/drawing/2014/main" id="{F31A882A-C205-47CB-BE5C-1162D9AC4B49}"/>
              </a:ext>
            </a:extLst>
          </p:cNvPr>
          <p:cNvSpPr>
            <a:spLocks noChangeArrowheads="1"/>
          </p:cNvSpPr>
          <p:nvPr/>
        </p:nvSpPr>
        <p:spPr bwMode="auto">
          <a:xfrm>
            <a:off x="9194163" y="4977494"/>
            <a:ext cx="570044"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2000">
                <a:solidFill>
                  <a:schemeClr val="tx1"/>
                </a:solidFill>
                <a:latin typeface="Arial" panose="020B0604020202020204" pitchFamily="34" charset="0"/>
                <a:ea typeface="PMingLiU" pitchFamily="18" charset="-120"/>
                <a:cs typeface="Arial" panose="020B0604020202020204" pitchFamily="34" charset="0"/>
              </a:rPr>
              <a:t>$100</a:t>
            </a:r>
            <a:endParaRPr lang="en-GB" altLang="zh-TW">
              <a:solidFill>
                <a:schemeClr val="tx1"/>
              </a:solidFill>
              <a:latin typeface="Arial" panose="020B0604020202020204" pitchFamily="34" charset="0"/>
              <a:ea typeface="PMingLiU" pitchFamily="18" charset="-120"/>
              <a:cs typeface="Arial" panose="020B0604020202020204" pitchFamily="34" charset="0"/>
            </a:endParaRPr>
          </a:p>
        </p:txBody>
      </p:sp>
      <p:sp>
        <p:nvSpPr>
          <p:cNvPr id="26" name="Rectangle 29">
            <a:extLst>
              <a:ext uri="{FF2B5EF4-FFF2-40B4-BE49-F238E27FC236}">
                <a16:creationId xmlns:a16="http://schemas.microsoft.com/office/drawing/2014/main" id="{8B956A9A-A222-4413-B058-168E608C7EC7}"/>
              </a:ext>
            </a:extLst>
          </p:cNvPr>
          <p:cNvSpPr>
            <a:spLocks noChangeArrowheads="1"/>
          </p:cNvSpPr>
          <p:nvPr/>
        </p:nvSpPr>
        <p:spPr bwMode="auto">
          <a:xfrm>
            <a:off x="6034743" y="5420847"/>
            <a:ext cx="314509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2000" i="1" dirty="0">
                <a:solidFill>
                  <a:schemeClr val="tx1"/>
                </a:solidFill>
                <a:latin typeface="Arial" panose="020B0604020202020204" pitchFamily="34" charset="0"/>
                <a:ea typeface="PMingLiU" pitchFamily="18" charset="-120"/>
                <a:cs typeface="Arial" panose="020B0604020202020204" pitchFamily="34" charset="0"/>
              </a:rPr>
              <a:t>total = </a:t>
            </a:r>
            <a:r>
              <a:rPr lang="en-GB" altLang="zh-TW" sz="2000" i="1" dirty="0" err="1">
                <a:solidFill>
                  <a:schemeClr val="tx1"/>
                </a:solidFill>
                <a:latin typeface="Arial" panose="020B0604020202020204" pitchFamily="34" charset="0"/>
                <a:ea typeface="PMingLiU" pitchFamily="18" charset="-120"/>
                <a:cs typeface="Arial" panose="020B0604020202020204" pitchFamily="34" charset="0"/>
              </a:rPr>
              <a:t>total+b.getBalance</a:t>
            </a:r>
            <a:r>
              <a:rPr lang="en-GB" altLang="zh-TW" sz="2000" i="1" dirty="0">
                <a:solidFill>
                  <a:schemeClr val="tx1"/>
                </a:solidFill>
                <a:latin typeface="Arial" panose="020B0604020202020204" pitchFamily="34" charset="0"/>
                <a:ea typeface="PMingLiU" pitchFamily="18" charset="-120"/>
                <a:cs typeface="Arial" panose="020B0604020202020204" pitchFamily="34" charset="0"/>
              </a:rPr>
              <a:t>();</a:t>
            </a:r>
            <a:endParaRPr lang="en-GB" altLang="zh-TW"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27" name="Rectangle 30">
            <a:extLst>
              <a:ext uri="{FF2B5EF4-FFF2-40B4-BE49-F238E27FC236}">
                <a16:creationId xmlns:a16="http://schemas.microsoft.com/office/drawing/2014/main" id="{72C6C2B0-5DA0-420D-9FCA-2763C10F6767}"/>
              </a:ext>
            </a:extLst>
          </p:cNvPr>
          <p:cNvSpPr>
            <a:spLocks noChangeArrowheads="1"/>
          </p:cNvSpPr>
          <p:nvPr/>
        </p:nvSpPr>
        <p:spPr bwMode="auto">
          <a:xfrm>
            <a:off x="9194163" y="5420748"/>
            <a:ext cx="570044"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2000">
                <a:solidFill>
                  <a:schemeClr val="tx1"/>
                </a:solidFill>
                <a:latin typeface="Arial" panose="020B0604020202020204" pitchFamily="34" charset="0"/>
                <a:ea typeface="PMingLiU" pitchFamily="18" charset="-120"/>
                <a:cs typeface="Arial" panose="020B0604020202020204" pitchFamily="34" charset="0"/>
              </a:rPr>
              <a:t>$400</a:t>
            </a:r>
            <a:endParaRPr lang="en-GB" altLang="zh-TW">
              <a:solidFill>
                <a:schemeClr val="tx1"/>
              </a:solidFill>
              <a:latin typeface="Arial" panose="020B0604020202020204" pitchFamily="34" charset="0"/>
              <a:ea typeface="PMingLiU" pitchFamily="18" charset="-120"/>
              <a:cs typeface="Arial" panose="020B0604020202020204" pitchFamily="34" charset="0"/>
            </a:endParaRPr>
          </a:p>
        </p:txBody>
      </p:sp>
      <p:sp>
        <p:nvSpPr>
          <p:cNvPr id="28" name="Rectangle 31">
            <a:extLst>
              <a:ext uri="{FF2B5EF4-FFF2-40B4-BE49-F238E27FC236}">
                <a16:creationId xmlns:a16="http://schemas.microsoft.com/office/drawing/2014/main" id="{9EBE4A84-A503-4A53-8E47-23C48B5ABF0A}"/>
              </a:ext>
            </a:extLst>
          </p:cNvPr>
          <p:cNvSpPr>
            <a:spLocks noChangeArrowheads="1"/>
          </p:cNvSpPr>
          <p:nvPr/>
        </p:nvSpPr>
        <p:spPr bwMode="auto">
          <a:xfrm>
            <a:off x="6034743" y="5857862"/>
            <a:ext cx="31306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2000" i="1" dirty="0">
                <a:solidFill>
                  <a:schemeClr val="tx1"/>
                </a:solidFill>
                <a:latin typeface="Arial" panose="020B0604020202020204" pitchFamily="34" charset="0"/>
                <a:ea typeface="PMingLiU" pitchFamily="18" charset="-120"/>
                <a:cs typeface="Arial" panose="020B0604020202020204" pitchFamily="34" charset="0"/>
              </a:rPr>
              <a:t>total = </a:t>
            </a:r>
            <a:r>
              <a:rPr lang="en-GB" altLang="zh-TW" sz="2000" i="1" dirty="0" err="1">
                <a:solidFill>
                  <a:schemeClr val="tx1"/>
                </a:solidFill>
                <a:latin typeface="Arial" panose="020B0604020202020204" pitchFamily="34" charset="0"/>
                <a:ea typeface="PMingLiU" pitchFamily="18" charset="-120"/>
                <a:cs typeface="Arial" panose="020B0604020202020204" pitchFamily="34" charset="0"/>
              </a:rPr>
              <a:t>total+c.getBalance</a:t>
            </a:r>
            <a:r>
              <a:rPr lang="en-GB" altLang="zh-TW" sz="2000" i="1" dirty="0">
                <a:solidFill>
                  <a:schemeClr val="tx1"/>
                </a:solidFill>
                <a:latin typeface="Arial" panose="020B0604020202020204" pitchFamily="34" charset="0"/>
                <a:ea typeface="PMingLiU" pitchFamily="18" charset="-120"/>
                <a:cs typeface="Arial" panose="020B0604020202020204" pitchFamily="34" charset="0"/>
              </a:rPr>
              <a:t>();</a:t>
            </a:r>
            <a:endParaRPr lang="en-GB" altLang="zh-TW"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29" name="Rectangle 32">
            <a:extLst>
              <a:ext uri="{FF2B5EF4-FFF2-40B4-BE49-F238E27FC236}">
                <a16:creationId xmlns:a16="http://schemas.microsoft.com/office/drawing/2014/main" id="{31D47A52-DF83-4C36-AEDA-795D7BAFC34E}"/>
              </a:ext>
            </a:extLst>
          </p:cNvPr>
          <p:cNvSpPr>
            <a:spLocks noChangeArrowheads="1"/>
          </p:cNvSpPr>
          <p:nvPr/>
        </p:nvSpPr>
        <p:spPr bwMode="auto">
          <a:xfrm>
            <a:off x="6034743" y="6173774"/>
            <a:ext cx="211019"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2000" i="1" dirty="0">
                <a:solidFill>
                  <a:schemeClr val="tx1"/>
                </a:solidFill>
                <a:latin typeface="Arial" panose="020B0604020202020204" pitchFamily="34" charset="0"/>
                <a:ea typeface="PMingLiU" pitchFamily="18" charset="-120"/>
                <a:cs typeface="Arial" panose="020B0604020202020204" pitchFamily="34" charset="0"/>
              </a:rPr>
              <a:t>...</a:t>
            </a:r>
            <a:endParaRPr lang="en-GB" altLang="zh-TW" dirty="0">
              <a:solidFill>
                <a:schemeClr val="tx1"/>
              </a:solidFill>
              <a:latin typeface="Arial" panose="020B0604020202020204" pitchFamily="34" charset="0"/>
              <a:ea typeface="PMingLiU" pitchFamily="18" charset="-120"/>
              <a:cs typeface="Arial" panose="020B0604020202020204" pitchFamily="34" charset="0"/>
            </a:endParaRPr>
          </a:p>
        </p:txBody>
      </p:sp>
    </p:spTree>
    <p:extLst>
      <p:ext uri="{BB962C8B-B14F-4D97-AF65-F5344CB8AC3E}">
        <p14:creationId xmlns:p14="http://schemas.microsoft.com/office/powerpoint/2010/main" val="2624632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CC753-3596-4BB4-A611-38FB1F3087BF}"/>
              </a:ext>
            </a:extLst>
          </p:cNvPr>
          <p:cNvSpPr>
            <a:spLocks noGrp="1"/>
          </p:cNvSpPr>
          <p:nvPr>
            <p:ph type="title"/>
          </p:nvPr>
        </p:nvSpPr>
        <p:spPr/>
        <p:txBody>
          <a:bodyPr/>
          <a:lstStyle/>
          <a:p>
            <a:r>
              <a:rPr lang="en-HK" dirty="0"/>
              <a:t>A Concurrent Schedule</a:t>
            </a:r>
          </a:p>
        </p:txBody>
      </p:sp>
      <p:sp>
        <p:nvSpPr>
          <p:cNvPr id="3" name="Content Placeholder 2">
            <a:extLst>
              <a:ext uri="{FF2B5EF4-FFF2-40B4-BE49-F238E27FC236}">
                <a16:creationId xmlns:a16="http://schemas.microsoft.com/office/drawing/2014/main" id="{C1C17BB5-9FE6-433F-9381-021BADFFA859}"/>
              </a:ext>
            </a:extLst>
          </p:cNvPr>
          <p:cNvSpPr>
            <a:spLocks noGrp="1"/>
          </p:cNvSpPr>
          <p:nvPr>
            <p:ph idx="1"/>
          </p:nvPr>
        </p:nvSpPr>
        <p:spPr/>
        <p:txBody>
          <a:bodyPr/>
          <a:lstStyle/>
          <a:p>
            <a:endParaRPr lang="en-HK" dirty="0"/>
          </a:p>
        </p:txBody>
      </p:sp>
      <p:sp>
        <p:nvSpPr>
          <p:cNvPr id="4" name="Slide Number Placeholder 3">
            <a:extLst>
              <a:ext uri="{FF2B5EF4-FFF2-40B4-BE49-F238E27FC236}">
                <a16:creationId xmlns:a16="http://schemas.microsoft.com/office/drawing/2014/main" id="{D2695CFE-12D7-4B56-98BC-082B23D0A866}"/>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
        <p:nvSpPr>
          <p:cNvPr id="6" name="Rectangle 4">
            <a:extLst>
              <a:ext uri="{FF2B5EF4-FFF2-40B4-BE49-F238E27FC236}">
                <a16:creationId xmlns:a16="http://schemas.microsoft.com/office/drawing/2014/main" id="{E2317834-BD7C-4559-B369-D34E60474E7F}"/>
              </a:ext>
            </a:extLst>
          </p:cNvPr>
          <p:cNvSpPr>
            <a:spLocks noChangeArrowheads="1"/>
          </p:cNvSpPr>
          <p:nvPr/>
        </p:nvSpPr>
        <p:spPr bwMode="auto">
          <a:xfrm>
            <a:off x="2417943" y="2129870"/>
            <a:ext cx="3654611" cy="438150"/>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endParaRPr lang="en-US" altLang="en-US">
              <a:solidFill>
                <a:schemeClr val="tx1"/>
              </a:solidFill>
              <a:latin typeface="Arial" panose="020B0604020202020204" pitchFamily="34" charset="0"/>
              <a:cs typeface="Arial" panose="020B0604020202020204" pitchFamily="34" charset="0"/>
            </a:endParaRPr>
          </a:p>
        </p:txBody>
      </p:sp>
      <p:sp>
        <p:nvSpPr>
          <p:cNvPr id="7" name="Rectangle 5">
            <a:extLst>
              <a:ext uri="{FF2B5EF4-FFF2-40B4-BE49-F238E27FC236}">
                <a16:creationId xmlns:a16="http://schemas.microsoft.com/office/drawing/2014/main" id="{D1757046-C611-434B-9718-729C779285BF}"/>
              </a:ext>
            </a:extLst>
          </p:cNvPr>
          <p:cNvSpPr>
            <a:spLocks noChangeArrowheads="1"/>
          </p:cNvSpPr>
          <p:nvPr/>
        </p:nvSpPr>
        <p:spPr bwMode="auto">
          <a:xfrm>
            <a:off x="6122376" y="2145745"/>
            <a:ext cx="3654611" cy="438150"/>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endParaRPr lang="en-US" altLang="en-US">
              <a:solidFill>
                <a:schemeClr val="tx1"/>
              </a:solidFill>
              <a:latin typeface="Arial" panose="020B0604020202020204" pitchFamily="34" charset="0"/>
              <a:cs typeface="Arial" panose="020B0604020202020204" pitchFamily="34" charset="0"/>
            </a:endParaRPr>
          </a:p>
        </p:txBody>
      </p:sp>
      <p:sp>
        <p:nvSpPr>
          <p:cNvPr id="8" name="Rectangle 6">
            <a:extLst>
              <a:ext uri="{FF2B5EF4-FFF2-40B4-BE49-F238E27FC236}">
                <a16:creationId xmlns:a16="http://schemas.microsoft.com/office/drawing/2014/main" id="{A95370B3-A99A-4289-81B2-CD905D9A3DBB}"/>
              </a:ext>
            </a:extLst>
          </p:cNvPr>
          <p:cNvSpPr>
            <a:spLocks noChangeArrowheads="1"/>
          </p:cNvSpPr>
          <p:nvPr/>
        </p:nvSpPr>
        <p:spPr bwMode="auto">
          <a:xfrm>
            <a:off x="2401824" y="2604533"/>
            <a:ext cx="3670730" cy="946150"/>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endParaRPr lang="en-US" altLang="en-US">
              <a:solidFill>
                <a:schemeClr val="tx1"/>
              </a:solidFill>
              <a:latin typeface="Arial" panose="020B0604020202020204" pitchFamily="34" charset="0"/>
              <a:cs typeface="Arial" panose="020B0604020202020204" pitchFamily="34" charset="0"/>
            </a:endParaRPr>
          </a:p>
        </p:txBody>
      </p:sp>
      <p:sp>
        <p:nvSpPr>
          <p:cNvPr id="9" name="Rectangle 7">
            <a:extLst>
              <a:ext uri="{FF2B5EF4-FFF2-40B4-BE49-F238E27FC236}">
                <a16:creationId xmlns:a16="http://schemas.microsoft.com/office/drawing/2014/main" id="{67D4DB55-A6DE-4C9F-A021-66359069D8F6}"/>
              </a:ext>
            </a:extLst>
          </p:cNvPr>
          <p:cNvSpPr>
            <a:spLocks noChangeArrowheads="1"/>
          </p:cNvSpPr>
          <p:nvPr/>
        </p:nvSpPr>
        <p:spPr bwMode="auto">
          <a:xfrm>
            <a:off x="6122376" y="2604533"/>
            <a:ext cx="3670730" cy="946150"/>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endParaRPr lang="en-US" altLang="en-US">
              <a:solidFill>
                <a:schemeClr val="tx1"/>
              </a:solidFill>
              <a:latin typeface="Arial" panose="020B0604020202020204" pitchFamily="34" charset="0"/>
              <a:cs typeface="Arial" panose="020B0604020202020204" pitchFamily="34" charset="0"/>
            </a:endParaRPr>
          </a:p>
        </p:txBody>
      </p:sp>
      <p:sp>
        <p:nvSpPr>
          <p:cNvPr id="10" name="Rectangle 8">
            <a:extLst>
              <a:ext uri="{FF2B5EF4-FFF2-40B4-BE49-F238E27FC236}">
                <a16:creationId xmlns:a16="http://schemas.microsoft.com/office/drawing/2014/main" id="{6489A2F2-380E-4359-A7CC-5CAEA7CDCA21}"/>
              </a:ext>
            </a:extLst>
          </p:cNvPr>
          <p:cNvSpPr>
            <a:spLocks noChangeArrowheads="1"/>
          </p:cNvSpPr>
          <p:nvPr/>
        </p:nvSpPr>
        <p:spPr bwMode="auto">
          <a:xfrm>
            <a:off x="2502934" y="2207658"/>
            <a:ext cx="1619611"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1900" dirty="0">
                <a:solidFill>
                  <a:srgbClr val="000000"/>
                </a:solidFill>
                <a:latin typeface="Arial" panose="020B0604020202020204" pitchFamily="34" charset="0"/>
                <a:ea typeface="PMingLiU" pitchFamily="18" charset="-120"/>
                <a:cs typeface="Arial" panose="020B0604020202020204" pitchFamily="34" charset="0"/>
              </a:rPr>
              <a:t>Transaction </a:t>
            </a:r>
            <a:r>
              <a:rPr lang="en-US" altLang="zh-TW" sz="1900" i="1" dirty="0">
                <a:solidFill>
                  <a:srgbClr val="000000"/>
                </a:solidFill>
                <a:latin typeface="Arial" panose="020B0604020202020204" pitchFamily="34" charset="0"/>
                <a:ea typeface="PMingLiU" pitchFamily="18" charset="-120"/>
                <a:cs typeface="Arial" panose="020B0604020202020204" pitchFamily="34" charset="0"/>
              </a:rPr>
              <a:t>T</a:t>
            </a:r>
            <a:r>
              <a:rPr lang="en-US" altLang="zh-TW" sz="1900" dirty="0">
                <a:solidFill>
                  <a:srgbClr val="000000"/>
                </a:solidFill>
                <a:latin typeface="Arial" panose="020B0604020202020204" pitchFamily="34" charset="0"/>
                <a:ea typeface="PMingLiU" pitchFamily="18" charset="-120"/>
                <a:cs typeface="Arial" panose="020B0604020202020204" pitchFamily="34" charset="0"/>
              </a:rPr>
              <a:t>:</a:t>
            </a:r>
            <a:r>
              <a:rPr lang="en-GB" altLang="zh-TW" sz="1900" dirty="0">
                <a:solidFill>
                  <a:srgbClr val="000000"/>
                </a:solidFill>
                <a:latin typeface="Arial" panose="020B0604020202020204" pitchFamily="34" charset="0"/>
                <a:ea typeface="PMingLiU" pitchFamily="18" charset="-120"/>
                <a:cs typeface="Arial" panose="020B0604020202020204" pitchFamily="34" charset="0"/>
              </a:rPr>
              <a:t> </a:t>
            </a:r>
            <a:endParaRPr lang="en-GB" altLang="zh-TW"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14" name="Rectangle 12">
            <a:extLst>
              <a:ext uri="{FF2B5EF4-FFF2-40B4-BE49-F238E27FC236}">
                <a16:creationId xmlns:a16="http://schemas.microsoft.com/office/drawing/2014/main" id="{AF508B3C-7157-45B0-9DE1-B3E17291EDAC}"/>
              </a:ext>
            </a:extLst>
          </p:cNvPr>
          <p:cNvSpPr>
            <a:spLocks noChangeArrowheads="1"/>
          </p:cNvSpPr>
          <p:nvPr/>
        </p:nvSpPr>
        <p:spPr bwMode="auto">
          <a:xfrm>
            <a:off x="2485349" y="2577545"/>
            <a:ext cx="2792431"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1900" i="1">
                <a:solidFill>
                  <a:srgbClr val="000000"/>
                </a:solidFill>
                <a:latin typeface="Arial" panose="020B0604020202020204" pitchFamily="34" charset="0"/>
                <a:ea typeface="PMingLiU" pitchFamily="18" charset="-120"/>
                <a:cs typeface="Arial" panose="020B0604020202020204" pitchFamily="34" charset="0"/>
              </a:rPr>
              <a:t>balance = b.getBalance();</a:t>
            </a:r>
            <a:endParaRPr lang="en-GB" altLang="zh-TW">
              <a:solidFill>
                <a:schemeClr val="tx1"/>
              </a:solidFill>
              <a:latin typeface="Arial" panose="020B0604020202020204" pitchFamily="34" charset="0"/>
              <a:ea typeface="PMingLiU" pitchFamily="18" charset="-120"/>
              <a:cs typeface="Arial" panose="020B0604020202020204" pitchFamily="34" charset="0"/>
            </a:endParaRPr>
          </a:p>
        </p:txBody>
      </p:sp>
      <p:sp>
        <p:nvSpPr>
          <p:cNvPr id="15" name="Rectangle 13">
            <a:extLst>
              <a:ext uri="{FF2B5EF4-FFF2-40B4-BE49-F238E27FC236}">
                <a16:creationId xmlns:a16="http://schemas.microsoft.com/office/drawing/2014/main" id="{DDDBA568-1186-4E3E-89B1-59340ED48C44}"/>
              </a:ext>
            </a:extLst>
          </p:cNvPr>
          <p:cNvSpPr>
            <a:spLocks noChangeArrowheads="1"/>
          </p:cNvSpPr>
          <p:nvPr/>
        </p:nvSpPr>
        <p:spPr bwMode="auto">
          <a:xfrm>
            <a:off x="2485349" y="2919513"/>
            <a:ext cx="2935099"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1900" i="1">
                <a:solidFill>
                  <a:srgbClr val="000000"/>
                </a:solidFill>
                <a:latin typeface="Arial" panose="020B0604020202020204" pitchFamily="34" charset="0"/>
                <a:ea typeface="PMingLiU" pitchFamily="18" charset="-120"/>
                <a:cs typeface="Arial" panose="020B0604020202020204" pitchFamily="34" charset="0"/>
              </a:rPr>
              <a:t>b.setBalance(balance*1.1);</a:t>
            </a:r>
            <a:endParaRPr lang="en-GB" altLang="zh-TW">
              <a:solidFill>
                <a:schemeClr val="tx1"/>
              </a:solidFill>
              <a:latin typeface="Arial" panose="020B0604020202020204" pitchFamily="34" charset="0"/>
              <a:ea typeface="PMingLiU" pitchFamily="18" charset="-120"/>
              <a:cs typeface="Arial" panose="020B0604020202020204" pitchFamily="34" charset="0"/>
            </a:endParaRPr>
          </a:p>
        </p:txBody>
      </p:sp>
      <p:sp>
        <p:nvSpPr>
          <p:cNvPr id="16" name="Rectangle 14">
            <a:extLst>
              <a:ext uri="{FF2B5EF4-FFF2-40B4-BE49-F238E27FC236}">
                <a16:creationId xmlns:a16="http://schemas.microsoft.com/office/drawing/2014/main" id="{FEF6DF4E-E3E8-4AEB-A328-EDC5A44979B6}"/>
              </a:ext>
            </a:extLst>
          </p:cNvPr>
          <p:cNvSpPr>
            <a:spLocks noChangeArrowheads="1"/>
          </p:cNvSpPr>
          <p:nvPr/>
        </p:nvSpPr>
        <p:spPr bwMode="auto">
          <a:xfrm>
            <a:off x="2485349" y="3261480"/>
            <a:ext cx="2596865"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1900" i="1" dirty="0" err="1">
                <a:solidFill>
                  <a:srgbClr val="000000"/>
                </a:solidFill>
                <a:latin typeface="Arial" panose="020B0604020202020204" pitchFamily="34" charset="0"/>
                <a:ea typeface="PMingLiU" pitchFamily="18" charset="-120"/>
                <a:cs typeface="Arial" panose="020B0604020202020204" pitchFamily="34" charset="0"/>
              </a:rPr>
              <a:t>a.withdraw</a:t>
            </a:r>
            <a:r>
              <a:rPr lang="en-GB" altLang="zh-TW" sz="1900" i="1" dirty="0">
                <a:solidFill>
                  <a:srgbClr val="000000"/>
                </a:solidFill>
                <a:latin typeface="Arial" panose="020B0604020202020204" pitchFamily="34" charset="0"/>
                <a:ea typeface="PMingLiU" pitchFamily="18" charset="-120"/>
                <a:cs typeface="Arial" panose="020B0604020202020204" pitchFamily="34" charset="0"/>
              </a:rPr>
              <a:t>(balance/10);</a:t>
            </a:r>
            <a:endParaRPr lang="en-GB" altLang="zh-TW"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17" name="Rectangle 15">
            <a:extLst>
              <a:ext uri="{FF2B5EF4-FFF2-40B4-BE49-F238E27FC236}">
                <a16:creationId xmlns:a16="http://schemas.microsoft.com/office/drawing/2014/main" id="{39DF6EE7-2D76-480C-8E08-B3A931CC6204}"/>
              </a:ext>
            </a:extLst>
          </p:cNvPr>
          <p:cNvSpPr>
            <a:spLocks noChangeArrowheads="1"/>
          </p:cNvSpPr>
          <p:nvPr/>
        </p:nvSpPr>
        <p:spPr bwMode="auto">
          <a:xfrm>
            <a:off x="6312873" y="2207658"/>
            <a:ext cx="1579535"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1900" dirty="0">
                <a:solidFill>
                  <a:srgbClr val="000000"/>
                </a:solidFill>
                <a:latin typeface="Arial" panose="020B0604020202020204" pitchFamily="34" charset="0"/>
                <a:ea typeface="PMingLiU" pitchFamily="18" charset="-120"/>
                <a:cs typeface="Arial" panose="020B0604020202020204" pitchFamily="34" charset="0"/>
              </a:rPr>
              <a:t>Transaction </a:t>
            </a:r>
            <a:r>
              <a:rPr lang="en-US" altLang="zh-TW" sz="1900" i="1" dirty="0">
                <a:solidFill>
                  <a:srgbClr val="000000"/>
                </a:solidFill>
                <a:latin typeface="Arial" panose="020B0604020202020204" pitchFamily="34" charset="0"/>
                <a:ea typeface="PMingLiU" pitchFamily="18" charset="-120"/>
                <a:cs typeface="Arial" panose="020B0604020202020204" pitchFamily="34" charset="0"/>
              </a:rPr>
              <a:t>U</a:t>
            </a:r>
            <a:r>
              <a:rPr lang="en-US" altLang="zh-TW" sz="1900" dirty="0">
                <a:solidFill>
                  <a:srgbClr val="000000"/>
                </a:solidFill>
                <a:latin typeface="Arial" panose="020B0604020202020204" pitchFamily="34" charset="0"/>
                <a:ea typeface="PMingLiU" pitchFamily="18" charset="-120"/>
                <a:cs typeface="Arial" panose="020B0604020202020204" pitchFamily="34" charset="0"/>
              </a:rPr>
              <a:t>:</a:t>
            </a:r>
            <a:endParaRPr lang="en-GB" altLang="zh-TW"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20" name="Rectangle 18">
            <a:extLst>
              <a:ext uri="{FF2B5EF4-FFF2-40B4-BE49-F238E27FC236}">
                <a16:creationId xmlns:a16="http://schemas.microsoft.com/office/drawing/2014/main" id="{F570E6E5-42A5-44DF-8433-EA1AA6F7F38E}"/>
              </a:ext>
            </a:extLst>
          </p:cNvPr>
          <p:cNvSpPr>
            <a:spLocks noChangeArrowheads="1"/>
          </p:cNvSpPr>
          <p:nvPr/>
        </p:nvSpPr>
        <p:spPr bwMode="auto">
          <a:xfrm>
            <a:off x="6312873" y="2648983"/>
            <a:ext cx="2792431"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1900" i="1" dirty="0">
                <a:solidFill>
                  <a:srgbClr val="000000"/>
                </a:solidFill>
                <a:latin typeface="Arial" panose="020B0604020202020204" pitchFamily="34" charset="0"/>
                <a:ea typeface="PMingLiU" pitchFamily="18" charset="-120"/>
                <a:cs typeface="Arial" panose="020B0604020202020204" pitchFamily="34" charset="0"/>
              </a:rPr>
              <a:t>balance = </a:t>
            </a:r>
            <a:r>
              <a:rPr lang="en-GB" altLang="zh-TW" sz="1900" i="1" dirty="0" err="1">
                <a:solidFill>
                  <a:srgbClr val="000000"/>
                </a:solidFill>
                <a:latin typeface="Arial" panose="020B0604020202020204" pitchFamily="34" charset="0"/>
                <a:ea typeface="PMingLiU" pitchFamily="18" charset="-120"/>
                <a:cs typeface="Arial" panose="020B0604020202020204" pitchFamily="34" charset="0"/>
              </a:rPr>
              <a:t>b.getBalance</a:t>
            </a:r>
            <a:r>
              <a:rPr lang="en-GB" altLang="zh-TW" sz="1900" i="1" dirty="0">
                <a:solidFill>
                  <a:srgbClr val="000000"/>
                </a:solidFill>
                <a:latin typeface="Arial" panose="020B0604020202020204" pitchFamily="34" charset="0"/>
                <a:ea typeface="PMingLiU" pitchFamily="18" charset="-120"/>
                <a:cs typeface="Arial" panose="020B0604020202020204" pitchFamily="34" charset="0"/>
              </a:rPr>
              <a:t>();</a:t>
            </a:r>
            <a:endParaRPr lang="en-GB" altLang="zh-TW"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21" name="Rectangle 19">
            <a:extLst>
              <a:ext uri="{FF2B5EF4-FFF2-40B4-BE49-F238E27FC236}">
                <a16:creationId xmlns:a16="http://schemas.microsoft.com/office/drawing/2014/main" id="{B7C11BF6-15AC-469D-A6B6-DF7CC7419FAD}"/>
              </a:ext>
            </a:extLst>
          </p:cNvPr>
          <p:cNvSpPr>
            <a:spLocks noChangeArrowheads="1"/>
          </p:cNvSpPr>
          <p:nvPr/>
        </p:nvSpPr>
        <p:spPr bwMode="auto">
          <a:xfrm>
            <a:off x="6312873" y="2955231"/>
            <a:ext cx="2935099"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1900" i="1" dirty="0" err="1">
                <a:solidFill>
                  <a:srgbClr val="000000"/>
                </a:solidFill>
                <a:latin typeface="Arial" panose="020B0604020202020204" pitchFamily="34" charset="0"/>
                <a:ea typeface="PMingLiU" pitchFamily="18" charset="-120"/>
                <a:cs typeface="Arial" panose="020B0604020202020204" pitchFamily="34" charset="0"/>
              </a:rPr>
              <a:t>b.setBalance</a:t>
            </a:r>
            <a:r>
              <a:rPr lang="en-GB" altLang="zh-TW" sz="1900" i="1" dirty="0">
                <a:solidFill>
                  <a:srgbClr val="000000"/>
                </a:solidFill>
                <a:latin typeface="Arial" panose="020B0604020202020204" pitchFamily="34" charset="0"/>
                <a:ea typeface="PMingLiU" pitchFamily="18" charset="-120"/>
                <a:cs typeface="Arial" panose="020B0604020202020204" pitchFamily="34" charset="0"/>
              </a:rPr>
              <a:t>(balance*1.1);</a:t>
            </a:r>
            <a:endParaRPr lang="en-GB" altLang="zh-TW"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22" name="Rectangle 20">
            <a:extLst>
              <a:ext uri="{FF2B5EF4-FFF2-40B4-BE49-F238E27FC236}">
                <a16:creationId xmlns:a16="http://schemas.microsoft.com/office/drawing/2014/main" id="{794652B2-1A96-4D81-B3B9-1040E69FC53F}"/>
              </a:ext>
            </a:extLst>
          </p:cNvPr>
          <p:cNvSpPr>
            <a:spLocks noChangeArrowheads="1"/>
          </p:cNvSpPr>
          <p:nvPr/>
        </p:nvSpPr>
        <p:spPr bwMode="auto">
          <a:xfrm>
            <a:off x="6312873" y="3261480"/>
            <a:ext cx="2582438"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1900" i="1" dirty="0" err="1">
                <a:solidFill>
                  <a:srgbClr val="000000"/>
                </a:solidFill>
                <a:latin typeface="Arial" panose="020B0604020202020204" pitchFamily="34" charset="0"/>
                <a:ea typeface="PMingLiU" pitchFamily="18" charset="-120"/>
                <a:cs typeface="Arial" panose="020B0604020202020204" pitchFamily="34" charset="0"/>
              </a:rPr>
              <a:t>c.withdraw</a:t>
            </a:r>
            <a:r>
              <a:rPr lang="en-GB" altLang="zh-TW" sz="1900" i="1" dirty="0">
                <a:solidFill>
                  <a:srgbClr val="000000"/>
                </a:solidFill>
                <a:latin typeface="Arial" panose="020B0604020202020204" pitchFamily="34" charset="0"/>
                <a:ea typeface="PMingLiU" pitchFamily="18" charset="-120"/>
                <a:cs typeface="Arial" panose="020B0604020202020204" pitchFamily="34" charset="0"/>
              </a:rPr>
              <a:t>(balance/10);</a:t>
            </a:r>
            <a:endParaRPr lang="en-GB" altLang="zh-TW"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23" name="Rectangle 21">
            <a:extLst>
              <a:ext uri="{FF2B5EF4-FFF2-40B4-BE49-F238E27FC236}">
                <a16:creationId xmlns:a16="http://schemas.microsoft.com/office/drawing/2014/main" id="{8244B4C9-1A5F-4A6D-AE4B-BFD69B14574A}"/>
              </a:ext>
            </a:extLst>
          </p:cNvPr>
          <p:cNvSpPr>
            <a:spLocks noChangeArrowheads="1"/>
          </p:cNvSpPr>
          <p:nvPr/>
        </p:nvSpPr>
        <p:spPr bwMode="auto">
          <a:xfrm>
            <a:off x="2485349" y="3744358"/>
            <a:ext cx="269945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1800" i="1" dirty="0">
                <a:solidFill>
                  <a:schemeClr val="tx1"/>
                </a:solidFill>
                <a:latin typeface="Arial" panose="020B0604020202020204" pitchFamily="34" charset="0"/>
                <a:ea typeface="PMingLiU" pitchFamily="18" charset="-120"/>
                <a:cs typeface="Arial" panose="020B0604020202020204" pitchFamily="34" charset="0"/>
              </a:rPr>
              <a:t>balance =  </a:t>
            </a:r>
            <a:r>
              <a:rPr lang="en-GB" altLang="zh-TW" sz="1800" i="1" dirty="0" err="1">
                <a:solidFill>
                  <a:schemeClr val="tx1"/>
                </a:solidFill>
                <a:latin typeface="Arial" panose="020B0604020202020204" pitchFamily="34" charset="0"/>
                <a:ea typeface="PMingLiU" pitchFamily="18" charset="-120"/>
                <a:cs typeface="Arial" panose="020B0604020202020204" pitchFamily="34" charset="0"/>
              </a:rPr>
              <a:t>b.getBalance</a:t>
            </a:r>
            <a:r>
              <a:rPr lang="en-GB" altLang="zh-TW" sz="1800" i="1" dirty="0">
                <a:solidFill>
                  <a:schemeClr val="tx1"/>
                </a:solidFill>
                <a:latin typeface="Arial" panose="020B0604020202020204" pitchFamily="34" charset="0"/>
                <a:ea typeface="PMingLiU" pitchFamily="18" charset="-120"/>
                <a:cs typeface="Arial" panose="020B0604020202020204" pitchFamily="34" charset="0"/>
              </a:rPr>
              <a:t>();</a:t>
            </a:r>
            <a:endParaRPr lang="en-GB" altLang="zh-TW" sz="2000"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24" name="Rectangle 22">
            <a:extLst>
              <a:ext uri="{FF2B5EF4-FFF2-40B4-BE49-F238E27FC236}">
                <a16:creationId xmlns:a16="http://schemas.microsoft.com/office/drawing/2014/main" id="{C2C18DBB-DDAC-4675-941F-00BF99502ED9}"/>
              </a:ext>
            </a:extLst>
          </p:cNvPr>
          <p:cNvSpPr>
            <a:spLocks noChangeArrowheads="1"/>
          </p:cNvSpPr>
          <p:nvPr/>
        </p:nvSpPr>
        <p:spPr bwMode="auto">
          <a:xfrm>
            <a:off x="5256347" y="3761820"/>
            <a:ext cx="51296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1800">
                <a:solidFill>
                  <a:schemeClr val="tx1"/>
                </a:solidFill>
                <a:latin typeface="Arial" panose="020B0604020202020204" pitchFamily="34" charset="0"/>
                <a:ea typeface="PMingLiU" pitchFamily="18" charset="-120"/>
                <a:cs typeface="Arial" panose="020B0604020202020204" pitchFamily="34" charset="0"/>
              </a:rPr>
              <a:t>$200</a:t>
            </a:r>
            <a:endParaRPr lang="en-GB" altLang="zh-TW" sz="2000">
              <a:solidFill>
                <a:schemeClr val="tx1"/>
              </a:solidFill>
              <a:latin typeface="Arial" panose="020B0604020202020204" pitchFamily="34" charset="0"/>
              <a:ea typeface="PMingLiU" pitchFamily="18" charset="-120"/>
              <a:cs typeface="Arial" panose="020B0604020202020204" pitchFamily="34" charset="0"/>
            </a:endParaRPr>
          </a:p>
        </p:txBody>
      </p:sp>
      <p:sp>
        <p:nvSpPr>
          <p:cNvPr id="25" name="Rectangle 23">
            <a:extLst>
              <a:ext uri="{FF2B5EF4-FFF2-40B4-BE49-F238E27FC236}">
                <a16:creationId xmlns:a16="http://schemas.microsoft.com/office/drawing/2014/main" id="{CB0B7CAD-2413-499F-87C4-21D55F938CCE}"/>
              </a:ext>
            </a:extLst>
          </p:cNvPr>
          <p:cNvSpPr>
            <a:spLocks noChangeArrowheads="1"/>
          </p:cNvSpPr>
          <p:nvPr/>
        </p:nvSpPr>
        <p:spPr bwMode="auto">
          <a:xfrm>
            <a:off x="6312873" y="4150758"/>
            <a:ext cx="26353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1800" i="1">
                <a:solidFill>
                  <a:schemeClr val="tx1"/>
                </a:solidFill>
                <a:latin typeface="Arial" panose="020B0604020202020204" pitchFamily="34" charset="0"/>
                <a:ea typeface="PMingLiU" pitchFamily="18" charset="-120"/>
                <a:cs typeface="Arial" panose="020B0604020202020204" pitchFamily="34" charset="0"/>
              </a:rPr>
              <a:t>balance = b.getBalance();</a:t>
            </a:r>
            <a:endParaRPr lang="en-GB" altLang="zh-TW" sz="2000">
              <a:solidFill>
                <a:schemeClr val="tx1"/>
              </a:solidFill>
              <a:latin typeface="Arial" panose="020B0604020202020204" pitchFamily="34" charset="0"/>
              <a:ea typeface="PMingLiU" pitchFamily="18" charset="-120"/>
              <a:cs typeface="Arial" panose="020B0604020202020204" pitchFamily="34" charset="0"/>
            </a:endParaRPr>
          </a:p>
        </p:txBody>
      </p:sp>
      <p:sp>
        <p:nvSpPr>
          <p:cNvPr id="26" name="Rectangle 24">
            <a:extLst>
              <a:ext uri="{FF2B5EF4-FFF2-40B4-BE49-F238E27FC236}">
                <a16:creationId xmlns:a16="http://schemas.microsoft.com/office/drawing/2014/main" id="{2D189CC8-0498-4E2B-92C2-33C2E4522F59}"/>
              </a:ext>
            </a:extLst>
          </p:cNvPr>
          <p:cNvSpPr>
            <a:spLocks noChangeArrowheads="1"/>
          </p:cNvSpPr>
          <p:nvPr/>
        </p:nvSpPr>
        <p:spPr bwMode="auto">
          <a:xfrm>
            <a:off x="9083871" y="4155520"/>
            <a:ext cx="51296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1800">
                <a:solidFill>
                  <a:schemeClr val="tx1"/>
                </a:solidFill>
                <a:latin typeface="Arial" panose="020B0604020202020204" pitchFamily="34" charset="0"/>
                <a:ea typeface="PMingLiU" pitchFamily="18" charset="-120"/>
                <a:cs typeface="Arial" panose="020B0604020202020204" pitchFamily="34" charset="0"/>
              </a:rPr>
              <a:t>$200</a:t>
            </a:r>
            <a:endParaRPr lang="en-GB" altLang="zh-TW" sz="2000">
              <a:solidFill>
                <a:schemeClr val="tx1"/>
              </a:solidFill>
              <a:latin typeface="Arial" panose="020B0604020202020204" pitchFamily="34" charset="0"/>
              <a:ea typeface="PMingLiU" pitchFamily="18" charset="-120"/>
              <a:cs typeface="Arial" panose="020B0604020202020204" pitchFamily="34" charset="0"/>
            </a:endParaRPr>
          </a:p>
        </p:txBody>
      </p:sp>
      <p:sp>
        <p:nvSpPr>
          <p:cNvPr id="27" name="Rectangle 25">
            <a:extLst>
              <a:ext uri="{FF2B5EF4-FFF2-40B4-BE49-F238E27FC236}">
                <a16:creationId xmlns:a16="http://schemas.microsoft.com/office/drawing/2014/main" id="{79E40A14-426F-47BE-B419-4EA49F3A8C47}"/>
              </a:ext>
            </a:extLst>
          </p:cNvPr>
          <p:cNvSpPr>
            <a:spLocks noChangeArrowheads="1"/>
          </p:cNvSpPr>
          <p:nvPr/>
        </p:nvSpPr>
        <p:spPr bwMode="auto">
          <a:xfrm>
            <a:off x="6312873" y="4555570"/>
            <a:ext cx="276998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1800" i="1">
                <a:solidFill>
                  <a:schemeClr val="tx1"/>
                </a:solidFill>
                <a:latin typeface="Arial" panose="020B0604020202020204" pitchFamily="34" charset="0"/>
                <a:ea typeface="PMingLiU" pitchFamily="18" charset="-120"/>
                <a:cs typeface="Arial" panose="020B0604020202020204" pitchFamily="34" charset="0"/>
              </a:rPr>
              <a:t>b.setBalance(balance*1.1);</a:t>
            </a:r>
            <a:endParaRPr lang="en-GB" altLang="zh-TW" sz="2000">
              <a:solidFill>
                <a:schemeClr val="tx1"/>
              </a:solidFill>
              <a:latin typeface="Arial" panose="020B0604020202020204" pitchFamily="34" charset="0"/>
              <a:ea typeface="PMingLiU" pitchFamily="18" charset="-120"/>
              <a:cs typeface="Arial" panose="020B0604020202020204" pitchFamily="34" charset="0"/>
            </a:endParaRPr>
          </a:p>
        </p:txBody>
      </p:sp>
      <p:sp>
        <p:nvSpPr>
          <p:cNvPr id="28" name="Rectangle 26">
            <a:extLst>
              <a:ext uri="{FF2B5EF4-FFF2-40B4-BE49-F238E27FC236}">
                <a16:creationId xmlns:a16="http://schemas.microsoft.com/office/drawing/2014/main" id="{38B33289-27EE-4F7B-8D05-8A7614E6006E}"/>
              </a:ext>
            </a:extLst>
          </p:cNvPr>
          <p:cNvSpPr>
            <a:spLocks noChangeArrowheads="1"/>
          </p:cNvSpPr>
          <p:nvPr/>
        </p:nvSpPr>
        <p:spPr bwMode="auto">
          <a:xfrm>
            <a:off x="9083871" y="4573033"/>
            <a:ext cx="51296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1800">
                <a:solidFill>
                  <a:schemeClr val="tx1"/>
                </a:solidFill>
                <a:latin typeface="Arial" panose="020B0604020202020204" pitchFamily="34" charset="0"/>
                <a:ea typeface="PMingLiU" pitchFamily="18" charset="-120"/>
                <a:cs typeface="Arial" panose="020B0604020202020204" pitchFamily="34" charset="0"/>
              </a:rPr>
              <a:t>$220</a:t>
            </a:r>
            <a:endParaRPr lang="en-GB" altLang="zh-TW" sz="2000">
              <a:solidFill>
                <a:schemeClr val="tx1"/>
              </a:solidFill>
              <a:latin typeface="Arial" panose="020B0604020202020204" pitchFamily="34" charset="0"/>
              <a:ea typeface="PMingLiU" pitchFamily="18" charset="-120"/>
              <a:cs typeface="Arial" panose="020B0604020202020204" pitchFamily="34" charset="0"/>
            </a:endParaRPr>
          </a:p>
        </p:txBody>
      </p:sp>
      <p:sp>
        <p:nvSpPr>
          <p:cNvPr id="29" name="Rectangle 27">
            <a:extLst>
              <a:ext uri="{FF2B5EF4-FFF2-40B4-BE49-F238E27FC236}">
                <a16:creationId xmlns:a16="http://schemas.microsoft.com/office/drawing/2014/main" id="{21941BAF-C07F-42CA-B06D-52098811CB5F}"/>
              </a:ext>
            </a:extLst>
          </p:cNvPr>
          <p:cNvSpPr>
            <a:spLocks noChangeArrowheads="1"/>
          </p:cNvSpPr>
          <p:nvPr/>
        </p:nvSpPr>
        <p:spPr bwMode="auto">
          <a:xfrm>
            <a:off x="2485349" y="4960383"/>
            <a:ext cx="276998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1800" i="1">
                <a:solidFill>
                  <a:schemeClr val="tx1"/>
                </a:solidFill>
                <a:latin typeface="Arial" panose="020B0604020202020204" pitchFamily="34" charset="0"/>
                <a:ea typeface="PMingLiU" pitchFamily="18" charset="-120"/>
                <a:cs typeface="Arial" panose="020B0604020202020204" pitchFamily="34" charset="0"/>
              </a:rPr>
              <a:t>b.setBalance(balance*1.1);</a:t>
            </a:r>
            <a:endParaRPr lang="en-GB" altLang="zh-TW" sz="2000">
              <a:solidFill>
                <a:schemeClr val="tx1"/>
              </a:solidFill>
              <a:latin typeface="Arial" panose="020B0604020202020204" pitchFamily="34" charset="0"/>
              <a:ea typeface="PMingLiU" pitchFamily="18" charset="-120"/>
              <a:cs typeface="Arial" panose="020B0604020202020204" pitchFamily="34" charset="0"/>
            </a:endParaRPr>
          </a:p>
        </p:txBody>
      </p:sp>
      <p:sp>
        <p:nvSpPr>
          <p:cNvPr id="30" name="Rectangle 28">
            <a:extLst>
              <a:ext uri="{FF2B5EF4-FFF2-40B4-BE49-F238E27FC236}">
                <a16:creationId xmlns:a16="http://schemas.microsoft.com/office/drawing/2014/main" id="{CB3DBC04-8764-4F63-B5F5-9A1BEFB34977}"/>
              </a:ext>
            </a:extLst>
          </p:cNvPr>
          <p:cNvSpPr>
            <a:spLocks noChangeArrowheads="1"/>
          </p:cNvSpPr>
          <p:nvPr/>
        </p:nvSpPr>
        <p:spPr bwMode="auto">
          <a:xfrm>
            <a:off x="5256347" y="4977845"/>
            <a:ext cx="51296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1800" dirty="0">
                <a:solidFill>
                  <a:schemeClr val="tx1"/>
                </a:solidFill>
                <a:latin typeface="Arial" panose="020B0604020202020204" pitchFamily="34" charset="0"/>
                <a:ea typeface="PMingLiU" pitchFamily="18" charset="-120"/>
                <a:cs typeface="Arial" panose="020B0604020202020204" pitchFamily="34" charset="0"/>
              </a:rPr>
              <a:t>$220</a:t>
            </a:r>
            <a:endParaRPr lang="en-GB" altLang="zh-TW" sz="2000"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31" name="Rectangle 29">
            <a:extLst>
              <a:ext uri="{FF2B5EF4-FFF2-40B4-BE49-F238E27FC236}">
                <a16:creationId xmlns:a16="http://schemas.microsoft.com/office/drawing/2014/main" id="{80B1B4AA-E5FC-4226-A363-8FD98996C5E5}"/>
              </a:ext>
            </a:extLst>
          </p:cNvPr>
          <p:cNvSpPr>
            <a:spLocks noChangeArrowheads="1"/>
          </p:cNvSpPr>
          <p:nvPr/>
        </p:nvSpPr>
        <p:spPr bwMode="auto">
          <a:xfrm>
            <a:off x="2485349" y="5365195"/>
            <a:ext cx="244938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1800" i="1" dirty="0" err="1">
                <a:solidFill>
                  <a:schemeClr val="tx1"/>
                </a:solidFill>
                <a:latin typeface="Arial" panose="020B0604020202020204" pitchFamily="34" charset="0"/>
                <a:ea typeface="PMingLiU" pitchFamily="18" charset="-120"/>
                <a:cs typeface="Arial" panose="020B0604020202020204" pitchFamily="34" charset="0"/>
              </a:rPr>
              <a:t>a.withdraw</a:t>
            </a:r>
            <a:r>
              <a:rPr lang="en-GB" altLang="zh-TW" sz="1800" i="1" dirty="0">
                <a:solidFill>
                  <a:schemeClr val="tx1"/>
                </a:solidFill>
                <a:latin typeface="Arial" panose="020B0604020202020204" pitchFamily="34" charset="0"/>
                <a:ea typeface="PMingLiU" pitchFamily="18" charset="-120"/>
                <a:cs typeface="Arial" panose="020B0604020202020204" pitchFamily="34" charset="0"/>
              </a:rPr>
              <a:t>(balance/10);</a:t>
            </a:r>
            <a:endParaRPr lang="en-GB" altLang="zh-TW" sz="2000"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32" name="Rectangle 30">
            <a:extLst>
              <a:ext uri="{FF2B5EF4-FFF2-40B4-BE49-F238E27FC236}">
                <a16:creationId xmlns:a16="http://schemas.microsoft.com/office/drawing/2014/main" id="{0BF6DF9F-D6E1-4A29-9674-A0032C558178}"/>
              </a:ext>
            </a:extLst>
          </p:cNvPr>
          <p:cNvSpPr>
            <a:spLocks noChangeArrowheads="1"/>
          </p:cNvSpPr>
          <p:nvPr/>
        </p:nvSpPr>
        <p:spPr bwMode="auto">
          <a:xfrm>
            <a:off x="5256347" y="5382658"/>
            <a:ext cx="51296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zh-TW" altLang="en-GB" sz="1800">
                <a:solidFill>
                  <a:schemeClr val="tx1"/>
                </a:solidFill>
                <a:latin typeface="Arial" panose="020B0604020202020204" pitchFamily="34" charset="0"/>
                <a:ea typeface="PMingLiU" pitchFamily="18" charset="-120"/>
                <a:cs typeface="Arial" panose="020B0604020202020204" pitchFamily="34" charset="0"/>
              </a:rPr>
              <a:t>  </a:t>
            </a:r>
            <a:r>
              <a:rPr lang="en-GB" altLang="zh-TW" sz="1800">
                <a:solidFill>
                  <a:schemeClr val="tx1"/>
                </a:solidFill>
                <a:latin typeface="Arial" panose="020B0604020202020204" pitchFamily="34" charset="0"/>
                <a:ea typeface="PMingLiU" pitchFamily="18" charset="-120"/>
                <a:cs typeface="Arial" panose="020B0604020202020204" pitchFamily="34" charset="0"/>
              </a:rPr>
              <a:t>$80</a:t>
            </a:r>
            <a:endParaRPr lang="en-GB" altLang="zh-TW" sz="2000">
              <a:solidFill>
                <a:schemeClr val="tx1"/>
              </a:solidFill>
              <a:latin typeface="Arial" panose="020B0604020202020204" pitchFamily="34" charset="0"/>
              <a:ea typeface="PMingLiU" pitchFamily="18" charset="-120"/>
              <a:cs typeface="Arial" panose="020B0604020202020204" pitchFamily="34" charset="0"/>
            </a:endParaRPr>
          </a:p>
        </p:txBody>
      </p:sp>
      <p:sp>
        <p:nvSpPr>
          <p:cNvPr id="33" name="Rectangle 31">
            <a:extLst>
              <a:ext uri="{FF2B5EF4-FFF2-40B4-BE49-F238E27FC236}">
                <a16:creationId xmlns:a16="http://schemas.microsoft.com/office/drawing/2014/main" id="{551D790D-15D6-4FAD-ABDE-BD7BE20AF4BA}"/>
              </a:ext>
            </a:extLst>
          </p:cNvPr>
          <p:cNvSpPr>
            <a:spLocks noChangeArrowheads="1"/>
          </p:cNvSpPr>
          <p:nvPr/>
        </p:nvSpPr>
        <p:spPr bwMode="auto">
          <a:xfrm>
            <a:off x="6312873" y="5770008"/>
            <a:ext cx="243656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1800" i="1" dirty="0" err="1">
                <a:solidFill>
                  <a:schemeClr val="tx1"/>
                </a:solidFill>
                <a:latin typeface="Arial" panose="020B0604020202020204" pitchFamily="34" charset="0"/>
                <a:ea typeface="PMingLiU" pitchFamily="18" charset="-120"/>
                <a:cs typeface="Arial" panose="020B0604020202020204" pitchFamily="34" charset="0"/>
              </a:rPr>
              <a:t>c.withdraw</a:t>
            </a:r>
            <a:r>
              <a:rPr lang="en-GB" altLang="zh-TW" sz="1800" i="1" dirty="0">
                <a:solidFill>
                  <a:schemeClr val="tx1"/>
                </a:solidFill>
                <a:latin typeface="Arial" panose="020B0604020202020204" pitchFamily="34" charset="0"/>
                <a:ea typeface="PMingLiU" pitchFamily="18" charset="-120"/>
                <a:cs typeface="Arial" panose="020B0604020202020204" pitchFamily="34" charset="0"/>
              </a:rPr>
              <a:t>(balance/10);</a:t>
            </a:r>
            <a:endParaRPr lang="en-GB" altLang="zh-TW" sz="2000"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34" name="Rectangle 32">
            <a:extLst>
              <a:ext uri="{FF2B5EF4-FFF2-40B4-BE49-F238E27FC236}">
                <a16:creationId xmlns:a16="http://schemas.microsoft.com/office/drawing/2014/main" id="{11128B66-D54E-4238-BE34-98C183AC5FC3}"/>
              </a:ext>
            </a:extLst>
          </p:cNvPr>
          <p:cNvSpPr>
            <a:spLocks noChangeArrowheads="1"/>
          </p:cNvSpPr>
          <p:nvPr/>
        </p:nvSpPr>
        <p:spPr bwMode="auto">
          <a:xfrm>
            <a:off x="9083871" y="5787470"/>
            <a:ext cx="51296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1800">
                <a:solidFill>
                  <a:schemeClr val="tx1"/>
                </a:solidFill>
                <a:latin typeface="Arial" panose="020B0604020202020204" pitchFamily="34" charset="0"/>
                <a:ea typeface="PMingLiU" pitchFamily="18" charset="-120"/>
                <a:cs typeface="Arial" panose="020B0604020202020204" pitchFamily="34" charset="0"/>
              </a:rPr>
              <a:t>$280</a:t>
            </a:r>
            <a:endParaRPr lang="en-GB" altLang="zh-TW" sz="2000">
              <a:solidFill>
                <a:schemeClr val="tx1"/>
              </a:solidFill>
              <a:latin typeface="Arial" panose="020B0604020202020204" pitchFamily="34" charset="0"/>
              <a:ea typeface="PMingLiU" pitchFamily="18" charset="-120"/>
              <a:cs typeface="Arial" panose="020B0604020202020204" pitchFamily="34" charset="0"/>
            </a:endParaRPr>
          </a:p>
        </p:txBody>
      </p:sp>
      <p:sp>
        <p:nvSpPr>
          <p:cNvPr id="37" name="Line 37">
            <a:extLst>
              <a:ext uri="{FF2B5EF4-FFF2-40B4-BE49-F238E27FC236}">
                <a16:creationId xmlns:a16="http://schemas.microsoft.com/office/drawing/2014/main" id="{A3430883-C3E7-4592-ACF5-E3E68316E44F}"/>
              </a:ext>
            </a:extLst>
          </p:cNvPr>
          <p:cNvSpPr>
            <a:spLocks noChangeShapeType="1"/>
          </p:cNvSpPr>
          <p:nvPr/>
        </p:nvSpPr>
        <p:spPr bwMode="auto">
          <a:xfrm>
            <a:off x="10102056" y="2191783"/>
            <a:ext cx="0" cy="360045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8" name="Text Box 38">
            <a:extLst>
              <a:ext uri="{FF2B5EF4-FFF2-40B4-BE49-F238E27FC236}">
                <a16:creationId xmlns:a16="http://schemas.microsoft.com/office/drawing/2014/main" id="{DEF54C6A-A878-4F6B-9872-7C3EE9153AF8}"/>
              </a:ext>
            </a:extLst>
          </p:cNvPr>
          <p:cNvSpPr txBox="1">
            <a:spLocks noChangeArrowheads="1"/>
          </p:cNvSpPr>
          <p:nvPr/>
        </p:nvSpPr>
        <p:spPr bwMode="auto">
          <a:xfrm>
            <a:off x="10163968" y="2191783"/>
            <a:ext cx="549275" cy="208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50000"/>
              </a:spcBef>
              <a:buClrTx/>
              <a:buSzTx/>
              <a:buFontTx/>
              <a:buNone/>
            </a:pPr>
            <a:r>
              <a:rPr lang="en-US" altLang="zh-TW" dirty="0">
                <a:solidFill>
                  <a:schemeClr val="tx1"/>
                </a:solidFill>
                <a:latin typeface="Arial" charset="0"/>
                <a:ea typeface="PMingLiU" pitchFamily="18" charset="-120"/>
              </a:rPr>
              <a:t>Time</a:t>
            </a:r>
          </a:p>
        </p:txBody>
      </p:sp>
    </p:spTree>
    <p:extLst>
      <p:ext uri="{BB962C8B-B14F-4D97-AF65-F5344CB8AC3E}">
        <p14:creationId xmlns:p14="http://schemas.microsoft.com/office/powerpoint/2010/main" val="1936405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E9973-BF53-4938-AB48-1E989570465D}"/>
              </a:ext>
            </a:extLst>
          </p:cNvPr>
          <p:cNvSpPr>
            <a:spLocks noGrp="1"/>
          </p:cNvSpPr>
          <p:nvPr>
            <p:ph type="title"/>
          </p:nvPr>
        </p:nvSpPr>
        <p:spPr/>
        <p:txBody>
          <a:bodyPr/>
          <a:lstStyle/>
          <a:p>
            <a:r>
              <a:rPr lang="en-HK" dirty="0"/>
              <a:t>Schedule Examples</a:t>
            </a:r>
          </a:p>
        </p:txBody>
      </p:sp>
      <p:sp>
        <p:nvSpPr>
          <p:cNvPr id="3" name="Content Placeholder 2">
            <a:extLst>
              <a:ext uri="{FF2B5EF4-FFF2-40B4-BE49-F238E27FC236}">
                <a16:creationId xmlns:a16="http://schemas.microsoft.com/office/drawing/2014/main" id="{2A051208-423A-4C78-BF15-21E7F8113FAD}"/>
              </a:ext>
            </a:extLst>
          </p:cNvPr>
          <p:cNvSpPr>
            <a:spLocks noGrp="1"/>
          </p:cNvSpPr>
          <p:nvPr>
            <p:ph idx="1"/>
          </p:nvPr>
        </p:nvSpPr>
        <p:spPr/>
        <p:txBody>
          <a:bodyPr>
            <a:normAutofit/>
          </a:bodyPr>
          <a:lstStyle/>
          <a:p>
            <a:r>
              <a:rPr lang="en-US" altLang="zh-CN" sz="2000" dirty="0"/>
              <a:t>T</a:t>
            </a:r>
            <a:r>
              <a:rPr lang="en-US" altLang="zh-CN" sz="2000" baseline="-25000" dirty="0"/>
              <a:t>1</a:t>
            </a:r>
            <a:r>
              <a:rPr lang="en-US" altLang="zh-CN" sz="2000" dirty="0"/>
              <a:t>: w</a:t>
            </a:r>
            <a:r>
              <a:rPr lang="en-US" altLang="zh-CN" sz="2000" baseline="-25000" dirty="0"/>
              <a:t>1</a:t>
            </a:r>
            <a:r>
              <a:rPr lang="en-US" altLang="zh-CN" sz="2000" dirty="0"/>
              <a:t>(x), r</a:t>
            </a:r>
            <a:r>
              <a:rPr lang="en-US" altLang="zh-CN" sz="2000" baseline="-25000" dirty="0"/>
              <a:t>1</a:t>
            </a:r>
            <a:r>
              <a:rPr lang="en-US" altLang="zh-CN" sz="2000" dirty="0"/>
              <a:t>(y), w</a:t>
            </a:r>
            <a:r>
              <a:rPr lang="en-US" altLang="zh-CN" sz="2000" baseline="-25000" dirty="0"/>
              <a:t>1</a:t>
            </a:r>
            <a:r>
              <a:rPr lang="en-US" altLang="zh-CN" sz="2000" dirty="0"/>
              <a:t>(y)</a:t>
            </a:r>
          </a:p>
          <a:p>
            <a:r>
              <a:rPr lang="en-US" altLang="zh-CN" sz="2000" dirty="0"/>
              <a:t>T</a:t>
            </a:r>
            <a:r>
              <a:rPr lang="en-US" altLang="zh-CN" sz="2000" baseline="-25000" dirty="0"/>
              <a:t>2</a:t>
            </a:r>
            <a:r>
              <a:rPr lang="en-US" altLang="zh-CN" sz="2000" dirty="0"/>
              <a:t>: r</a:t>
            </a:r>
            <a:r>
              <a:rPr lang="en-US" altLang="zh-CN" sz="2000" baseline="-25000" dirty="0"/>
              <a:t>2</a:t>
            </a:r>
            <a:r>
              <a:rPr lang="en-US" altLang="zh-CN" sz="2000" dirty="0"/>
              <a:t>(x), r</a:t>
            </a:r>
            <a:r>
              <a:rPr lang="en-US" altLang="zh-CN" sz="2000" baseline="-25000" dirty="0"/>
              <a:t>2</a:t>
            </a:r>
            <a:r>
              <a:rPr lang="en-US" altLang="zh-CN" sz="2000" dirty="0"/>
              <a:t>(y), w</a:t>
            </a:r>
            <a:r>
              <a:rPr lang="en-US" altLang="zh-CN" sz="2000" baseline="-25000" dirty="0"/>
              <a:t>2</a:t>
            </a:r>
            <a:r>
              <a:rPr lang="en-US" altLang="zh-CN" sz="2000" dirty="0"/>
              <a:t>(y)</a:t>
            </a:r>
          </a:p>
          <a:p>
            <a:r>
              <a:rPr lang="en-US" altLang="zh-CN" sz="2000" dirty="0"/>
              <a:t>A possible schedule for T</a:t>
            </a:r>
            <a:r>
              <a:rPr lang="en-US" altLang="zh-CN" sz="2000" baseline="-25000" dirty="0"/>
              <a:t>1</a:t>
            </a:r>
            <a:r>
              <a:rPr lang="en-US" altLang="zh-CN" sz="2000" dirty="0"/>
              <a:t> and T</a:t>
            </a:r>
            <a:r>
              <a:rPr lang="en-US" altLang="zh-CN" sz="2000" baseline="-25000" dirty="0"/>
              <a:t>2</a:t>
            </a:r>
            <a:r>
              <a:rPr lang="en-US" altLang="zh-CN" sz="2000" dirty="0"/>
              <a:t>:</a:t>
            </a:r>
          </a:p>
          <a:p>
            <a:pPr lvl="1"/>
            <a:r>
              <a:rPr lang="en-US" altLang="zh-CN" sz="1800" dirty="0"/>
              <a:t>w</a:t>
            </a:r>
            <a:r>
              <a:rPr lang="en-US" altLang="zh-CN" sz="1800" baseline="-25000" dirty="0"/>
              <a:t>1</a:t>
            </a:r>
            <a:r>
              <a:rPr lang="en-US" altLang="zh-CN" sz="1800" dirty="0"/>
              <a:t>(x), r</a:t>
            </a:r>
            <a:r>
              <a:rPr lang="en-US" altLang="zh-CN" sz="1800" baseline="-25000" dirty="0"/>
              <a:t>2</a:t>
            </a:r>
            <a:r>
              <a:rPr lang="en-US" altLang="zh-CN" sz="1800" dirty="0"/>
              <a:t>(x), r</a:t>
            </a:r>
            <a:r>
              <a:rPr lang="en-US" altLang="zh-CN" sz="1800" baseline="-25000" dirty="0"/>
              <a:t>1</a:t>
            </a:r>
            <a:r>
              <a:rPr lang="en-US" altLang="zh-CN" sz="1800" dirty="0"/>
              <a:t>(y), w</a:t>
            </a:r>
            <a:r>
              <a:rPr lang="en-US" altLang="zh-CN" sz="1800" baseline="-25000" dirty="0"/>
              <a:t>1</a:t>
            </a:r>
            <a:r>
              <a:rPr lang="en-US" altLang="zh-CN" sz="1800" dirty="0"/>
              <a:t>(y), r</a:t>
            </a:r>
            <a:r>
              <a:rPr lang="en-US" altLang="zh-CN" sz="1800" baseline="-25000" dirty="0"/>
              <a:t>2</a:t>
            </a:r>
            <a:r>
              <a:rPr lang="en-US" altLang="zh-CN" sz="1800" dirty="0"/>
              <a:t>(y), w</a:t>
            </a:r>
            <a:r>
              <a:rPr lang="en-US" altLang="zh-CN" sz="1800" baseline="-25000" dirty="0"/>
              <a:t>2</a:t>
            </a:r>
            <a:r>
              <a:rPr lang="en-US" altLang="zh-CN" sz="1800" dirty="0"/>
              <a:t>(y)</a:t>
            </a:r>
          </a:p>
          <a:p>
            <a:r>
              <a:rPr lang="en-US" altLang="zh-CN" sz="2000" dirty="0"/>
              <a:t>Is the following one a serial schedule?</a:t>
            </a:r>
          </a:p>
          <a:p>
            <a:pPr lvl="1"/>
            <a:r>
              <a:rPr lang="en-US" altLang="zh-CN" sz="1800" dirty="0"/>
              <a:t>r</a:t>
            </a:r>
            <a:r>
              <a:rPr lang="en-US" altLang="zh-CN" sz="1800" baseline="-25000" dirty="0"/>
              <a:t>1</a:t>
            </a:r>
            <a:r>
              <a:rPr lang="en-US" altLang="zh-CN" sz="1800" dirty="0"/>
              <a:t>(y), w</a:t>
            </a:r>
            <a:r>
              <a:rPr lang="en-US" altLang="zh-CN" sz="1800" baseline="-25000" dirty="0"/>
              <a:t>1</a:t>
            </a:r>
            <a:r>
              <a:rPr lang="en-US" altLang="zh-CN" sz="1800" dirty="0"/>
              <a:t>(y), r</a:t>
            </a:r>
            <a:r>
              <a:rPr lang="en-US" altLang="zh-CN" sz="1800" baseline="-25000" dirty="0"/>
              <a:t>2</a:t>
            </a:r>
            <a:r>
              <a:rPr lang="en-US" altLang="zh-CN" sz="1800" dirty="0"/>
              <a:t>(x), r</a:t>
            </a:r>
            <a:r>
              <a:rPr lang="en-US" altLang="zh-CN" sz="1800" baseline="-25000" dirty="0"/>
              <a:t>2</a:t>
            </a:r>
            <a:r>
              <a:rPr lang="en-US" altLang="zh-CN" sz="1800" dirty="0"/>
              <a:t>(y), w</a:t>
            </a:r>
            <a:r>
              <a:rPr lang="en-US" altLang="zh-CN" sz="1800" baseline="-25000" dirty="0"/>
              <a:t>2</a:t>
            </a:r>
            <a:r>
              <a:rPr lang="en-US" altLang="zh-CN" sz="1800" dirty="0"/>
              <a:t>(y), w</a:t>
            </a:r>
            <a:r>
              <a:rPr lang="en-US" altLang="zh-CN" sz="1800" baseline="-25000" dirty="0"/>
              <a:t>1</a:t>
            </a:r>
            <a:r>
              <a:rPr lang="en-US" altLang="zh-CN" sz="1800" dirty="0"/>
              <a:t>(x) (concurrent schedule)</a:t>
            </a:r>
          </a:p>
          <a:p>
            <a:r>
              <a:rPr lang="en-US" altLang="zh-CN" sz="2000" dirty="0"/>
              <a:t>How about this one?</a:t>
            </a:r>
          </a:p>
          <a:p>
            <a:pPr lvl="1"/>
            <a:r>
              <a:rPr lang="en-US" altLang="zh-CN" sz="1800" dirty="0"/>
              <a:t>r</a:t>
            </a:r>
            <a:r>
              <a:rPr lang="en-US" altLang="zh-CN" sz="1800" baseline="-25000" dirty="0"/>
              <a:t>1</a:t>
            </a:r>
            <a:r>
              <a:rPr lang="en-US" altLang="zh-CN" sz="1800" dirty="0"/>
              <a:t>(y), w</a:t>
            </a:r>
            <a:r>
              <a:rPr lang="en-US" altLang="zh-CN" sz="1800" baseline="-25000" dirty="0"/>
              <a:t>1</a:t>
            </a:r>
            <a:r>
              <a:rPr lang="en-US" altLang="zh-CN" sz="1800" dirty="0"/>
              <a:t>(y), w</a:t>
            </a:r>
            <a:r>
              <a:rPr lang="en-US" altLang="zh-CN" sz="1800" baseline="-25000" dirty="0"/>
              <a:t>1</a:t>
            </a:r>
            <a:r>
              <a:rPr lang="en-US" altLang="zh-CN" sz="1800" dirty="0"/>
              <a:t>(x), r</a:t>
            </a:r>
            <a:r>
              <a:rPr lang="en-US" altLang="zh-CN" sz="1800" baseline="-25000" dirty="0"/>
              <a:t>2</a:t>
            </a:r>
            <a:r>
              <a:rPr lang="en-US" altLang="zh-CN" sz="1800" dirty="0"/>
              <a:t>(x), r</a:t>
            </a:r>
            <a:r>
              <a:rPr lang="en-US" altLang="zh-CN" sz="1800" baseline="-25000" dirty="0"/>
              <a:t>2</a:t>
            </a:r>
            <a:r>
              <a:rPr lang="en-US" altLang="zh-CN" sz="1800" dirty="0"/>
              <a:t>(y), w</a:t>
            </a:r>
            <a:r>
              <a:rPr lang="en-US" altLang="zh-CN" sz="1800" baseline="-25000" dirty="0"/>
              <a:t>2</a:t>
            </a:r>
            <a:r>
              <a:rPr lang="en-US" altLang="zh-CN" sz="1800" dirty="0"/>
              <a:t>(y) (serial schedule)</a:t>
            </a:r>
          </a:p>
          <a:p>
            <a:pPr marL="457200" lvl="1" indent="0">
              <a:buFont typeface="Zapf Dingbats" charset="2"/>
              <a:buNone/>
            </a:pPr>
            <a:endParaRPr lang="en-US" altLang="zh-CN" sz="1600" dirty="0">
              <a:solidFill>
                <a:srgbClr val="C00000"/>
              </a:solidFill>
            </a:endParaRPr>
          </a:p>
          <a:p>
            <a:endParaRPr lang="en-HK" dirty="0"/>
          </a:p>
        </p:txBody>
      </p:sp>
      <p:sp>
        <p:nvSpPr>
          <p:cNvPr id="4" name="Slide Number Placeholder 3">
            <a:extLst>
              <a:ext uri="{FF2B5EF4-FFF2-40B4-BE49-F238E27FC236}">
                <a16:creationId xmlns:a16="http://schemas.microsoft.com/office/drawing/2014/main" id="{C11EEE4C-9491-4FAC-8234-8BC359720AB1}"/>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121952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DD55-8DDF-4398-8DA2-3028BB2B3E2D}"/>
              </a:ext>
            </a:extLst>
          </p:cNvPr>
          <p:cNvSpPr>
            <a:spLocks noGrp="1"/>
          </p:cNvSpPr>
          <p:nvPr>
            <p:ph type="title"/>
          </p:nvPr>
        </p:nvSpPr>
        <p:spPr/>
        <p:txBody>
          <a:bodyPr/>
          <a:lstStyle/>
          <a:p>
            <a:r>
              <a:rPr lang="en-US" altLang="en-US" dirty="0"/>
              <a:t>Example Consistency Problems</a:t>
            </a:r>
            <a:endParaRPr lang="en-HK" dirty="0"/>
          </a:p>
        </p:txBody>
      </p:sp>
      <p:sp>
        <p:nvSpPr>
          <p:cNvPr id="3" name="Content Placeholder 2">
            <a:extLst>
              <a:ext uri="{FF2B5EF4-FFF2-40B4-BE49-F238E27FC236}">
                <a16:creationId xmlns:a16="http://schemas.microsoft.com/office/drawing/2014/main" id="{1B8C5AC4-F3D6-4D9F-8554-6627CB9A5713}"/>
              </a:ext>
            </a:extLst>
          </p:cNvPr>
          <p:cNvSpPr>
            <a:spLocks noGrp="1"/>
          </p:cNvSpPr>
          <p:nvPr>
            <p:ph idx="1"/>
          </p:nvPr>
        </p:nvSpPr>
        <p:spPr/>
        <p:txBody>
          <a:bodyPr/>
          <a:lstStyle/>
          <a:p>
            <a:r>
              <a:rPr lang="en-HK" dirty="0"/>
              <a:t>Lost update problem (write/write conflicts)</a:t>
            </a:r>
          </a:p>
          <a:p>
            <a:pPr lvl="1"/>
            <a:r>
              <a:rPr lang="en-HK" dirty="0"/>
              <a:t>When two transactions that access the same database items have their operations interleaved in a way that makes the value of some database item incorrect (inconsistent) </a:t>
            </a:r>
          </a:p>
          <a:p>
            <a:r>
              <a:rPr lang="en-HK" dirty="0"/>
              <a:t>Inconsistent retrieval problem (read/write conflicts)</a:t>
            </a:r>
          </a:p>
          <a:p>
            <a:pPr lvl="1"/>
            <a:r>
              <a:rPr lang="en-HK" dirty="0"/>
              <a:t>If a transaction is calculating an aggregate summary function on a number of records while other transactions are updating some of these records, the aggregate function may calculate some values before they are updated and others after they are updated</a:t>
            </a:r>
          </a:p>
          <a:p>
            <a:endParaRPr lang="en-HK" dirty="0"/>
          </a:p>
        </p:txBody>
      </p:sp>
      <p:sp>
        <p:nvSpPr>
          <p:cNvPr id="4" name="Slide Number Placeholder 3">
            <a:extLst>
              <a:ext uri="{FF2B5EF4-FFF2-40B4-BE49-F238E27FC236}">
                <a16:creationId xmlns:a16="http://schemas.microsoft.com/office/drawing/2014/main" id="{20953568-ADE2-4092-BF9C-A9F2110EF93C}"/>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2113211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E811B-3944-43D5-BFDC-D15B942F802C}"/>
              </a:ext>
            </a:extLst>
          </p:cNvPr>
          <p:cNvSpPr>
            <a:spLocks noGrp="1"/>
          </p:cNvSpPr>
          <p:nvPr>
            <p:ph type="title"/>
          </p:nvPr>
        </p:nvSpPr>
        <p:spPr/>
        <p:txBody>
          <a:bodyPr/>
          <a:lstStyle/>
          <a:p>
            <a:r>
              <a:rPr lang="en-HK" dirty="0"/>
              <a:t>Lost Update Problem</a:t>
            </a:r>
          </a:p>
        </p:txBody>
      </p:sp>
      <p:sp>
        <p:nvSpPr>
          <p:cNvPr id="3" name="Content Placeholder 2">
            <a:extLst>
              <a:ext uri="{FF2B5EF4-FFF2-40B4-BE49-F238E27FC236}">
                <a16:creationId xmlns:a16="http://schemas.microsoft.com/office/drawing/2014/main" id="{A5BA1703-4BC3-40BB-94A1-1CFD97993C57}"/>
              </a:ext>
            </a:extLst>
          </p:cNvPr>
          <p:cNvSpPr>
            <a:spLocks noGrp="1"/>
          </p:cNvSpPr>
          <p:nvPr>
            <p:ph idx="1"/>
          </p:nvPr>
        </p:nvSpPr>
        <p:spPr>
          <a:xfrm>
            <a:off x="845820" y="1957250"/>
            <a:ext cx="10568933" cy="4206240"/>
          </a:xfrm>
        </p:spPr>
        <p:txBody>
          <a:bodyPr/>
          <a:lstStyle/>
          <a:p>
            <a:r>
              <a:rPr lang="en-HK" dirty="0"/>
              <a:t>A schedule shows the execution order of the operations of two concurrently executing transactions (</a:t>
            </a:r>
            <a:r>
              <a:rPr lang="en-US" altLang="zh-TW" dirty="0">
                <a:latin typeface="Arial" charset="0"/>
                <a:ea typeface="PMingLiU" pitchFamily="18" charset="-120"/>
              </a:rPr>
              <a:t>Initial account value: A=100; B=200; C=300)</a:t>
            </a:r>
          </a:p>
          <a:p>
            <a:endParaRPr lang="en-HK" dirty="0"/>
          </a:p>
        </p:txBody>
      </p:sp>
      <p:sp>
        <p:nvSpPr>
          <p:cNvPr id="4" name="Slide Number Placeholder 3">
            <a:extLst>
              <a:ext uri="{FF2B5EF4-FFF2-40B4-BE49-F238E27FC236}">
                <a16:creationId xmlns:a16="http://schemas.microsoft.com/office/drawing/2014/main" id="{906760BC-4559-4D34-9339-360E9D37201C}"/>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
        <p:nvSpPr>
          <p:cNvPr id="6" name="Rectangle 4">
            <a:extLst>
              <a:ext uri="{FF2B5EF4-FFF2-40B4-BE49-F238E27FC236}">
                <a16:creationId xmlns:a16="http://schemas.microsoft.com/office/drawing/2014/main" id="{A4B00FD5-B265-423D-99A9-9D214D1F09B7}"/>
              </a:ext>
            </a:extLst>
          </p:cNvPr>
          <p:cNvSpPr>
            <a:spLocks noChangeArrowheads="1"/>
          </p:cNvSpPr>
          <p:nvPr/>
        </p:nvSpPr>
        <p:spPr bwMode="auto">
          <a:xfrm>
            <a:off x="2258400" y="2837497"/>
            <a:ext cx="3654611" cy="438150"/>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endParaRPr lang="en-US" altLang="en-US" sz="2000">
              <a:solidFill>
                <a:schemeClr val="tx1"/>
              </a:solidFill>
              <a:latin typeface="Arial" panose="020B0604020202020204" pitchFamily="34" charset="0"/>
              <a:cs typeface="Arial" panose="020B0604020202020204" pitchFamily="34" charset="0"/>
            </a:endParaRPr>
          </a:p>
        </p:txBody>
      </p:sp>
      <p:sp>
        <p:nvSpPr>
          <p:cNvPr id="7" name="Rectangle 5">
            <a:extLst>
              <a:ext uri="{FF2B5EF4-FFF2-40B4-BE49-F238E27FC236}">
                <a16:creationId xmlns:a16="http://schemas.microsoft.com/office/drawing/2014/main" id="{97898973-B330-4423-BCF6-8A187383007D}"/>
              </a:ext>
            </a:extLst>
          </p:cNvPr>
          <p:cNvSpPr>
            <a:spLocks noChangeArrowheads="1"/>
          </p:cNvSpPr>
          <p:nvPr/>
        </p:nvSpPr>
        <p:spPr bwMode="auto">
          <a:xfrm>
            <a:off x="5962833" y="2837497"/>
            <a:ext cx="3654611" cy="438150"/>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endParaRPr lang="en-US" altLang="en-US">
              <a:solidFill>
                <a:schemeClr val="tx1"/>
              </a:solidFill>
              <a:latin typeface="Arial" charset="0"/>
            </a:endParaRPr>
          </a:p>
        </p:txBody>
      </p:sp>
      <p:sp>
        <p:nvSpPr>
          <p:cNvPr id="8" name="Rectangle 6">
            <a:extLst>
              <a:ext uri="{FF2B5EF4-FFF2-40B4-BE49-F238E27FC236}">
                <a16:creationId xmlns:a16="http://schemas.microsoft.com/office/drawing/2014/main" id="{9980054A-6651-4E0F-B771-4299DB0EDDD5}"/>
              </a:ext>
            </a:extLst>
          </p:cNvPr>
          <p:cNvSpPr>
            <a:spLocks noChangeArrowheads="1"/>
          </p:cNvSpPr>
          <p:nvPr/>
        </p:nvSpPr>
        <p:spPr bwMode="auto">
          <a:xfrm>
            <a:off x="2258400" y="3304223"/>
            <a:ext cx="3654611" cy="946150"/>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endParaRPr lang="en-US" altLang="en-US" sz="2000">
              <a:solidFill>
                <a:schemeClr val="tx1"/>
              </a:solidFill>
              <a:latin typeface="Arial" panose="020B0604020202020204" pitchFamily="34" charset="0"/>
              <a:cs typeface="Arial" panose="020B0604020202020204" pitchFamily="34" charset="0"/>
            </a:endParaRPr>
          </a:p>
        </p:txBody>
      </p:sp>
      <p:sp>
        <p:nvSpPr>
          <p:cNvPr id="9" name="Rectangle 7">
            <a:extLst>
              <a:ext uri="{FF2B5EF4-FFF2-40B4-BE49-F238E27FC236}">
                <a16:creationId xmlns:a16="http://schemas.microsoft.com/office/drawing/2014/main" id="{3B31F764-36D6-409D-9007-F8505D8002DB}"/>
              </a:ext>
            </a:extLst>
          </p:cNvPr>
          <p:cNvSpPr>
            <a:spLocks noChangeArrowheads="1"/>
          </p:cNvSpPr>
          <p:nvPr/>
        </p:nvSpPr>
        <p:spPr bwMode="auto">
          <a:xfrm>
            <a:off x="5962833" y="3304223"/>
            <a:ext cx="3654611" cy="946150"/>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endParaRPr lang="en-US" altLang="en-US">
              <a:solidFill>
                <a:schemeClr val="tx1"/>
              </a:solidFill>
              <a:latin typeface="Arial" charset="0"/>
            </a:endParaRPr>
          </a:p>
        </p:txBody>
      </p:sp>
      <p:sp>
        <p:nvSpPr>
          <p:cNvPr id="10" name="Rectangle 8">
            <a:extLst>
              <a:ext uri="{FF2B5EF4-FFF2-40B4-BE49-F238E27FC236}">
                <a16:creationId xmlns:a16="http://schemas.microsoft.com/office/drawing/2014/main" id="{E0582F5C-67AB-4C53-8B6E-3753458AC6B9}"/>
              </a:ext>
            </a:extLst>
          </p:cNvPr>
          <p:cNvSpPr>
            <a:spLocks noChangeArrowheads="1"/>
          </p:cNvSpPr>
          <p:nvPr/>
        </p:nvSpPr>
        <p:spPr bwMode="auto">
          <a:xfrm>
            <a:off x="2343391" y="2910522"/>
            <a:ext cx="16993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2000" dirty="0">
                <a:solidFill>
                  <a:srgbClr val="000000"/>
                </a:solidFill>
                <a:latin typeface="Arial" panose="020B0604020202020204" pitchFamily="34" charset="0"/>
                <a:ea typeface="PMingLiU" pitchFamily="18" charset="-120"/>
                <a:cs typeface="Arial" panose="020B0604020202020204" pitchFamily="34" charset="0"/>
              </a:rPr>
              <a:t>Transaction  </a:t>
            </a:r>
            <a:r>
              <a:rPr lang="en-GB" altLang="zh-TW" sz="2000" i="1" dirty="0">
                <a:solidFill>
                  <a:srgbClr val="000000"/>
                </a:solidFill>
                <a:latin typeface="Arial" panose="020B0604020202020204" pitchFamily="34" charset="0"/>
                <a:ea typeface="PMingLiU" pitchFamily="18" charset="-120"/>
                <a:cs typeface="Arial" panose="020B0604020202020204" pitchFamily="34" charset="0"/>
              </a:rPr>
              <a:t>T</a:t>
            </a:r>
            <a:r>
              <a:rPr lang="en-GB" altLang="zh-TW" sz="2000" dirty="0">
                <a:solidFill>
                  <a:srgbClr val="000000"/>
                </a:solidFill>
                <a:latin typeface="Arial" panose="020B0604020202020204" pitchFamily="34" charset="0"/>
                <a:ea typeface="PMingLiU" pitchFamily="18" charset="-120"/>
                <a:cs typeface="Arial" panose="020B0604020202020204" pitchFamily="34" charset="0"/>
              </a:rPr>
              <a:t>:</a:t>
            </a:r>
            <a:endParaRPr lang="en-GB" altLang="zh-TW" sz="2000"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13" name="Rectangle 11">
            <a:extLst>
              <a:ext uri="{FF2B5EF4-FFF2-40B4-BE49-F238E27FC236}">
                <a16:creationId xmlns:a16="http://schemas.microsoft.com/office/drawing/2014/main" id="{C6DF4F04-C170-4BE4-AA79-1BC6E22A5DCE}"/>
              </a:ext>
            </a:extLst>
          </p:cNvPr>
          <p:cNvSpPr>
            <a:spLocks noChangeArrowheads="1"/>
          </p:cNvSpPr>
          <p:nvPr/>
        </p:nvSpPr>
        <p:spPr bwMode="auto">
          <a:xfrm>
            <a:off x="3602136" y="2907348"/>
            <a:ext cx="14106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zh-TW" altLang="en-GB" sz="2000">
                <a:solidFill>
                  <a:srgbClr val="000000"/>
                </a:solidFill>
                <a:latin typeface="Arial" panose="020B0604020202020204" pitchFamily="34" charset="0"/>
                <a:ea typeface="PMingLiU" pitchFamily="18" charset="-120"/>
                <a:cs typeface="Arial" panose="020B0604020202020204" pitchFamily="34" charset="0"/>
              </a:rPr>
              <a:t>  </a:t>
            </a:r>
            <a:endParaRPr lang="zh-TW" altLang="en-GB" sz="2000">
              <a:solidFill>
                <a:schemeClr val="tx1"/>
              </a:solidFill>
              <a:latin typeface="Arial" panose="020B0604020202020204" pitchFamily="34" charset="0"/>
              <a:ea typeface="PMingLiU" pitchFamily="18" charset="-120"/>
              <a:cs typeface="Arial" panose="020B0604020202020204" pitchFamily="34" charset="0"/>
            </a:endParaRPr>
          </a:p>
        </p:txBody>
      </p:sp>
      <p:sp>
        <p:nvSpPr>
          <p:cNvPr id="14" name="Rectangle 12">
            <a:extLst>
              <a:ext uri="{FF2B5EF4-FFF2-40B4-BE49-F238E27FC236}">
                <a16:creationId xmlns:a16="http://schemas.microsoft.com/office/drawing/2014/main" id="{6024F748-2A65-4C7E-B331-77D0657E1530}"/>
              </a:ext>
            </a:extLst>
          </p:cNvPr>
          <p:cNvSpPr>
            <a:spLocks noChangeArrowheads="1"/>
          </p:cNvSpPr>
          <p:nvPr/>
        </p:nvSpPr>
        <p:spPr bwMode="auto">
          <a:xfrm>
            <a:off x="2325807" y="3277235"/>
            <a:ext cx="211596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2000" i="1" dirty="0">
                <a:solidFill>
                  <a:srgbClr val="000000"/>
                </a:solidFill>
                <a:latin typeface="Arial" panose="020B0604020202020204" pitchFamily="34" charset="0"/>
                <a:ea typeface="PMingLiU" pitchFamily="18" charset="-120"/>
                <a:cs typeface="Arial" panose="020B0604020202020204" pitchFamily="34" charset="0"/>
              </a:rPr>
              <a:t>balance = Read(b)</a:t>
            </a:r>
            <a:endParaRPr lang="en-GB" altLang="zh-TW" sz="2000"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15" name="Rectangle 13">
            <a:extLst>
              <a:ext uri="{FF2B5EF4-FFF2-40B4-BE49-F238E27FC236}">
                <a16:creationId xmlns:a16="http://schemas.microsoft.com/office/drawing/2014/main" id="{1B932A23-200C-4D89-8B1F-008D2266BA48}"/>
              </a:ext>
            </a:extLst>
          </p:cNvPr>
          <p:cNvSpPr>
            <a:spLocks noChangeArrowheads="1"/>
          </p:cNvSpPr>
          <p:nvPr/>
        </p:nvSpPr>
        <p:spPr bwMode="auto">
          <a:xfrm>
            <a:off x="2325807" y="3610610"/>
            <a:ext cx="267541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2000" i="1" dirty="0">
                <a:solidFill>
                  <a:srgbClr val="000000"/>
                </a:solidFill>
                <a:latin typeface="Arial" panose="020B0604020202020204" pitchFamily="34" charset="0"/>
                <a:ea typeface="PMingLiU" pitchFamily="18" charset="-120"/>
                <a:cs typeface="Arial" panose="020B0604020202020204" pitchFamily="34" charset="0"/>
              </a:rPr>
              <a:t>Write(b) = balance + 20</a:t>
            </a:r>
            <a:endParaRPr lang="en-GB" altLang="zh-TW" sz="2000"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16" name="Rectangle 14">
            <a:extLst>
              <a:ext uri="{FF2B5EF4-FFF2-40B4-BE49-F238E27FC236}">
                <a16:creationId xmlns:a16="http://schemas.microsoft.com/office/drawing/2014/main" id="{2B638120-0563-4876-94DB-FC7E6C4AC597}"/>
              </a:ext>
            </a:extLst>
          </p:cNvPr>
          <p:cNvSpPr>
            <a:spLocks noChangeArrowheads="1"/>
          </p:cNvSpPr>
          <p:nvPr/>
        </p:nvSpPr>
        <p:spPr bwMode="auto">
          <a:xfrm>
            <a:off x="2325807" y="3943985"/>
            <a:ext cx="261129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2000" i="1" dirty="0">
                <a:solidFill>
                  <a:srgbClr val="000000"/>
                </a:solidFill>
                <a:latin typeface="Arial" panose="020B0604020202020204" pitchFamily="34" charset="0"/>
                <a:ea typeface="PMingLiU" pitchFamily="18" charset="-120"/>
                <a:cs typeface="Arial" panose="020B0604020202020204" pitchFamily="34" charset="0"/>
              </a:rPr>
              <a:t>Write(a) = balance - 20</a:t>
            </a:r>
            <a:endParaRPr lang="en-GB" altLang="zh-TW" sz="2000"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17" name="Rectangle 15">
            <a:extLst>
              <a:ext uri="{FF2B5EF4-FFF2-40B4-BE49-F238E27FC236}">
                <a16:creationId xmlns:a16="http://schemas.microsoft.com/office/drawing/2014/main" id="{2A510DE4-51BC-40EB-A8D3-23FB7E85B4A2}"/>
              </a:ext>
            </a:extLst>
          </p:cNvPr>
          <p:cNvSpPr>
            <a:spLocks noChangeArrowheads="1"/>
          </p:cNvSpPr>
          <p:nvPr/>
        </p:nvSpPr>
        <p:spPr bwMode="auto">
          <a:xfrm>
            <a:off x="6153330" y="2910522"/>
            <a:ext cx="165763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2000" dirty="0">
                <a:solidFill>
                  <a:srgbClr val="000000"/>
                </a:solidFill>
                <a:latin typeface="Arial" panose="020B0604020202020204" pitchFamily="34" charset="0"/>
                <a:ea typeface="PMingLiU" pitchFamily="18" charset="-120"/>
                <a:cs typeface="Arial" panose="020B0604020202020204" pitchFamily="34" charset="0"/>
              </a:rPr>
              <a:t>Transaction </a:t>
            </a:r>
            <a:r>
              <a:rPr lang="en-GB" altLang="zh-TW" sz="2000" i="1" dirty="0">
                <a:solidFill>
                  <a:srgbClr val="000000"/>
                </a:solidFill>
                <a:latin typeface="Arial" panose="020B0604020202020204" pitchFamily="34" charset="0"/>
                <a:ea typeface="PMingLiU" pitchFamily="18" charset="-120"/>
                <a:cs typeface="Arial" panose="020B0604020202020204" pitchFamily="34" charset="0"/>
              </a:rPr>
              <a:t>U</a:t>
            </a:r>
            <a:r>
              <a:rPr lang="en-GB" altLang="zh-TW" sz="2000" dirty="0">
                <a:solidFill>
                  <a:srgbClr val="000000"/>
                </a:solidFill>
                <a:latin typeface="Arial" panose="020B0604020202020204" pitchFamily="34" charset="0"/>
                <a:ea typeface="PMingLiU" pitchFamily="18" charset="-120"/>
                <a:cs typeface="Arial" panose="020B0604020202020204" pitchFamily="34" charset="0"/>
              </a:rPr>
              <a:t>:</a:t>
            </a:r>
            <a:endParaRPr lang="en-GB" altLang="zh-TW" sz="2000"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20" name="Rectangle 18">
            <a:extLst>
              <a:ext uri="{FF2B5EF4-FFF2-40B4-BE49-F238E27FC236}">
                <a16:creationId xmlns:a16="http://schemas.microsoft.com/office/drawing/2014/main" id="{9C9201FA-B6FA-411E-9D44-2240503A7E8A}"/>
              </a:ext>
            </a:extLst>
          </p:cNvPr>
          <p:cNvSpPr>
            <a:spLocks noChangeArrowheads="1"/>
          </p:cNvSpPr>
          <p:nvPr/>
        </p:nvSpPr>
        <p:spPr bwMode="auto">
          <a:xfrm>
            <a:off x="6153330" y="3267710"/>
            <a:ext cx="211596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2000" i="1" dirty="0">
                <a:solidFill>
                  <a:srgbClr val="000000"/>
                </a:solidFill>
                <a:latin typeface="Arial" panose="020B0604020202020204" pitchFamily="34" charset="0"/>
                <a:ea typeface="PMingLiU" pitchFamily="18" charset="-120"/>
                <a:cs typeface="Arial" panose="020B0604020202020204" pitchFamily="34" charset="0"/>
              </a:rPr>
              <a:t>balance = Read(b)</a:t>
            </a:r>
            <a:endParaRPr lang="en-GB" altLang="zh-TW" sz="2000"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21" name="Rectangle 19">
            <a:extLst>
              <a:ext uri="{FF2B5EF4-FFF2-40B4-BE49-F238E27FC236}">
                <a16:creationId xmlns:a16="http://schemas.microsoft.com/office/drawing/2014/main" id="{916C8E5F-2937-4CC3-8E6B-D211678849C2}"/>
              </a:ext>
            </a:extLst>
          </p:cNvPr>
          <p:cNvSpPr>
            <a:spLocks noChangeArrowheads="1"/>
          </p:cNvSpPr>
          <p:nvPr/>
        </p:nvSpPr>
        <p:spPr bwMode="auto">
          <a:xfrm>
            <a:off x="6153330" y="3601085"/>
            <a:ext cx="267541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2000" i="1" dirty="0">
                <a:solidFill>
                  <a:srgbClr val="000000"/>
                </a:solidFill>
                <a:latin typeface="Arial" panose="020B0604020202020204" pitchFamily="34" charset="0"/>
                <a:ea typeface="PMingLiU" pitchFamily="18" charset="-120"/>
                <a:cs typeface="Arial" panose="020B0604020202020204" pitchFamily="34" charset="0"/>
              </a:rPr>
              <a:t>Write(b) = balance + 30</a:t>
            </a:r>
            <a:endParaRPr lang="en-GB" altLang="zh-TW" sz="2000"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22" name="Rectangle 20">
            <a:extLst>
              <a:ext uri="{FF2B5EF4-FFF2-40B4-BE49-F238E27FC236}">
                <a16:creationId xmlns:a16="http://schemas.microsoft.com/office/drawing/2014/main" id="{684D9236-E34E-4F78-97B6-5525E1E31959}"/>
              </a:ext>
            </a:extLst>
          </p:cNvPr>
          <p:cNvSpPr>
            <a:spLocks noChangeArrowheads="1"/>
          </p:cNvSpPr>
          <p:nvPr/>
        </p:nvSpPr>
        <p:spPr bwMode="auto">
          <a:xfrm>
            <a:off x="6153330" y="3934460"/>
            <a:ext cx="25968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2000" i="1" dirty="0">
                <a:solidFill>
                  <a:srgbClr val="000000"/>
                </a:solidFill>
                <a:latin typeface="Arial" panose="020B0604020202020204" pitchFamily="34" charset="0"/>
                <a:ea typeface="PMingLiU" pitchFamily="18" charset="-120"/>
                <a:cs typeface="Arial" panose="020B0604020202020204" pitchFamily="34" charset="0"/>
              </a:rPr>
              <a:t>Write(c) = balance - 30</a:t>
            </a:r>
            <a:endParaRPr lang="en-GB" altLang="zh-TW" sz="2000"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23" name="Rectangle 21">
            <a:extLst>
              <a:ext uri="{FF2B5EF4-FFF2-40B4-BE49-F238E27FC236}">
                <a16:creationId xmlns:a16="http://schemas.microsoft.com/office/drawing/2014/main" id="{8DE784A0-A45E-4010-BC05-1E018D5BDEF4}"/>
              </a:ext>
            </a:extLst>
          </p:cNvPr>
          <p:cNvSpPr>
            <a:spLocks noChangeArrowheads="1"/>
          </p:cNvSpPr>
          <p:nvPr/>
        </p:nvSpPr>
        <p:spPr bwMode="auto">
          <a:xfrm>
            <a:off x="2325807" y="4444048"/>
            <a:ext cx="2087110"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1900" i="1" dirty="0">
                <a:solidFill>
                  <a:schemeClr val="tx1"/>
                </a:solidFill>
                <a:latin typeface="Arial" panose="020B0604020202020204" pitchFamily="34" charset="0"/>
                <a:ea typeface="PMingLiU" pitchFamily="18" charset="-120"/>
                <a:cs typeface="Arial" panose="020B0604020202020204" pitchFamily="34" charset="0"/>
              </a:rPr>
              <a:t>balance =  Read(b)</a:t>
            </a:r>
            <a:endParaRPr lang="en-GB" altLang="zh-TW"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24" name="Rectangle 22">
            <a:extLst>
              <a:ext uri="{FF2B5EF4-FFF2-40B4-BE49-F238E27FC236}">
                <a16:creationId xmlns:a16="http://schemas.microsoft.com/office/drawing/2014/main" id="{BCC5C586-992E-4339-A078-04723ED76B81}"/>
              </a:ext>
            </a:extLst>
          </p:cNvPr>
          <p:cNvSpPr>
            <a:spLocks noChangeArrowheads="1"/>
          </p:cNvSpPr>
          <p:nvPr/>
        </p:nvSpPr>
        <p:spPr bwMode="auto">
          <a:xfrm>
            <a:off x="5096805" y="4461510"/>
            <a:ext cx="545021"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1900">
                <a:solidFill>
                  <a:schemeClr val="tx1"/>
                </a:solidFill>
                <a:latin typeface="Arial" panose="020B0604020202020204" pitchFamily="34" charset="0"/>
                <a:ea typeface="PMingLiU" pitchFamily="18" charset="-120"/>
                <a:cs typeface="Arial" panose="020B0604020202020204" pitchFamily="34" charset="0"/>
              </a:rPr>
              <a:t>$200</a:t>
            </a:r>
            <a:endParaRPr lang="en-GB" altLang="zh-TW">
              <a:solidFill>
                <a:schemeClr val="tx1"/>
              </a:solidFill>
              <a:latin typeface="Arial" panose="020B0604020202020204" pitchFamily="34" charset="0"/>
              <a:ea typeface="PMingLiU" pitchFamily="18" charset="-120"/>
              <a:cs typeface="Arial" panose="020B0604020202020204" pitchFamily="34" charset="0"/>
            </a:endParaRPr>
          </a:p>
        </p:txBody>
      </p:sp>
      <p:sp>
        <p:nvSpPr>
          <p:cNvPr id="25" name="Rectangle 23">
            <a:extLst>
              <a:ext uri="{FF2B5EF4-FFF2-40B4-BE49-F238E27FC236}">
                <a16:creationId xmlns:a16="http://schemas.microsoft.com/office/drawing/2014/main" id="{EE547FFC-0F0B-46C6-8BBE-DBBEE9DEB559}"/>
              </a:ext>
            </a:extLst>
          </p:cNvPr>
          <p:cNvSpPr>
            <a:spLocks noChangeArrowheads="1"/>
          </p:cNvSpPr>
          <p:nvPr/>
        </p:nvSpPr>
        <p:spPr bwMode="auto">
          <a:xfrm>
            <a:off x="6153330" y="4850448"/>
            <a:ext cx="201978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1900" i="1" dirty="0">
                <a:solidFill>
                  <a:schemeClr val="tx1"/>
                </a:solidFill>
                <a:latin typeface="Arial" panose="020B0604020202020204" pitchFamily="34" charset="0"/>
                <a:ea typeface="PMingLiU" pitchFamily="18" charset="-120"/>
                <a:cs typeface="Arial" panose="020B0604020202020204" pitchFamily="34" charset="0"/>
              </a:rPr>
              <a:t>balance = Read(b)</a:t>
            </a:r>
            <a:endParaRPr lang="en-GB" altLang="zh-TW"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26" name="Rectangle 24">
            <a:extLst>
              <a:ext uri="{FF2B5EF4-FFF2-40B4-BE49-F238E27FC236}">
                <a16:creationId xmlns:a16="http://schemas.microsoft.com/office/drawing/2014/main" id="{1937526F-9A0E-473E-AC0C-533723AD1958}"/>
              </a:ext>
            </a:extLst>
          </p:cNvPr>
          <p:cNvSpPr>
            <a:spLocks noChangeArrowheads="1"/>
          </p:cNvSpPr>
          <p:nvPr/>
        </p:nvSpPr>
        <p:spPr bwMode="auto">
          <a:xfrm>
            <a:off x="8924328" y="4855210"/>
            <a:ext cx="545021"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1900">
                <a:solidFill>
                  <a:schemeClr val="tx1"/>
                </a:solidFill>
                <a:latin typeface="Arial" panose="020B0604020202020204" pitchFamily="34" charset="0"/>
                <a:ea typeface="PMingLiU" pitchFamily="18" charset="-120"/>
                <a:cs typeface="Arial" panose="020B0604020202020204" pitchFamily="34" charset="0"/>
              </a:rPr>
              <a:t>$200</a:t>
            </a:r>
            <a:endParaRPr lang="en-GB" altLang="zh-TW">
              <a:solidFill>
                <a:schemeClr val="tx1"/>
              </a:solidFill>
              <a:latin typeface="Arial" panose="020B0604020202020204" pitchFamily="34" charset="0"/>
              <a:ea typeface="PMingLiU" pitchFamily="18" charset="-120"/>
              <a:cs typeface="Arial" panose="020B0604020202020204" pitchFamily="34" charset="0"/>
            </a:endParaRPr>
          </a:p>
        </p:txBody>
      </p:sp>
      <p:sp>
        <p:nvSpPr>
          <p:cNvPr id="27" name="Rectangle 25">
            <a:extLst>
              <a:ext uri="{FF2B5EF4-FFF2-40B4-BE49-F238E27FC236}">
                <a16:creationId xmlns:a16="http://schemas.microsoft.com/office/drawing/2014/main" id="{66374266-9B5F-4ABC-AF83-0718D6B5BAB3}"/>
              </a:ext>
            </a:extLst>
          </p:cNvPr>
          <p:cNvSpPr>
            <a:spLocks noChangeArrowheads="1"/>
          </p:cNvSpPr>
          <p:nvPr/>
        </p:nvSpPr>
        <p:spPr bwMode="auto">
          <a:xfrm>
            <a:off x="6153330" y="5255260"/>
            <a:ext cx="2486258"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1900" i="1" dirty="0">
                <a:solidFill>
                  <a:schemeClr val="tx1"/>
                </a:solidFill>
                <a:latin typeface="Arial" panose="020B0604020202020204" pitchFamily="34" charset="0"/>
                <a:ea typeface="PMingLiU" pitchFamily="18" charset="-120"/>
                <a:cs typeface="Arial" panose="020B0604020202020204" pitchFamily="34" charset="0"/>
              </a:rPr>
              <a:t>Write(b)= balance + 30</a:t>
            </a:r>
            <a:endParaRPr lang="en-GB" altLang="zh-TW"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28" name="Rectangle 26">
            <a:extLst>
              <a:ext uri="{FF2B5EF4-FFF2-40B4-BE49-F238E27FC236}">
                <a16:creationId xmlns:a16="http://schemas.microsoft.com/office/drawing/2014/main" id="{C514FB6E-2932-492D-8937-29C860C64CFC}"/>
              </a:ext>
            </a:extLst>
          </p:cNvPr>
          <p:cNvSpPr>
            <a:spLocks noChangeArrowheads="1"/>
          </p:cNvSpPr>
          <p:nvPr/>
        </p:nvSpPr>
        <p:spPr bwMode="auto">
          <a:xfrm>
            <a:off x="8924328" y="5272723"/>
            <a:ext cx="545021"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1900" dirty="0">
                <a:solidFill>
                  <a:schemeClr val="tx1"/>
                </a:solidFill>
                <a:latin typeface="Arial" panose="020B0604020202020204" pitchFamily="34" charset="0"/>
                <a:ea typeface="PMingLiU" pitchFamily="18" charset="-120"/>
                <a:cs typeface="Arial" panose="020B0604020202020204" pitchFamily="34" charset="0"/>
              </a:rPr>
              <a:t>$230</a:t>
            </a:r>
            <a:endParaRPr lang="en-GB" altLang="zh-TW"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29" name="Rectangle 27">
            <a:extLst>
              <a:ext uri="{FF2B5EF4-FFF2-40B4-BE49-F238E27FC236}">
                <a16:creationId xmlns:a16="http://schemas.microsoft.com/office/drawing/2014/main" id="{B3EBE5BA-AEB6-40BB-BE7A-34435864054B}"/>
              </a:ext>
            </a:extLst>
          </p:cNvPr>
          <p:cNvSpPr>
            <a:spLocks noChangeArrowheads="1"/>
          </p:cNvSpPr>
          <p:nvPr/>
        </p:nvSpPr>
        <p:spPr bwMode="auto">
          <a:xfrm>
            <a:off x="2325807" y="5660073"/>
            <a:ext cx="255358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1900" i="1" dirty="0">
                <a:solidFill>
                  <a:schemeClr val="tx1"/>
                </a:solidFill>
                <a:latin typeface="Arial" panose="020B0604020202020204" pitchFamily="34" charset="0"/>
                <a:ea typeface="PMingLiU" pitchFamily="18" charset="-120"/>
                <a:cs typeface="Arial" panose="020B0604020202020204" pitchFamily="34" charset="0"/>
              </a:rPr>
              <a:t>Write(b) = balance + 20</a:t>
            </a:r>
            <a:endParaRPr lang="en-GB" altLang="zh-TW"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30" name="Rectangle 28">
            <a:extLst>
              <a:ext uri="{FF2B5EF4-FFF2-40B4-BE49-F238E27FC236}">
                <a16:creationId xmlns:a16="http://schemas.microsoft.com/office/drawing/2014/main" id="{2F9C8116-71CA-4026-8E06-001D0AE67352}"/>
              </a:ext>
            </a:extLst>
          </p:cNvPr>
          <p:cNvSpPr>
            <a:spLocks noChangeArrowheads="1"/>
          </p:cNvSpPr>
          <p:nvPr/>
        </p:nvSpPr>
        <p:spPr bwMode="auto">
          <a:xfrm>
            <a:off x="5096805" y="5677535"/>
            <a:ext cx="545021"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1900">
                <a:solidFill>
                  <a:schemeClr val="tx1"/>
                </a:solidFill>
                <a:latin typeface="Arial" panose="020B0604020202020204" pitchFamily="34" charset="0"/>
                <a:ea typeface="PMingLiU" pitchFamily="18" charset="-120"/>
                <a:cs typeface="Arial" panose="020B0604020202020204" pitchFamily="34" charset="0"/>
              </a:rPr>
              <a:t>$220</a:t>
            </a:r>
            <a:endParaRPr lang="en-GB" altLang="zh-TW">
              <a:solidFill>
                <a:schemeClr val="tx1"/>
              </a:solidFill>
              <a:latin typeface="Arial" panose="020B0604020202020204" pitchFamily="34" charset="0"/>
              <a:ea typeface="PMingLiU" pitchFamily="18" charset="-120"/>
              <a:cs typeface="Arial" panose="020B0604020202020204" pitchFamily="34" charset="0"/>
            </a:endParaRPr>
          </a:p>
        </p:txBody>
      </p:sp>
      <p:sp>
        <p:nvSpPr>
          <p:cNvPr id="31" name="Rectangle 29">
            <a:extLst>
              <a:ext uri="{FF2B5EF4-FFF2-40B4-BE49-F238E27FC236}">
                <a16:creationId xmlns:a16="http://schemas.microsoft.com/office/drawing/2014/main" id="{9B0AB6A0-A872-4963-B9DE-57451F2EF7F1}"/>
              </a:ext>
            </a:extLst>
          </p:cNvPr>
          <p:cNvSpPr>
            <a:spLocks noChangeArrowheads="1"/>
          </p:cNvSpPr>
          <p:nvPr/>
        </p:nvSpPr>
        <p:spPr bwMode="auto">
          <a:xfrm>
            <a:off x="2325807" y="6064885"/>
            <a:ext cx="2492670"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1900" i="1" dirty="0">
                <a:solidFill>
                  <a:schemeClr val="tx1"/>
                </a:solidFill>
                <a:latin typeface="Arial" panose="020B0604020202020204" pitchFamily="34" charset="0"/>
                <a:ea typeface="PMingLiU" pitchFamily="18" charset="-120"/>
                <a:cs typeface="Arial" panose="020B0604020202020204" pitchFamily="34" charset="0"/>
              </a:rPr>
              <a:t>Write(a) = balance - 20</a:t>
            </a:r>
            <a:endParaRPr lang="en-GB" altLang="zh-TW"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32" name="Rectangle 30">
            <a:extLst>
              <a:ext uri="{FF2B5EF4-FFF2-40B4-BE49-F238E27FC236}">
                <a16:creationId xmlns:a16="http://schemas.microsoft.com/office/drawing/2014/main" id="{9D947724-EA7E-4EA7-ABB8-92615653AC29}"/>
              </a:ext>
            </a:extLst>
          </p:cNvPr>
          <p:cNvSpPr>
            <a:spLocks noChangeArrowheads="1"/>
          </p:cNvSpPr>
          <p:nvPr/>
        </p:nvSpPr>
        <p:spPr bwMode="auto">
          <a:xfrm>
            <a:off x="5096805" y="6082348"/>
            <a:ext cx="543418"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zh-TW" altLang="en-GB" sz="1900">
                <a:solidFill>
                  <a:schemeClr val="tx1"/>
                </a:solidFill>
                <a:latin typeface="Arial" panose="020B0604020202020204" pitchFamily="34" charset="0"/>
                <a:ea typeface="PMingLiU" pitchFamily="18" charset="-120"/>
                <a:cs typeface="Arial" panose="020B0604020202020204" pitchFamily="34" charset="0"/>
              </a:rPr>
              <a:t>  </a:t>
            </a:r>
            <a:r>
              <a:rPr lang="en-GB" altLang="zh-TW" sz="1900">
                <a:solidFill>
                  <a:schemeClr val="tx1"/>
                </a:solidFill>
                <a:latin typeface="Arial" panose="020B0604020202020204" pitchFamily="34" charset="0"/>
                <a:ea typeface="PMingLiU" pitchFamily="18" charset="-120"/>
                <a:cs typeface="Arial" panose="020B0604020202020204" pitchFamily="34" charset="0"/>
              </a:rPr>
              <a:t>$80</a:t>
            </a:r>
            <a:endParaRPr lang="en-GB" altLang="zh-TW">
              <a:solidFill>
                <a:schemeClr val="tx1"/>
              </a:solidFill>
              <a:latin typeface="Arial" panose="020B0604020202020204" pitchFamily="34" charset="0"/>
              <a:ea typeface="PMingLiU" pitchFamily="18" charset="-120"/>
              <a:cs typeface="Arial" panose="020B0604020202020204" pitchFamily="34" charset="0"/>
            </a:endParaRPr>
          </a:p>
        </p:txBody>
      </p:sp>
      <p:sp>
        <p:nvSpPr>
          <p:cNvPr id="33" name="Rectangle 31">
            <a:extLst>
              <a:ext uri="{FF2B5EF4-FFF2-40B4-BE49-F238E27FC236}">
                <a16:creationId xmlns:a16="http://schemas.microsoft.com/office/drawing/2014/main" id="{F54BA733-EC1D-42FE-AB92-AD8B7C456467}"/>
              </a:ext>
            </a:extLst>
          </p:cNvPr>
          <p:cNvSpPr>
            <a:spLocks noChangeArrowheads="1"/>
          </p:cNvSpPr>
          <p:nvPr/>
        </p:nvSpPr>
        <p:spPr bwMode="auto">
          <a:xfrm>
            <a:off x="6153330" y="6426154"/>
            <a:ext cx="247824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1900" i="1" dirty="0">
                <a:solidFill>
                  <a:schemeClr val="tx1"/>
                </a:solidFill>
                <a:latin typeface="Arial" panose="020B0604020202020204" pitchFamily="34" charset="0"/>
                <a:ea typeface="PMingLiU" pitchFamily="18" charset="-120"/>
                <a:cs typeface="Arial" panose="020B0604020202020204" pitchFamily="34" charset="0"/>
              </a:rPr>
              <a:t>Write(c) = balance - 30</a:t>
            </a:r>
            <a:endParaRPr lang="en-GB" altLang="zh-TW"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34" name="Rectangle 32">
            <a:extLst>
              <a:ext uri="{FF2B5EF4-FFF2-40B4-BE49-F238E27FC236}">
                <a16:creationId xmlns:a16="http://schemas.microsoft.com/office/drawing/2014/main" id="{9E1147D8-D37C-4B6F-B180-E3EA4E50CF18}"/>
              </a:ext>
            </a:extLst>
          </p:cNvPr>
          <p:cNvSpPr>
            <a:spLocks noChangeArrowheads="1"/>
          </p:cNvSpPr>
          <p:nvPr/>
        </p:nvSpPr>
        <p:spPr bwMode="auto">
          <a:xfrm>
            <a:off x="8924328" y="6443616"/>
            <a:ext cx="545021"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1900" dirty="0">
                <a:solidFill>
                  <a:schemeClr val="tx1"/>
                </a:solidFill>
                <a:latin typeface="Arial" panose="020B0604020202020204" pitchFamily="34" charset="0"/>
                <a:ea typeface="PMingLiU" pitchFamily="18" charset="-120"/>
                <a:cs typeface="Arial" panose="020B0604020202020204" pitchFamily="34" charset="0"/>
              </a:rPr>
              <a:t>$270</a:t>
            </a:r>
            <a:endParaRPr lang="en-GB" altLang="zh-TW"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37" name="Line 37">
            <a:extLst>
              <a:ext uri="{FF2B5EF4-FFF2-40B4-BE49-F238E27FC236}">
                <a16:creationId xmlns:a16="http://schemas.microsoft.com/office/drawing/2014/main" id="{6467D894-5447-4557-A620-531D2A2EB9C4}"/>
              </a:ext>
            </a:extLst>
          </p:cNvPr>
          <p:cNvSpPr>
            <a:spLocks noChangeShapeType="1"/>
          </p:cNvSpPr>
          <p:nvPr/>
        </p:nvSpPr>
        <p:spPr bwMode="auto">
          <a:xfrm>
            <a:off x="9942513" y="2891473"/>
            <a:ext cx="0" cy="360045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Text Box 38">
            <a:extLst>
              <a:ext uri="{FF2B5EF4-FFF2-40B4-BE49-F238E27FC236}">
                <a16:creationId xmlns:a16="http://schemas.microsoft.com/office/drawing/2014/main" id="{6D4D3E64-C1DC-40DE-857E-970974843B53}"/>
              </a:ext>
            </a:extLst>
          </p:cNvPr>
          <p:cNvSpPr txBox="1">
            <a:spLocks noChangeArrowheads="1"/>
          </p:cNvSpPr>
          <p:nvPr/>
        </p:nvSpPr>
        <p:spPr bwMode="auto">
          <a:xfrm>
            <a:off x="10020382" y="2891473"/>
            <a:ext cx="549275" cy="208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50000"/>
              </a:spcBef>
              <a:buClrTx/>
              <a:buSzTx/>
              <a:buFontTx/>
              <a:buNone/>
            </a:pPr>
            <a:r>
              <a:rPr lang="en-US" altLang="zh-TW">
                <a:solidFill>
                  <a:schemeClr val="tx1"/>
                </a:solidFill>
                <a:latin typeface="Arial" charset="0"/>
                <a:ea typeface="PMingLiU" pitchFamily="18" charset="-120"/>
              </a:rPr>
              <a:t>Time</a:t>
            </a:r>
          </a:p>
        </p:txBody>
      </p:sp>
    </p:spTree>
    <p:extLst>
      <p:ext uri="{BB962C8B-B14F-4D97-AF65-F5344CB8AC3E}">
        <p14:creationId xmlns:p14="http://schemas.microsoft.com/office/powerpoint/2010/main" val="3641731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3C1D1-58BF-4A67-9AF1-371F2CA99CFB}"/>
              </a:ext>
            </a:extLst>
          </p:cNvPr>
          <p:cNvSpPr>
            <a:spLocks noGrp="1"/>
          </p:cNvSpPr>
          <p:nvPr>
            <p:ph type="title"/>
          </p:nvPr>
        </p:nvSpPr>
        <p:spPr/>
        <p:txBody>
          <a:bodyPr/>
          <a:lstStyle/>
          <a:p>
            <a:r>
              <a:rPr lang="en-HK" dirty="0"/>
              <a:t>Schedules Classified on Serializability</a:t>
            </a:r>
          </a:p>
        </p:txBody>
      </p:sp>
      <p:sp>
        <p:nvSpPr>
          <p:cNvPr id="3" name="Content Placeholder 2">
            <a:extLst>
              <a:ext uri="{FF2B5EF4-FFF2-40B4-BE49-F238E27FC236}">
                <a16:creationId xmlns:a16="http://schemas.microsoft.com/office/drawing/2014/main" id="{2717E53D-3073-405A-BA13-CE2F818A8653}"/>
              </a:ext>
            </a:extLst>
          </p:cNvPr>
          <p:cNvSpPr>
            <a:spLocks noGrp="1"/>
          </p:cNvSpPr>
          <p:nvPr>
            <p:ph idx="1"/>
          </p:nvPr>
        </p:nvSpPr>
        <p:spPr/>
        <p:txBody>
          <a:bodyPr/>
          <a:lstStyle/>
          <a:p>
            <a:r>
              <a:rPr lang="en-US" altLang="en-US" sz="2000" dirty="0"/>
              <a:t>Serial schedule</a:t>
            </a:r>
          </a:p>
          <a:p>
            <a:pPr lvl="1"/>
            <a:r>
              <a:rPr lang="en-US" altLang="en-US" dirty="0"/>
              <a:t>A schedule S is serial if, for every transaction T participating in the schedule, all the operations of T are executed consecutively in the schedule</a:t>
            </a:r>
          </a:p>
          <a:p>
            <a:pPr lvl="1"/>
            <a:r>
              <a:rPr lang="en-US" altLang="en-US" dirty="0"/>
              <a:t>Serial schedules can maintain the database consistency</a:t>
            </a:r>
          </a:p>
          <a:p>
            <a:pPr lvl="2"/>
            <a:r>
              <a:rPr lang="en-US" altLang="en-US" sz="2000" dirty="0"/>
              <a:t>But, poor performance</a:t>
            </a:r>
          </a:p>
          <a:p>
            <a:r>
              <a:rPr lang="en-US" altLang="en-US" sz="2000" dirty="0"/>
              <a:t>Serializable schedule</a:t>
            </a:r>
          </a:p>
          <a:p>
            <a:pPr lvl="1"/>
            <a:r>
              <a:rPr lang="en-US" altLang="en-US" dirty="0"/>
              <a:t>A concurrent schedule S which is equivalent to a serial schedule</a:t>
            </a:r>
          </a:p>
          <a:p>
            <a:pPr lvl="1"/>
            <a:r>
              <a:rPr lang="en-US" altLang="en-US" dirty="0"/>
              <a:t>Can guarantee the database consistency and can have better performance</a:t>
            </a:r>
          </a:p>
          <a:p>
            <a:endParaRPr lang="en-HK" dirty="0"/>
          </a:p>
        </p:txBody>
      </p:sp>
      <p:sp>
        <p:nvSpPr>
          <p:cNvPr id="4" name="Slide Number Placeholder 3">
            <a:extLst>
              <a:ext uri="{FF2B5EF4-FFF2-40B4-BE49-F238E27FC236}">
                <a16:creationId xmlns:a16="http://schemas.microsoft.com/office/drawing/2014/main" id="{AA41A47D-EC9A-4D7A-B1B1-4D91BCE66BF2}"/>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2068028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DB22B-CE3E-42F3-90A5-F207BAF72D13}"/>
              </a:ext>
            </a:extLst>
          </p:cNvPr>
          <p:cNvSpPr>
            <a:spLocks noGrp="1"/>
          </p:cNvSpPr>
          <p:nvPr>
            <p:ph type="title"/>
          </p:nvPr>
        </p:nvSpPr>
        <p:spPr/>
        <p:txBody>
          <a:bodyPr/>
          <a:lstStyle/>
          <a:p>
            <a:r>
              <a:rPr lang="en-HK" dirty="0"/>
              <a:t>Serial Equivalence</a:t>
            </a:r>
          </a:p>
        </p:txBody>
      </p:sp>
      <p:sp>
        <p:nvSpPr>
          <p:cNvPr id="3" name="Content Placeholder 2">
            <a:extLst>
              <a:ext uri="{FF2B5EF4-FFF2-40B4-BE49-F238E27FC236}">
                <a16:creationId xmlns:a16="http://schemas.microsoft.com/office/drawing/2014/main" id="{B88DD8B3-4DAE-407B-8A9B-0593ECB0A83E}"/>
              </a:ext>
            </a:extLst>
          </p:cNvPr>
          <p:cNvSpPr>
            <a:spLocks noGrp="1"/>
          </p:cNvSpPr>
          <p:nvPr>
            <p:ph idx="1"/>
          </p:nvPr>
        </p:nvSpPr>
        <p:spPr/>
        <p:txBody>
          <a:bodyPr/>
          <a:lstStyle/>
          <a:p>
            <a:r>
              <a:rPr lang="en-HK" dirty="0"/>
              <a:t>A serially equivalent schedule means that the results from the schedule is equivalent to a serial schedule, i.e., execute one after one </a:t>
            </a:r>
          </a:p>
          <a:p>
            <a:endParaRPr lang="en-HK" dirty="0"/>
          </a:p>
        </p:txBody>
      </p:sp>
      <p:sp>
        <p:nvSpPr>
          <p:cNvPr id="4" name="Slide Number Placeholder 3">
            <a:extLst>
              <a:ext uri="{FF2B5EF4-FFF2-40B4-BE49-F238E27FC236}">
                <a16:creationId xmlns:a16="http://schemas.microsoft.com/office/drawing/2014/main" id="{88287AA3-58B0-4ED3-8D4C-E641AFC433B1}"/>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
        <p:nvSpPr>
          <p:cNvPr id="5" name="Rectangle 3">
            <a:extLst>
              <a:ext uri="{FF2B5EF4-FFF2-40B4-BE49-F238E27FC236}">
                <a16:creationId xmlns:a16="http://schemas.microsoft.com/office/drawing/2014/main" id="{36089E21-94A5-461A-B239-111B3CB190AB}"/>
              </a:ext>
            </a:extLst>
          </p:cNvPr>
          <p:cNvSpPr>
            <a:spLocks noChangeArrowheads="1"/>
          </p:cNvSpPr>
          <p:nvPr/>
        </p:nvSpPr>
        <p:spPr bwMode="auto">
          <a:xfrm>
            <a:off x="5163914" y="3919537"/>
            <a:ext cx="2381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endParaRPr lang="en-US" altLang="en-US">
              <a:solidFill>
                <a:schemeClr val="tx1"/>
              </a:solidFill>
              <a:latin typeface="Arial" panose="020B0604020202020204" pitchFamily="34" charset="0"/>
              <a:cs typeface="Arial" panose="020B0604020202020204" pitchFamily="34" charset="0"/>
            </a:endParaRPr>
          </a:p>
        </p:txBody>
      </p:sp>
      <p:sp>
        <p:nvSpPr>
          <p:cNvPr id="6" name="Rectangle 4">
            <a:extLst>
              <a:ext uri="{FF2B5EF4-FFF2-40B4-BE49-F238E27FC236}">
                <a16:creationId xmlns:a16="http://schemas.microsoft.com/office/drawing/2014/main" id="{51E8404A-4E6E-4F92-B4F5-D94CF489A252}"/>
              </a:ext>
            </a:extLst>
          </p:cNvPr>
          <p:cNvSpPr>
            <a:spLocks noChangeArrowheads="1"/>
          </p:cNvSpPr>
          <p:nvPr/>
        </p:nvSpPr>
        <p:spPr bwMode="auto">
          <a:xfrm>
            <a:off x="8938078" y="3919537"/>
            <a:ext cx="22225"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endParaRPr lang="en-US" altLang="en-US">
              <a:solidFill>
                <a:schemeClr val="tx1"/>
              </a:solidFill>
              <a:latin typeface="Arial" panose="020B0604020202020204" pitchFamily="34" charset="0"/>
              <a:cs typeface="Arial" panose="020B0604020202020204" pitchFamily="34" charset="0"/>
            </a:endParaRPr>
          </a:p>
        </p:txBody>
      </p:sp>
      <p:sp>
        <p:nvSpPr>
          <p:cNvPr id="9" name="Rectangle 7">
            <a:extLst>
              <a:ext uri="{FF2B5EF4-FFF2-40B4-BE49-F238E27FC236}">
                <a16:creationId xmlns:a16="http://schemas.microsoft.com/office/drawing/2014/main" id="{B9798FC0-D79C-4C59-AD07-DDD8BF646B72}"/>
              </a:ext>
            </a:extLst>
          </p:cNvPr>
          <p:cNvSpPr>
            <a:spLocks noChangeArrowheads="1"/>
          </p:cNvSpPr>
          <p:nvPr/>
        </p:nvSpPr>
        <p:spPr bwMode="auto">
          <a:xfrm>
            <a:off x="8948964" y="6209387"/>
            <a:ext cx="22225"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endParaRPr lang="en-US" altLang="en-US">
              <a:solidFill>
                <a:schemeClr val="tx1"/>
              </a:solidFill>
              <a:latin typeface="Arial" panose="020B0604020202020204" pitchFamily="34" charset="0"/>
              <a:cs typeface="Arial" panose="020B0604020202020204" pitchFamily="34" charset="0"/>
            </a:endParaRPr>
          </a:p>
        </p:txBody>
      </p:sp>
      <p:sp>
        <p:nvSpPr>
          <p:cNvPr id="11" name="Rectangle 9">
            <a:extLst>
              <a:ext uri="{FF2B5EF4-FFF2-40B4-BE49-F238E27FC236}">
                <a16:creationId xmlns:a16="http://schemas.microsoft.com/office/drawing/2014/main" id="{D8EEDC3D-819F-40D6-9F59-3B61085474DA}"/>
              </a:ext>
            </a:extLst>
          </p:cNvPr>
          <p:cNvSpPr>
            <a:spLocks noChangeArrowheads="1"/>
          </p:cNvSpPr>
          <p:nvPr/>
        </p:nvSpPr>
        <p:spPr bwMode="auto">
          <a:xfrm>
            <a:off x="2454712" y="2787650"/>
            <a:ext cx="3654669" cy="438150"/>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endParaRPr lang="en-US" altLang="en-US">
              <a:solidFill>
                <a:schemeClr val="tx1"/>
              </a:solidFill>
              <a:latin typeface="Arial" panose="020B0604020202020204" pitchFamily="34" charset="0"/>
              <a:cs typeface="Arial" panose="020B0604020202020204" pitchFamily="34" charset="0"/>
            </a:endParaRPr>
          </a:p>
        </p:txBody>
      </p:sp>
      <p:sp>
        <p:nvSpPr>
          <p:cNvPr id="12" name="Rectangle 10">
            <a:extLst>
              <a:ext uri="{FF2B5EF4-FFF2-40B4-BE49-F238E27FC236}">
                <a16:creationId xmlns:a16="http://schemas.microsoft.com/office/drawing/2014/main" id="{5240292F-F112-4C9D-AE7C-6F6B3548688C}"/>
              </a:ext>
            </a:extLst>
          </p:cNvPr>
          <p:cNvSpPr>
            <a:spLocks noChangeArrowheads="1"/>
          </p:cNvSpPr>
          <p:nvPr/>
        </p:nvSpPr>
        <p:spPr bwMode="auto">
          <a:xfrm>
            <a:off x="6159204" y="2803525"/>
            <a:ext cx="3654669" cy="438150"/>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endParaRPr lang="en-US" altLang="en-US">
              <a:solidFill>
                <a:schemeClr val="tx1"/>
              </a:solidFill>
              <a:latin typeface="Arial" panose="020B0604020202020204" pitchFamily="34" charset="0"/>
              <a:cs typeface="Arial" panose="020B0604020202020204" pitchFamily="34" charset="0"/>
            </a:endParaRPr>
          </a:p>
        </p:txBody>
      </p:sp>
      <p:sp>
        <p:nvSpPr>
          <p:cNvPr id="13" name="Rectangle 11">
            <a:extLst>
              <a:ext uri="{FF2B5EF4-FFF2-40B4-BE49-F238E27FC236}">
                <a16:creationId xmlns:a16="http://schemas.microsoft.com/office/drawing/2014/main" id="{542F5316-9CBA-45F2-B358-56E93AC310E9}"/>
              </a:ext>
            </a:extLst>
          </p:cNvPr>
          <p:cNvSpPr>
            <a:spLocks noChangeArrowheads="1"/>
          </p:cNvSpPr>
          <p:nvPr/>
        </p:nvSpPr>
        <p:spPr bwMode="auto">
          <a:xfrm>
            <a:off x="2438593" y="3282950"/>
            <a:ext cx="3670788" cy="1030288"/>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endParaRPr lang="en-US" altLang="en-US">
              <a:solidFill>
                <a:schemeClr val="tx1"/>
              </a:solidFill>
              <a:latin typeface="Arial" panose="020B0604020202020204" pitchFamily="34" charset="0"/>
              <a:cs typeface="Arial" panose="020B0604020202020204" pitchFamily="34" charset="0"/>
            </a:endParaRPr>
          </a:p>
        </p:txBody>
      </p:sp>
      <p:sp>
        <p:nvSpPr>
          <p:cNvPr id="14" name="Rectangle 12">
            <a:extLst>
              <a:ext uri="{FF2B5EF4-FFF2-40B4-BE49-F238E27FC236}">
                <a16:creationId xmlns:a16="http://schemas.microsoft.com/office/drawing/2014/main" id="{DED97D28-33C3-499B-88F6-3D741E1BCA99}"/>
              </a:ext>
            </a:extLst>
          </p:cNvPr>
          <p:cNvSpPr>
            <a:spLocks noChangeArrowheads="1"/>
          </p:cNvSpPr>
          <p:nvPr/>
        </p:nvSpPr>
        <p:spPr bwMode="auto">
          <a:xfrm>
            <a:off x="6159204" y="3282950"/>
            <a:ext cx="3670788" cy="1030288"/>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endParaRPr lang="en-US" altLang="en-US">
              <a:solidFill>
                <a:schemeClr val="tx1"/>
              </a:solidFill>
              <a:latin typeface="Arial" panose="020B0604020202020204" pitchFamily="34" charset="0"/>
              <a:cs typeface="Arial" panose="020B0604020202020204" pitchFamily="34" charset="0"/>
            </a:endParaRPr>
          </a:p>
        </p:txBody>
      </p:sp>
      <p:sp>
        <p:nvSpPr>
          <p:cNvPr id="15" name="Rectangle 13">
            <a:extLst>
              <a:ext uri="{FF2B5EF4-FFF2-40B4-BE49-F238E27FC236}">
                <a16:creationId xmlns:a16="http://schemas.microsoft.com/office/drawing/2014/main" id="{63726604-185B-4344-9DE5-717B6BDE0298}"/>
              </a:ext>
            </a:extLst>
          </p:cNvPr>
          <p:cNvSpPr>
            <a:spLocks noChangeArrowheads="1"/>
          </p:cNvSpPr>
          <p:nvPr/>
        </p:nvSpPr>
        <p:spPr bwMode="auto">
          <a:xfrm>
            <a:off x="2556873" y="2813050"/>
            <a:ext cx="162877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2000" dirty="0">
                <a:solidFill>
                  <a:srgbClr val="000000"/>
                </a:solidFill>
                <a:latin typeface="Arial" panose="020B0604020202020204" pitchFamily="34" charset="0"/>
                <a:ea typeface="PMingLiU" pitchFamily="18" charset="-120"/>
                <a:cs typeface="Arial" panose="020B0604020202020204" pitchFamily="34" charset="0"/>
              </a:rPr>
              <a:t>Transaction </a:t>
            </a:r>
            <a:r>
              <a:rPr lang="en-US" altLang="zh-TW" sz="2000" i="1" dirty="0">
                <a:solidFill>
                  <a:srgbClr val="000000"/>
                </a:solidFill>
                <a:latin typeface="Arial" panose="020B0604020202020204" pitchFamily="34" charset="0"/>
                <a:ea typeface="PMingLiU" pitchFamily="18" charset="-120"/>
                <a:cs typeface="Arial" panose="020B0604020202020204" pitchFamily="34" charset="0"/>
              </a:rPr>
              <a:t>T</a:t>
            </a:r>
            <a:r>
              <a:rPr lang="en-US" altLang="zh-TW" sz="2000" dirty="0">
                <a:solidFill>
                  <a:srgbClr val="000000"/>
                </a:solidFill>
                <a:latin typeface="Arial" panose="020B0604020202020204" pitchFamily="34" charset="0"/>
                <a:ea typeface="PMingLiU" pitchFamily="18" charset="-120"/>
                <a:cs typeface="Arial" panose="020B0604020202020204" pitchFamily="34" charset="0"/>
              </a:rPr>
              <a:t>:</a:t>
            </a:r>
            <a:endParaRPr lang="en-GB" altLang="zh-TW"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18" name="Rectangle 16">
            <a:extLst>
              <a:ext uri="{FF2B5EF4-FFF2-40B4-BE49-F238E27FC236}">
                <a16:creationId xmlns:a16="http://schemas.microsoft.com/office/drawing/2014/main" id="{E85FDDE4-8832-4CCA-8D5D-B7877AB16502}"/>
              </a:ext>
            </a:extLst>
          </p:cNvPr>
          <p:cNvSpPr>
            <a:spLocks noChangeArrowheads="1"/>
          </p:cNvSpPr>
          <p:nvPr/>
        </p:nvSpPr>
        <p:spPr bwMode="auto">
          <a:xfrm>
            <a:off x="4044239" y="2813050"/>
            <a:ext cx="14067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zh-TW" altLang="en-GB" sz="2000">
                <a:solidFill>
                  <a:srgbClr val="000000"/>
                </a:solidFill>
                <a:latin typeface="Arial" panose="020B0604020202020204" pitchFamily="34" charset="0"/>
                <a:ea typeface="PMingLiU" pitchFamily="18" charset="-120"/>
                <a:cs typeface="Arial" panose="020B0604020202020204" pitchFamily="34" charset="0"/>
              </a:rPr>
              <a:t>  </a:t>
            </a:r>
            <a:endParaRPr lang="zh-TW" altLang="en-GB">
              <a:solidFill>
                <a:schemeClr val="tx1"/>
              </a:solidFill>
              <a:latin typeface="Arial" panose="020B0604020202020204" pitchFamily="34" charset="0"/>
              <a:ea typeface="PMingLiU" pitchFamily="18" charset="-120"/>
              <a:cs typeface="Arial" panose="020B0604020202020204" pitchFamily="34" charset="0"/>
            </a:endParaRPr>
          </a:p>
        </p:txBody>
      </p:sp>
      <p:sp>
        <p:nvSpPr>
          <p:cNvPr id="19" name="Rectangle 17">
            <a:extLst>
              <a:ext uri="{FF2B5EF4-FFF2-40B4-BE49-F238E27FC236}">
                <a16:creationId xmlns:a16="http://schemas.microsoft.com/office/drawing/2014/main" id="{0AD2B08E-7611-4266-98D7-BE60883F2C3F}"/>
              </a:ext>
            </a:extLst>
          </p:cNvPr>
          <p:cNvSpPr>
            <a:spLocks noChangeArrowheads="1"/>
          </p:cNvSpPr>
          <p:nvPr/>
        </p:nvSpPr>
        <p:spPr bwMode="auto">
          <a:xfrm>
            <a:off x="2543685" y="3279775"/>
            <a:ext cx="211601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2000" i="1" dirty="0">
                <a:solidFill>
                  <a:srgbClr val="000000"/>
                </a:solidFill>
                <a:latin typeface="Arial" panose="020B0604020202020204" pitchFamily="34" charset="0"/>
                <a:ea typeface="PMingLiU" pitchFamily="18" charset="-120"/>
                <a:cs typeface="Arial" panose="020B0604020202020204" pitchFamily="34" charset="0"/>
              </a:rPr>
              <a:t>balance = Read(b)</a:t>
            </a:r>
            <a:endParaRPr lang="en-GB" altLang="zh-TW"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20" name="Rectangle 18">
            <a:extLst>
              <a:ext uri="{FF2B5EF4-FFF2-40B4-BE49-F238E27FC236}">
                <a16:creationId xmlns:a16="http://schemas.microsoft.com/office/drawing/2014/main" id="{D8DE68F2-EC7A-49C1-A0E0-8CD951388DE7}"/>
              </a:ext>
            </a:extLst>
          </p:cNvPr>
          <p:cNvSpPr>
            <a:spLocks noChangeArrowheads="1"/>
          </p:cNvSpPr>
          <p:nvPr/>
        </p:nvSpPr>
        <p:spPr bwMode="auto">
          <a:xfrm>
            <a:off x="2543685" y="3621087"/>
            <a:ext cx="267579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2000" i="1" dirty="0">
                <a:solidFill>
                  <a:srgbClr val="000000"/>
                </a:solidFill>
                <a:latin typeface="Arial" panose="020B0604020202020204" pitchFamily="34" charset="0"/>
                <a:ea typeface="PMingLiU" pitchFamily="18" charset="-120"/>
                <a:cs typeface="Arial" panose="020B0604020202020204" pitchFamily="34" charset="0"/>
              </a:rPr>
              <a:t>Write(b) = balance + 20</a:t>
            </a:r>
            <a:endParaRPr lang="en-GB" altLang="zh-TW"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21" name="Rectangle 19">
            <a:extLst>
              <a:ext uri="{FF2B5EF4-FFF2-40B4-BE49-F238E27FC236}">
                <a16:creationId xmlns:a16="http://schemas.microsoft.com/office/drawing/2014/main" id="{0BAB26D5-F3E8-4B0B-8BA8-54E58EB6F3D5}"/>
              </a:ext>
            </a:extLst>
          </p:cNvPr>
          <p:cNvSpPr>
            <a:spLocks noChangeArrowheads="1"/>
          </p:cNvSpPr>
          <p:nvPr/>
        </p:nvSpPr>
        <p:spPr bwMode="auto">
          <a:xfrm>
            <a:off x="2543685" y="3962400"/>
            <a:ext cx="261131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2000" i="1" dirty="0">
                <a:solidFill>
                  <a:srgbClr val="000000"/>
                </a:solidFill>
                <a:latin typeface="Arial" panose="020B0604020202020204" pitchFamily="34" charset="0"/>
                <a:ea typeface="PMingLiU" pitchFamily="18" charset="-120"/>
                <a:cs typeface="Arial" panose="020B0604020202020204" pitchFamily="34" charset="0"/>
              </a:rPr>
              <a:t>Write(a) = balance - 20</a:t>
            </a:r>
            <a:endParaRPr lang="en-GB" altLang="zh-TW"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22" name="Rectangle 20">
            <a:extLst>
              <a:ext uri="{FF2B5EF4-FFF2-40B4-BE49-F238E27FC236}">
                <a16:creationId xmlns:a16="http://schemas.microsoft.com/office/drawing/2014/main" id="{8EBB9328-73FE-4D3D-B2A1-B8BA05649296}"/>
              </a:ext>
            </a:extLst>
          </p:cNvPr>
          <p:cNvSpPr>
            <a:spLocks noChangeArrowheads="1"/>
          </p:cNvSpPr>
          <p:nvPr/>
        </p:nvSpPr>
        <p:spPr bwMode="auto">
          <a:xfrm>
            <a:off x="6316628" y="2813050"/>
            <a:ext cx="165763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2000" dirty="0">
                <a:solidFill>
                  <a:srgbClr val="000000"/>
                </a:solidFill>
                <a:latin typeface="Arial" panose="020B0604020202020204" pitchFamily="34" charset="0"/>
                <a:ea typeface="PMingLiU" pitchFamily="18" charset="-120"/>
                <a:cs typeface="Arial" panose="020B0604020202020204" pitchFamily="34" charset="0"/>
              </a:rPr>
              <a:t>Transaction </a:t>
            </a:r>
            <a:r>
              <a:rPr lang="en-US" altLang="zh-TW" sz="2000" i="1" dirty="0">
                <a:solidFill>
                  <a:srgbClr val="000000"/>
                </a:solidFill>
                <a:latin typeface="Arial" panose="020B0604020202020204" pitchFamily="34" charset="0"/>
                <a:ea typeface="PMingLiU" pitchFamily="18" charset="-120"/>
                <a:cs typeface="Arial" panose="020B0604020202020204" pitchFamily="34" charset="0"/>
              </a:rPr>
              <a:t>U</a:t>
            </a:r>
            <a:r>
              <a:rPr lang="en-US" altLang="zh-TW" sz="2000" dirty="0">
                <a:solidFill>
                  <a:srgbClr val="000000"/>
                </a:solidFill>
                <a:latin typeface="Arial" panose="020B0604020202020204" pitchFamily="34" charset="0"/>
                <a:ea typeface="PMingLiU" pitchFamily="18" charset="-120"/>
                <a:cs typeface="Arial" panose="020B0604020202020204" pitchFamily="34" charset="0"/>
              </a:rPr>
              <a:t>:</a:t>
            </a:r>
            <a:endParaRPr lang="en-GB" altLang="zh-TW"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25" name="Rectangle 23">
            <a:extLst>
              <a:ext uri="{FF2B5EF4-FFF2-40B4-BE49-F238E27FC236}">
                <a16:creationId xmlns:a16="http://schemas.microsoft.com/office/drawing/2014/main" id="{848BC5EE-72C1-4277-8350-96C76FB8971C}"/>
              </a:ext>
            </a:extLst>
          </p:cNvPr>
          <p:cNvSpPr>
            <a:spLocks noChangeArrowheads="1"/>
          </p:cNvSpPr>
          <p:nvPr/>
        </p:nvSpPr>
        <p:spPr bwMode="auto">
          <a:xfrm>
            <a:off x="7825974" y="2813050"/>
            <a:ext cx="14067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zh-TW" altLang="en-GB" sz="2000">
                <a:solidFill>
                  <a:srgbClr val="000000"/>
                </a:solidFill>
                <a:latin typeface="Arial" panose="020B0604020202020204" pitchFamily="34" charset="0"/>
                <a:ea typeface="PMingLiU" pitchFamily="18" charset="-120"/>
                <a:cs typeface="Arial" panose="020B0604020202020204" pitchFamily="34" charset="0"/>
              </a:rPr>
              <a:t>  </a:t>
            </a:r>
            <a:endParaRPr lang="zh-TW" altLang="en-GB">
              <a:solidFill>
                <a:schemeClr val="tx1"/>
              </a:solidFill>
              <a:latin typeface="Arial" panose="020B0604020202020204" pitchFamily="34" charset="0"/>
              <a:ea typeface="PMingLiU" pitchFamily="18" charset="-120"/>
              <a:cs typeface="Arial" panose="020B0604020202020204" pitchFamily="34" charset="0"/>
            </a:endParaRPr>
          </a:p>
        </p:txBody>
      </p:sp>
      <p:sp>
        <p:nvSpPr>
          <p:cNvPr id="26" name="Rectangle 24">
            <a:extLst>
              <a:ext uri="{FF2B5EF4-FFF2-40B4-BE49-F238E27FC236}">
                <a16:creationId xmlns:a16="http://schemas.microsoft.com/office/drawing/2014/main" id="{EFC96FC4-04C7-4280-95C7-8E410F827099}"/>
              </a:ext>
            </a:extLst>
          </p:cNvPr>
          <p:cNvSpPr>
            <a:spLocks noChangeArrowheads="1"/>
          </p:cNvSpPr>
          <p:nvPr/>
        </p:nvSpPr>
        <p:spPr bwMode="auto">
          <a:xfrm>
            <a:off x="6316628" y="3279775"/>
            <a:ext cx="211601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2000" i="1" dirty="0">
                <a:solidFill>
                  <a:srgbClr val="000000"/>
                </a:solidFill>
                <a:latin typeface="Arial" panose="020B0604020202020204" pitchFamily="34" charset="0"/>
                <a:ea typeface="PMingLiU" pitchFamily="18" charset="-120"/>
                <a:cs typeface="Arial" panose="020B0604020202020204" pitchFamily="34" charset="0"/>
              </a:rPr>
              <a:t>balance = Read(b)</a:t>
            </a:r>
            <a:endParaRPr lang="en-GB" altLang="zh-TW"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27" name="Rectangle 25">
            <a:extLst>
              <a:ext uri="{FF2B5EF4-FFF2-40B4-BE49-F238E27FC236}">
                <a16:creationId xmlns:a16="http://schemas.microsoft.com/office/drawing/2014/main" id="{213C4BB8-3922-4E3D-93D4-457A8C76A031}"/>
              </a:ext>
            </a:extLst>
          </p:cNvPr>
          <p:cNvSpPr>
            <a:spLocks noChangeArrowheads="1"/>
          </p:cNvSpPr>
          <p:nvPr/>
        </p:nvSpPr>
        <p:spPr bwMode="auto">
          <a:xfrm>
            <a:off x="6316628" y="3621087"/>
            <a:ext cx="2746131"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2000" i="1" dirty="0">
                <a:solidFill>
                  <a:srgbClr val="000000"/>
                </a:solidFill>
                <a:latin typeface="Arial" panose="020B0604020202020204" pitchFamily="34" charset="0"/>
                <a:ea typeface="PMingLiU" pitchFamily="18" charset="-120"/>
                <a:cs typeface="Arial" panose="020B0604020202020204" pitchFamily="34" charset="0"/>
              </a:rPr>
              <a:t>Write(b) = balance  + 30</a:t>
            </a:r>
            <a:endParaRPr lang="en-GB" altLang="zh-TW"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28" name="Rectangle 26">
            <a:extLst>
              <a:ext uri="{FF2B5EF4-FFF2-40B4-BE49-F238E27FC236}">
                <a16:creationId xmlns:a16="http://schemas.microsoft.com/office/drawing/2014/main" id="{0E11C713-F31A-4F84-A434-FE33409AA9C1}"/>
              </a:ext>
            </a:extLst>
          </p:cNvPr>
          <p:cNvSpPr>
            <a:spLocks noChangeArrowheads="1"/>
          </p:cNvSpPr>
          <p:nvPr/>
        </p:nvSpPr>
        <p:spPr bwMode="auto">
          <a:xfrm>
            <a:off x="6316628" y="3962400"/>
            <a:ext cx="25968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2000" i="1" dirty="0">
                <a:solidFill>
                  <a:srgbClr val="000000"/>
                </a:solidFill>
                <a:latin typeface="Arial" panose="020B0604020202020204" pitchFamily="34" charset="0"/>
                <a:ea typeface="PMingLiU" pitchFamily="18" charset="-120"/>
                <a:cs typeface="Arial" panose="020B0604020202020204" pitchFamily="34" charset="0"/>
              </a:rPr>
              <a:t>Write(c</a:t>
            </a:r>
            <a:r>
              <a:rPr lang="en-GB" altLang="zh-TW" sz="2000" i="1">
                <a:solidFill>
                  <a:srgbClr val="000000"/>
                </a:solidFill>
                <a:latin typeface="Arial" panose="020B0604020202020204" pitchFamily="34" charset="0"/>
                <a:ea typeface="PMingLiU" pitchFamily="18" charset="-120"/>
                <a:cs typeface="Arial" panose="020B0604020202020204" pitchFamily="34" charset="0"/>
              </a:rPr>
              <a:t>) = balance </a:t>
            </a:r>
            <a:r>
              <a:rPr lang="en-GB" altLang="zh-TW" sz="2000" i="1" dirty="0">
                <a:solidFill>
                  <a:srgbClr val="000000"/>
                </a:solidFill>
                <a:latin typeface="Arial" panose="020B0604020202020204" pitchFamily="34" charset="0"/>
                <a:ea typeface="PMingLiU" pitchFamily="18" charset="-120"/>
                <a:cs typeface="Arial" panose="020B0604020202020204" pitchFamily="34" charset="0"/>
              </a:rPr>
              <a:t>- 30</a:t>
            </a:r>
            <a:endParaRPr lang="en-GB" altLang="zh-TW"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29" name="Rectangle 27">
            <a:extLst>
              <a:ext uri="{FF2B5EF4-FFF2-40B4-BE49-F238E27FC236}">
                <a16:creationId xmlns:a16="http://schemas.microsoft.com/office/drawing/2014/main" id="{D826D969-4137-479A-B31E-4E061C043CE3}"/>
              </a:ext>
            </a:extLst>
          </p:cNvPr>
          <p:cNvSpPr>
            <a:spLocks noChangeArrowheads="1"/>
          </p:cNvSpPr>
          <p:nvPr/>
        </p:nvSpPr>
        <p:spPr bwMode="auto">
          <a:xfrm>
            <a:off x="2494698" y="4380589"/>
            <a:ext cx="2186354"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2000" i="1" dirty="0">
                <a:solidFill>
                  <a:schemeClr val="tx1"/>
                </a:solidFill>
                <a:latin typeface="Arial" panose="020B0604020202020204" pitchFamily="34" charset="0"/>
                <a:ea typeface="PMingLiU" pitchFamily="18" charset="-120"/>
                <a:cs typeface="Arial" panose="020B0604020202020204" pitchFamily="34" charset="0"/>
              </a:rPr>
              <a:t>balance =  Read(b)</a:t>
            </a:r>
            <a:endParaRPr lang="en-GB" altLang="zh-TW"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30" name="Rectangle 28">
            <a:extLst>
              <a:ext uri="{FF2B5EF4-FFF2-40B4-BE49-F238E27FC236}">
                <a16:creationId xmlns:a16="http://schemas.microsoft.com/office/drawing/2014/main" id="{AA53F479-CA8C-4C16-A7DF-A8AE15855DBA}"/>
              </a:ext>
            </a:extLst>
          </p:cNvPr>
          <p:cNvSpPr>
            <a:spLocks noChangeArrowheads="1"/>
          </p:cNvSpPr>
          <p:nvPr/>
        </p:nvSpPr>
        <p:spPr bwMode="auto">
          <a:xfrm>
            <a:off x="5333148" y="4380589"/>
            <a:ext cx="57003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2000">
                <a:solidFill>
                  <a:schemeClr val="tx1"/>
                </a:solidFill>
                <a:latin typeface="Arial" panose="020B0604020202020204" pitchFamily="34" charset="0"/>
                <a:ea typeface="PMingLiU" pitchFamily="18" charset="-120"/>
                <a:cs typeface="Arial" panose="020B0604020202020204" pitchFamily="34" charset="0"/>
              </a:rPr>
              <a:t>$200</a:t>
            </a:r>
            <a:endParaRPr lang="en-GB" altLang="zh-TW">
              <a:solidFill>
                <a:schemeClr val="tx1"/>
              </a:solidFill>
              <a:latin typeface="Arial" panose="020B0604020202020204" pitchFamily="34" charset="0"/>
              <a:ea typeface="PMingLiU" pitchFamily="18" charset="-120"/>
              <a:cs typeface="Arial" panose="020B0604020202020204" pitchFamily="34" charset="0"/>
            </a:endParaRPr>
          </a:p>
        </p:txBody>
      </p:sp>
      <p:sp>
        <p:nvSpPr>
          <p:cNvPr id="33" name="Rectangle 31">
            <a:extLst>
              <a:ext uri="{FF2B5EF4-FFF2-40B4-BE49-F238E27FC236}">
                <a16:creationId xmlns:a16="http://schemas.microsoft.com/office/drawing/2014/main" id="{501CEE30-2296-4A20-952F-4A625DE1998F}"/>
              </a:ext>
            </a:extLst>
          </p:cNvPr>
          <p:cNvSpPr>
            <a:spLocks noChangeArrowheads="1"/>
          </p:cNvSpPr>
          <p:nvPr/>
        </p:nvSpPr>
        <p:spPr bwMode="auto">
          <a:xfrm>
            <a:off x="2494698" y="4794926"/>
            <a:ext cx="267579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2000" i="1" dirty="0">
                <a:solidFill>
                  <a:schemeClr val="tx1"/>
                </a:solidFill>
                <a:latin typeface="Arial" panose="020B0604020202020204" pitchFamily="34" charset="0"/>
                <a:ea typeface="PMingLiU" pitchFamily="18" charset="-120"/>
                <a:cs typeface="Arial" panose="020B0604020202020204" pitchFamily="34" charset="0"/>
              </a:rPr>
              <a:t>Write(b) = balance + 20</a:t>
            </a:r>
            <a:endParaRPr lang="en-GB" altLang="zh-TW"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34" name="Rectangle 32">
            <a:extLst>
              <a:ext uri="{FF2B5EF4-FFF2-40B4-BE49-F238E27FC236}">
                <a16:creationId xmlns:a16="http://schemas.microsoft.com/office/drawing/2014/main" id="{867E8F28-F665-445E-B4E5-45EAF81427B9}"/>
              </a:ext>
            </a:extLst>
          </p:cNvPr>
          <p:cNvSpPr>
            <a:spLocks noChangeArrowheads="1"/>
          </p:cNvSpPr>
          <p:nvPr/>
        </p:nvSpPr>
        <p:spPr bwMode="auto">
          <a:xfrm>
            <a:off x="5333148" y="4794926"/>
            <a:ext cx="57003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2000">
                <a:solidFill>
                  <a:schemeClr val="tx1"/>
                </a:solidFill>
                <a:latin typeface="Arial" panose="020B0604020202020204" pitchFamily="34" charset="0"/>
                <a:ea typeface="PMingLiU" pitchFamily="18" charset="-120"/>
                <a:cs typeface="Arial" panose="020B0604020202020204" pitchFamily="34" charset="0"/>
              </a:rPr>
              <a:t>$220</a:t>
            </a:r>
            <a:endParaRPr lang="en-GB" altLang="zh-TW">
              <a:solidFill>
                <a:schemeClr val="tx1"/>
              </a:solidFill>
              <a:latin typeface="Arial" panose="020B0604020202020204" pitchFamily="34" charset="0"/>
              <a:ea typeface="PMingLiU" pitchFamily="18" charset="-120"/>
              <a:cs typeface="Arial" panose="020B0604020202020204" pitchFamily="34" charset="0"/>
            </a:endParaRPr>
          </a:p>
        </p:txBody>
      </p:sp>
      <p:sp>
        <p:nvSpPr>
          <p:cNvPr id="37" name="Rectangle 35">
            <a:extLst>
              <a:ext uri="{FF2B5EF4-FFF2-40B4-BE49-F238E27FC236}">
                <a16:creationId xmlns:a16="http://schemas.microsoft.com/office/drawing/2014/main" id="{453C3B2C-E7EC-473B-A563-F525BD7E15FA}"/>
              </a:ext>
            </a:extLst>
          </p:cNvPr>
          <p:cNvSpPr>
            <a:spLocks noChangeArrowheads="1"/>
          </p:cNvSpPr>
          <p:nvPr/>
        </p:nvSpPr>
        <p:spPr bwMode="auto">
          <a:xfrm>
            <a:off x="6327514" y="5093603"/>
            <a:ext cx="211601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2000" i="1" dirty="0">
                <a:solidFill>
                  <a:schemeClr val="tx1"/>
                </a:solidFill>
                <a:latin typeface="Arial" panose="020B0604020202020204" pitchFamily="34" charset="0"/>
                <a:ea typeface="PMingLiU" pitchFamily="18" charset="-120"/>
                <a:cs typeface="Arial" panose="020B0604020202020204" pitchFamily="34" charset="0"/>
              </a:rPr>
              <a:t>balance = Read(b)</a:t>
            </a:r>
            <a:endParaRPr lang="en-GB" altLang="zh-TW"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38" name="Rectangle 36">
            <a:extLst>
              <a:ext uri="{FF2B5EF4-FFF2-40B4-BE49-F238E27FC236}">
                <a16:creationId xmlns:a16="http://schemas.microsoft.com/office/drawing/2014/main" id="{40459EF8-03D0-4436-A26A-0894ACB79FA8}"/>
              </a:ext>
            </a:extLst>
          </p:cNvPr>
          <p:cNvSpPr>
            <a:spLocks noChangeArrowheads="1"/>
          </p:cNvSpPr>
          <p:nvPr/>
        </p:nvSpPr>
        <p:spPr bwMode="auto">
          <a:xfrm>
            <a:off x="9164498" y="5093603"/>
            <a:ext cx="57003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2000" dirty="0">
                <a:solidFill>
                  <a:schemeClr val="tx1"/>
                </a:solidFill>
                <a:latin typeface="Arial" panose="020B0604020202020204" pitchFamily="34" charset="0"/>
                <a:ea typeface="PMingLiU" pitchFamily="18" charset="-120"/>
                <a:cs typeface="Arial" panose="020B0604020202020204" pitchFamily="34" charset="0"/>
              </a:rPr>
              <a:t>$220</a:t>
            </a:r>
            <a:endParaRPr lang="en-GB" altLang="zh-TW"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41" name="Rectangle 39">
            <a:extLst>
              <a:ext uri="{FF2B5EF4-FFF2-40B4-BE49-F238E27FC236}">
                <a16:creationId xmlns:a16="http://schemas.microsoft.com/office/drawing/2014/main" id="{3FC142D6-C59B-40AD-B664-D029C4F1C5F8}"/>
              </a:ext>
            </a:extLst>
          </p:cNvPr>
          <p:cNvSpPr>
            <a:spLocks noChangeArrowheads="1"/>
          </p:cNvSpPr>
          <p:nvPr/>
        </p:nvSpPr>
        <p:spPr bwMode="auto">
          <a:xfrm>
            <a:off x="6327514" y="5509528"/>
            <a:ext cx="267579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2000" i="1" dirty="0">
                <a:solidFill>
                  <a:schemeClr val="tx1"/>
                </a:solidFill>
                <a:latin typeface="Arial" panose="020B0604020202020204" pitchFamily="34" charset="0"/>
                <a:ea typeface="PMingLiU" pitchFamily="18" charset="-120"/>
                <a:cs typeface="Arial" panose="020B0604020202020204" pitchFamily="34" charset="0"/>
              </a:rPr>
              <a:t>Write(b) = balance + 30</a:t>
            </a:r>
            <a:endParaRPr lang="en-GB" altLang="zh-TW"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42" name="Rectangle 40">
            <a:extLst>
              <a:ext uri="{FF2B5EF4-FFF2-40B4-BE49-F238E27FC236}">
                <a16:creationId xmlns:a16="http://schemas.microsoft.com/office/drawing/2014/main" id="{E5A4E238-ACE3-4BAA-B858-CDED437A98B6}"/>
              </a:ext>
            </a:extLst>
          </p:cNvPr>
          <p:cNvSpPr>
            <a:spLocks noChangeArrowheads="1"/>
          </p:cNvSpPr>
          <p:nvPr/>
        </p:nvSpPr>
        <p:spPr bwMode="auto">
          <a:xfrm>
            <a:off x="9164498" y="5509528"/>
            <a:ext cx="57003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2000" dirty="0">
                <a:solidFill>
                  <a:schemeClr val="tx1"/>
                </a:solidFill>
                <a:latin typeface="Arial" panose="020B0604020202020204" pitchFamily="34" charset="0"/>
                <a:ea typeface="PMingLiU" pitchFamily="18" charset="-120"/>
                <a:cs typeface="Arial" panose="020B0604020202020204" pitchFamily="34" charset="0"/>
              </a:rPr>
              <a:t>$250</a:t>
            </a:r>
            <a:endParaRPr lang="en-GB" altLang="zh-TW"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45" name="Rectangle 43">
            <a:extLst>
              <a:ext uri="{FF2B5EF4-FFF2-40B4-BE49-F238E27FC236}">
                <a16:creationId xmlns:a16="http://schemas.microsoft.com/office/drawing/2014/main" id="{6ED0F4B5-0574-4CE7-A072-C92EA2302904}"/>
              </a:ext>
            </a:extLst>
          </p:cNvPr>
          <p:cNvSpPr>
            <a:spLocks noChangeArrowheads="1"/>
          </p:cNvSpPr>
          <p:nvPr/>
        </p:nvSpPr>
        <p:spPr bwMode="auto">
          <a:xfrm>
            <a:off x="2494698" y="5880776"/>
            <a:ext cx="261131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2000" i="1" dirty="0">
                <a:solidFill>
                  <a:schemeClr val="tx1"/>
                </a:solidFill>
                <a:latin typeface="Arial" panose="020B0604020202020204" pitchFamily="34" charset="0"/>
                <a:ea typeface="PMingLiU" pitchFamily="18" charset="-120"/>
                <a:cs typeface="Arial" panose="020B0604020202020204" pitchFamily="34" charset="0"/>
              </a:rPr>
              <a:t>Write(a) = balance - 20</a:t>
            </a:r>
            <a:endParaRPr lang="en-GB" altLang="zh-TW"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46" name="Rectangle 44">
            <a:extLst>
              <a:ext uri="{FF2B5EF4-FFF2-40B4-BE49-F238E27FC236}">
                <a16:creationId xmlns:a16="http://schemas.microsoft.com/office/drawing/2014/main" id="{5E053C39-AABC-4EB3-AF9C-BAB436ED0FE4}"/>
              </a:ext>
            </a:extLst>
          </p:cNvPr>
          <p:cNvSpPr>
            <a:spLocks noChangeArrowheads="1"/>
          </p:cNvSpPr>
          <p:nvPr/>
        </p:nvSpPr>
        <p:spPr bwMode="auto">
          <a:xfrm>
            <a:off x="5333148" y="5880776"/>
            <a:ext cx="568569"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zh-TW" altLang="en-GB" sz="2000">
                <a:solidFill>
                  <a:schemeClr val="tx1"/>
                </a:solidFill>
                <a:latin typeface="Arial" panose="020B0604020202020204" pitchFamily="34" charset="0"/>
                <a:ea typeface="PMingLiU" pitchFamily="18" charset="-120"/>
                <a:cs typeface="Arial" panose="020B0604020202020204" pitchFamily="34" charset="0"/>
              </a:rPr>
              <a:t>  </a:t>
            </a:r>
            <a:r>
              <a:rPr lang="en-GB" altLang="zh-TW" sz="2000">
                <a:solidFill>
                  <a:schemeClr val="tx1"/>
                </a:solidFill>
                <a:latin typeface="Arial" panose="020B0604020202020204" pitchFamily="34" charset="0"/>
                <a:ea typeface="PMingLiU" pitchFamily="18" charset="-120"/>
                <a:cs typeface="Arial" panose="020B0604020202020204" pitchFamily="34" charset="0"/>
              </a:rPr>
              <a:t>$80</a:t>
            </a:r>
            <a:endParaRPr lang="en-GB" altLang="zh-TW">
              <a:solidFill>
                <a:schemeClr val="tx1"/>
              </a:solidFill>
              <a:latin typeface="Arial" panose="020B0604020202020204" pitchFamily="34" charset="0"/>
              <a:ea typeface="PMingLiU" pitchFamily="18" charset="-120"/>
              <a:cs typeface="Arial" panose="020B0604020202020204" pitchFamily="34" charset="0"/>
            </a:endParaRPr>
          </a:p>
        </p:txBody>
      </p:sp>
      <p:sp>
        <p:nvSpPr>
          <p:cNvPr id="48" name="Rectangle 46">
            <a:extLst>
              <a:ext uri="{FF2B5EF4-FFF2-40B4-BE49-F238E27FC236}">
                <a16:creationId xmlns:a16="http://schemas.microsoft.com/office/drawing/2014/main" id="{548CBDAB-6DC3-4C16-BEFB-29CC388D6BD4}"/>
              </a:ext>
            </a:extLst>
          </p:cNvPr>
          <p:cNvSpPr>
            <a:spLocks noChangeArrowheads="1"/>
          </p:cNvSpPr>
          <p:nvPr/>
        </p:nvSpPr>
        <p:spPr bwMode="auto">
          <a:xfrm>
            <a:off x="9231906" y="5955615"/>
            <a:ext cx="703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zh-TW" altLang="en-GB" sz="2000" i="1">
                <a:solidFill>
                  <a:schemeClr val="tx1"/>
                </a:solidFill>
                <a:latin typeface="Arial" panose="020B0604020202020204" pitchFamily="34" charset="0"/>
                <a:ea typeface="PMingLiU" pitchFamily="18" charset="-120"/>
                <a:cs typeface="Arial" panose="020B0604020202020204" pitchFamily="34" charset="0"/>
              </a:rPr>
              <a:t> </a:t>
            </a:r>
            <a:endParaRPr lang="zh-TW" altLang="en-GB">
              <a:solidFill>
                <a:schemeClr val="tx1"/>
              </a:solidFill>
              <a:latin typeface="Arial" panose="020B0604020202020204" pitchFamily="34" charset="0"/>
              <a:ea typeface="PMingLiU" pitchFamily="18" charset="-120"/>
              <a:cs typeface="Arial" panose="020B0604020202020204" pitchFamily="34" charset="0"/>
            </a:endParaRPr>
          </a:p>
        </p:txBody>
      </p:sp>
      <p:sp>
        <p:nvSpPr>
          <p:cNvPr id="51" name="Rectangle 49">
            <a:extLst>
              <a:ext uri="{FF2B5EF4-FFF2-40B4-BE49-F238E27FC236}">
                <a16:creationId xmlns:a16="http://schemas.microsoft.com/office/drawing/2014/main" id="{32B80B6A-A19B-4CF8-8A2B-CE0E74843C05}"/>
              </a:ext>
            </a:extLst>
          </p:cNvPr>
          <p:cNvSpPr>
            <a:spLocks noChangeArrowheads="1"/>
          </p:cNvSpPr>
          <p:nvPr/>
        </p:nvSpPr>
        <p:spPr bwMode="auto">
          <a:xfrm>
            <a:off x="6327514" y="6218912"/>
            <a:ext cx="25966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2000" i="1" dirty="0">
                <a:solidFill>
                  <a:schemeClr val="tx1"/>
                </a:solidFill>
                <a:latin typeface="Arial" panose="020B0604020202020204" pitchFamily="34" charset="0"/>
                <a:ea typeface="PMingLiU" pitchFamily="18" charset="-120"/>
                <a:cs typeface="Arial" panose="020B0604020202020204" pitchFamily="34" charset="0"/>
              </a:rPr>
              <a:t>Write(c) = balance - 30</a:t>
            </a:r>
            <a:endParaRPr lang="en-GB" altLang="zh-TW"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52" name="Rectangle 50">
            <a:extLst>
              <a:ext uri="{FF2B5EF4-FFF2-40B4-BE49-F238E27FC236}">
                <a16:creationId xmlns:a16="http://schemas.microsoft.com/office/drawing/2014/main" id="{A89E0B14-DABE-434D-8A8B-3B598E1D153F}"/>
              </a:ext>
            </a:extLst>
          </p:cNvPr>
          <p:cNvSpPr>
            <a:spLocks noChangeArrowheads="1"/>
          </p:cNvSpPr>
          <p:nvPr/>
        </p:nvSpPr>
        <p:spPr bwMode="auto">
          <a:xfrm>
            <a:off x="9164498" y="6218912"/>
            <a:ext cx="57003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2000" dirty="0">
                <a:solidFill>
                  <a:schemeClr val="tx1"/>
                </a:solidFill>
                <a:latin typeface="Arial" panose="020B0604020202020204" pitchFamily="34" charset="0"/>
                <a:ea typeface="PMingLiU" pitchFamily="18" charset="-120"/>
                <a:cs typeface="Arial" panose="020B0604020202020204" pitchFamily="34" charset="0"/>
              </a:rPr>
              <a:t>$270</a:t>
            </a:r>
            <a:endParaRPr lang="en-GB" altLang="zh-TW" dirty="0">
              <a:solidFill>
                <a:schemeClr val="tx1"/>
              </a:solidFill>
              <a:latin typeface="Arial" panose="020B0604020202020204" pitchFamily="34" charset="0"/>
              <a:ea typeface="PMingLiU" pitchFamily="18" charset="-120"/>
              <a:cs typeface="Arial" panose="020B0604020202020204" pitchFamily="34" charset="0"/>
            </a:endParaRPr>
          </a:p>
        </p:txBody>
      </p:sp>
    </p:spTree>
    <p:extLst>
      <p:ext uri="{BB962C8B-B14F-4D97-AF65-F5344CB8AC3E}">
        <p14:creationId xmlns:p14="http://schemas.microsoft.com/office/powerpoint/2010/main" val="1946054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A6A5A-6909-4CFB-8216-17FAFDA4080A}"/>
              </a:ext>
            </a:extLst>
          </p:cNvPr>
          <p:cNvSpPr>
            <a:spLocks noGrp="1"/>
          </p:cNvSpPr>
          <p:nvPr>
            <p:ph type="title"/>
          </p:nvPr>
        </p:nvSpPr>
        <p:spPr/>
        <p:txBody>
          <a:bodyPr/>
          <a:lstStyle/>
          <a:p>
            <a:r>
              <a:rPr lang="en-US" altLang="zh-CN" dirty="0"/>
              <a:t>ACID Properties</a:t>
            </a:r>
            <a:endParaRPr lang="en-HK" dirty="0"/>
          </a:p>
        </p:txBody>
      </p:sp>
      <p:sp>
        <p:nvSpPr>
          <p:cNvPr id="3" name="Content Placeholder 2">
            <a:extLst>
              <a:ext uri="{FF2B5EF4-FFF2-40B4-BE49-F238E27FC236}">
                <a16:creationId xmlns:a16="http://schemas.microsoft.com/office/drawing/2014/main" id="{8BB27383-5393-4D7C-BB8F-E6A3EDFB656C}"/>
              </a:ext>
            </a:extLst>
          </p:cNvPr>
          <p:cNvSpPr>
            <a:spLocks noGrp="1"/>
          </p:cNvSpPr>
          <p:nvPr>
            <p:ph idx="1"/>
          </p:nvPr>
        </p:nvSpPr>
        <p:spPr/>
        <p:txBody>
          <a:bodyPr>
            <a:normAutofit/>
          </a:bodyPr>
          <a:lstStyle/>
          <a:p>
            <a:r>
              <a:rPr lang="en-US" altLang="en-US" sz="2400" dirty="0"/>
              <a:t>Atomicity: A transaction is an atomic unit of processing. It is either performed completely or not performed at all (all or nothing)</a:t>
            </a:r>
          </a:p>
          <a:p>
            <a:r>
              <a:rPr lang="en-US" altLang="en-US" sz="2400" dirty="0"/>
              <a:t>Consistency: A correct execution of a transaction must take the database from one consistent state to another (correctness)</a:t>
            </a:r>
          </a:p>
          <a:p>
            <a:r>
              <a:rPr lang="en-US" altLang="en-US" sz="2400" dirty="0"/>
              <a:t>Isolation: A transaction should not make its updates visible to other transactions until it is committed (no partial results)</a:t>
            </a:r>
          </a:p>
          <a:p>
            <a:r>
              <a:rPr lang="en-US" altLang="en-US" sz="2400" dirty="0"/>
              <a:t>Durability: Once a transaction changes the database state and the changes are committed, these changes must never be lost because of subsequent failure (committed and permanent results)</a:t>
            </a:r>
          </a:p>
        </p:txBody>
      </p:sp>
      <p:sp>
        <p:nvSpPr>
          <p:cNvPr id="4" name="Slide Number Placeholder 3">
            <a:extLst>
              <a:ext uri="{FF2B5EF4-FFF2-40B4-BE49-F238E27FC236}">
                <a16:creationId xmlns:a16="http://schemas.microsoft.com/office/drawing/2014/main" id="{6CCF80DC-A233-4654-AA21-04F80A03DCAE}"/>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853049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F3C5D-9750-4483-B85C-EE46B8FDD96D}"/>
              </a:ext>
            </a:extLst>
          </p:cNvPr>
          <p:cNvSpPr>
            <a:spLocks noGrp="1"/>
          </p:cNvSpPr>
          <p:nvPr>
            <p:ph type="title"/>
          </p:nvPr>
        </p:nvSpPr>
        <p:spPr/>
        <p:txBody>
          <a:bodyPr/>
          <a:lstStyle/>
          <a:p>
            <a:r>
              <a:rPr lang="en-HK" dirty="0"/>
              <a:t>Read and Write Operation Conflict Rules</a:t>
            </a:r>
          </a:p>
        </p:txBody>
      </p:sp>
      <p:graphicFrame>
        <p:nvGraphicFramePr>
          <p:cNvPr id="5" name="Content Placeholder 4">
            <a:extLst>
              <a:ext uri="{FF2B5EF4-FFF2-40B4-BE49-F238E27FC236}">
                <a16:creationId xmlns:a16="http://schemas.microsoft.com/office/drawing/2014/main" id="{D54DD591-3861-4E6F-95D5-11BC37DD44F9}"/>
              </a:ext>
            </a:extLst>
          </p:cNvPr>
          <p:cNvGraphicFramePr>
            <a:graphicFrameLocks noGrp="1"/>
          </p:cNvGraphicFramePr>
          <p:nvPr>
            <p:ph idx="1"/>
            <p:extLst>
              <p:ext uri="{D42A27DB-BD31-4B8C-83A1-F6EECF244321}">
                <p14:modId xmlns:p14="http://schemas.microsoft.com/office/powerpoint/2010/main" val="895253486"/>
              </p:ext>
            </p:extLst>
          </p:nvPr>
        </p:nvGraphicFramePr>
        <p:xfrm>
          <a:off x="1203325" y="2011363"/>
          <a:ext cx="9783762" cy="4023360"/>
        </p:xfrm>
        <a:graphic>
          <a:graphicData uri="http://schemas.openxmlformats.org/drawingml/2006/table">
            <a:tbl>
              <a:tblPr firstRow="1" bandRow="1">
                <a:tableStyleId>{00A15C55-8517-42AA-B614-E9B94910E393}</a:tableStyleId>
              </a:tblPr>
              <a:tblGrid>
                <a:gridCol w="1630627">
                  <a:extLst>
                    <a:ext uri="{9D8B030D-6E8A-4147-A177-3AD203B41FA5}">
                      <a16:colId xmlns:a16="http://schemas.microsoft.com/office/drawing/2014/main" val="2133256082"/>
                    </a:ext>
                  </a:extLst>
                </a:gridCol>
                <a:gridCol w="1630627">
                  <a:extLst>
                    <a:ext uri="{9D8B030D-6E8A-4147-A177-3AD203B41FA5}">
                      <a16:colId xmlns:a16="http://schemas.microsoft.com/office/drawing/2014/main" val="2284278742"/>
                    </a:ext>
                  </a:extLst>
                </a:gridCol>
                <a:gridCol w="1479021">
                  <a:extLst>
                    <a:ext uri="{9D8B030D-6E8A-4147-A177-3AD203B41FA5}">
                      <a16:colId xmlns:a16="http://schemas.microsoft.com/office/drawing/2014/main" val="1694724570"/>
                    </a:ext>
                  </a:extLst>
                </a:gridCol>
                <a:gridCol w="5043487">
                  <a:extLst>
                    <a:ext uri="{9D8B030D-6E8A-4147-A177-3AD203B41FA5}">
                      <a16:colId xmlns:a16="http://schemas.microsoft.com/office/drawing/2014/main" val="2389381"/>
                    </a:ext>
                  </a:extLst>
                </a:gridCol>
              </a:tblGrid>
              <a:tr h="37084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ltLang="zh-TW" sz="2000" i="0" dirty="0">
                          <a:solidFill>
                            <a:schemeClr val="tx1"/>
                          </a:solidFill>
                          <a:latin typeface="Arial" panose="020B0604020202020204" pitchFamily="34" charset="0"/>
                          <a:ea typeface="PMingLiU" pitchFamily="18" charset="-120"/>
                          <a:cs typeface="Arial" panose="020B0604020202020204" pitchFamily="34" charset="0"/>
                        </a:rPr>
                        <a:t>Operations of Different</a:t>
                      </a:r>
                      <a:r>
                        <a:rPr lang="en-HK" altLang="zh-TW" sz="2000" i="0" dirty="0">
                          <a:solidFill>
                            <a:schemeClr val="tx1"/>
                          </a:solidFill>
                          <a:latin typeface="Arial" panose="020B0604020202020204" pitchFamily="34" charset="0"/>
                          <a:ea typeface="PMingLiU" pitchFamily="18" charset="-120"/>
                          <a:cs typeface="Arial" panose="020B0604020202020204" pitchFamily="34" charset="0"/>
                        </a:rPr>
                        <a:t> T</a:t>
                      </a:r>
                      <a:r>
                        <a:rPr lang="en-GB" altLang="zh-TW" sz="2000" i="0" dirty="0" err="1">
                          <a:solidFill>
                            <a:schemeClr val="tx1"/>
                          </a:solidFill>
                          <a:latin typeface="Arial" panose="020B0604020202020204" pitchFamily="34" charset="0"/>
                          <a:ea typeface="PMingLiU" pitchFamily="18" charset="-120"/>
                          <a:cs typeface="Arial" panose="020B0604020202020204" pitchFamily="34" charset="0"/>
                        </a:rPr>
                        <a:t>ransactions</a:t>
                      </a:r>
                      <a:endParaRPr lang="en-GB" altLang="zh-TW" sz="2000" i="0" dirty="0">
                        <a:solidFill>
                          <a:schemeClr val="tx1"/>
                        </a:solidFill>
                        <a:latin typeface="Arial" panose="020B0604020202020204" pitchFamily="34" charset="0"/>
                        <a:ea typeface="PMingLiU" pitchFamily="18" charset="-120"/>
                        <a:cs typeface="Arial" panose="020B0604020202020204" pitchFamily="34" charset="0"/>
                      </a:endParaRPr>
                    </a:p>
                  </a:txBody>
                  <a:tcPr/>
                </a:tc>
                <a:tc hMerge="1">
                  <a:txBody>
                    <a:bodyPr/>
                    <a:lstStyle/>
                    <a:p>
                      <a:endParaRPr lang="en-HK" dirty="0"/>
                    </a:p>
                  </a:txBody>
                  <a:tcPr/>
                </a:tc>
                <a:tc>
                  <a:txBody>
                    <a:bodyPr/>
                    <a:lstStyle/>
                    <a:p>
                      <a:r>
                        <a:rPr lang="en-GB" altLang="zh-TW" sz="2000" i="0" dirty="0">
                          <a:solidFill>
                            <a:schemeClr val="tx1"/>
                          </a:solidFill>
                          <a:latin typeface="Arial" panose="020B0604020202020204" pitchFamily="34" charset="0"/>
                          <a:ea typeface="PMingLiU" pitchFamily="18" charset="-120"/>
                          <a:cs typeface="Arial" panose="020B0604020202020204" pitchFamily="34" charset="0"/>
                        </a:rPr>
                        <a:t>Conflict</a:t>
                      </a:r>
                      <a:endParaRPr lang="en-HK" sz="2000" i="0" dirty="0">
                        <a:solidFill>
                          <a:schemeClr val="tx1"/>
                        </a:solidFill>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ltLang="zh-TW" sz="2000" i="0" dirty="0">
                          <a:solidFill>
                            <a:schemeClr val="tx1"/>
                          </a:solidFill>
                          <a:latin typeface="Arial" panose="020B0604020202020204" pitchFamily="34" charset="0"/>
                          <a:ea typeface="PMingLiU" pitchFamily="18" charset="-120"/>
                          <a:cs typeface="Arial" panose="020B0604020202020204" pitchFamily="34" charset="0"/>
                        </a:rPr>
                        <a:t>Reason</a:t>
                      </a:r>
                    </a:p>
                    <a:p>
                      <a:endParaRPr lang="en-HK" sz="2000" i="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901796669"/>
                  </a:ext>
                </a:extLst>
              </a:tr>
              <a:tr h="370840">
                <a:tc>
                  <a:txBody>
                    <a:bodyPr/>
                    <a:lstStyle/>
                    <a:p>
                      <a:r>
                        <a:rPr lang="en-US" altLang="zh-TW" sz="2000" i="0" kern="1200" dirty="0">
                          <a:solidFill>
                            <a:srgbClr val="000000"/>
                          </a:solidFill>
                          <a:latin typeface="Arial" panose="020B0604020202020204" pitchFamily="34" charset="0"/>
                          <a:ea typeface="PMingLiU" pitchFamily="18" charset="-120"/>
                          <a:cs typeface="Arial" panose="020B0604020202020204" pitchFamily="34" charset="0"/>
                        </a:rPr>
                        <a:t>R</a:t>
                      </a:r>
                      <a:r>
                        <a:rPr lang="en-GB" altLang="zh-TW" sz="2000" i="0" kern="1200" dirty="0" err="1">
                          <a:solidFill>
                            <a:srgbClr val="000000"/>
                          </a:solidFill>
                          <a:latin typeface="Arial" panose="020B0604020202020204" pitchFamily="34" charset="0"/>
                          <a:ea typeface="PMingLiU" pitchFamily="18" charset="-120"/>
                          <a:cs typeface="Arial" panose="020B0604020202020204" pitchFamily="34" charset="0"/>
                        </a:rPr>
                        <a:t>ead</a:t>
                      </a:r>
                      <a:endParaRPr lang="en-HK" sz="2000" i="0" kern="1200" dirty="0">
                        <a:solidFill>
                          <a:srgbClr val="000000"/>
                        </a:solidFill>
                        <a:latin typeface="Arial" panose="020B0604020202020204" pitchFamily="34" charset="0"/>
                        <a:ea typeface="PMingLiU" pitchFamily="18" charset="-120"/>
                        <a:cs typeface="Arial" panose="020B0604020202020204" pitchFamily="34" charset="0"/>
                      </a:endParaRPr>
                    </a:p>
                  </a:txBody>
                  <a:tcPr/>
                </a:tc>
                <a:tc>
                  <a:txBody>
                    <a:bodyPr/>
                    <a:lstStyle/>
                    <a:p>
                      <a:r>
                        <a:rPr lang="en-GB" altLang="zh-TW" sz="2000" i="0" kern="1200" dirty="0">
                          <a:solidFill>
                            <a:srgbClr val="000000"/>
                          </a:solidFill>
                          <a:latin typeface="Arial" panose="020B0604020202020204" pitchFamily="34" charset="0"/>
                          <a:ea typeface="PMingLiU" pitchFamily="18" charset="-120"/>
                          <a:cs typeface="Arial" panose="020B0604020202020204" pitchFamily="34" charset="0"/>
                        </a:rPr>
                        <a:t>Read</a:t>
                      </a:r>
                      <a:endParaRPr lang="en-HK" sz="2000" i="0" kern="1200" dirty="0">
                        <a:solidFill>
                          <a:srgbClr val="000000"/>
                        </a:solidFill>
                        <a:latin typeface="Arial" panose="020B0604020202020204" pitchFamily="34" charset="0"/>
                        <a:ea typeface="PMingLiU" pitchFamily="18" charset="-120"/>
                        <a:cs typeface="Arial" panose="020B0604020202020204" pitchFamily="34" charset="0"/>
                      </a:endParaRPr>
                    </a:p>
                  </a:txBody>
                  <a:tcPr/>
                </a:tc>
                <a:tc>
                  <a:txBody>
                    <a:bodyPr/>
                    <a:lstStyle/>
                    <a:p>
                      <a:r>
                        <a:rPr lang="en-HK" sz="2000" i="0" kern="1200" dirty="0">
                          <a:solidFill>
                            <a:srgbClr val="000000"/>
                          </a:solidFill>
                          <a:latin typeface="Arial" panose="020B0604020202020204" pitchFamily="34" charset="0"/>
                          <a:ea typeface="PMingLiU" pitchFamily="18" charset="-120"/>
                          <a:cs typeface="Arial" panose="020B0604020202020204" pitchFamily="34" charset="0"/>
                        </a:rPr>
                        <a:t>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ltLang="zh-TW" sz="2000" i="0" kern="1200" dirty="0">
                          <a:solidFill>
                            <a:srgbClr val="000000"/>
                          </a:solidFill>
                          <a:latin typeface="Arial" panose="020B0604020202020204" pitchFamily="34" charset="0"/>
                          <a:ea typeface="PMingLiU" pitchFamily="18" charset="-120"/>
                          <a:cs typeface="Arial" panose="020B0604020202020204" pitchFamily="34" charset="0"/>
                        </a:rPr>
                        <a:t>Because the effect of a pair of </a:t>
                      </a:r>
                      <a:r>
                        <a:rPr lang="en-HK" sz="2000" i="0" kern="1200" dirty="0">
                          <a:solidFill>
                            <a:srgbClr val="000000"/>
                          </a:solidFill>
                          <a:latin typeface="Arial" panose="020B0604020202020204" pitchFamily="34" charset="0"/>
                          <a:ea typeface="PMingLiU" pitchFamily="18" charset="-120"/>
                          <a:cs typeface="Arial" panose="020B0604020202020204" pitchFamily="34" charset="0"/>
                        </a:rPr>
                        <a:t>read </a:t>
                      </a:r>
                      <a:r>
                        <a:rPr lang="en-GB" altLang="zh-TW" sz="2000" i="0" kern="1200" dirty="0">
                          <a:solidFill>
                            <a:srgbClr val="000000"/>
                          </a:solidFill>
                          <a:latin typeface="Arial" panose="020B0604020202020204" pitchFamily="34" charset="0"/>
                          <a:ea typeface="PMingLiU" pitchFamily="18" charset="-120"/>
                          <a:cs typeface="Arial" panose="020B0604020202020204" pitchFamily="34" charset="0"/>
                        </a:rPr>
                        <a:t>operations does not depend on the order in which they are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altLang="zh-TW" sz="2000" i="0" kern="1200" dirty="0">
                          <a:solidFill>
                            <a:srgbClr val="000000"/>
                          </a:solidFill>
                          <a:latin typeface="Arial" panose="020B0604020202020204" pitchFamily="34" charset="0"/>
                          <a:ea typeface="PMingLiU" pitchFamily="18" charset="-120"/>
                          <a:cs typeface="Arial" panose="020B0604020202020204" pitchFamily="34" charset="0"/>
                        </a:rPr>
                        <a:t>executed</a:t>
                      </a:r>
                    </a:p>
                  </a:txBody>
                  <a:tcPr/>
                </a:tc>
                <a:extLst>
                  <a:ext uri="{0D108BD9-81ED-4DB2-BD59-A6C34878D82A}">
                    <a16:rowId xmlns:a16="http://schemas.microsoft.com/office/drawing/2014/main" val="1674811571"/>
                  </a:ext>
                </a:extLst>
              </a:tr>
              <a:tr h="370840">
                <a:tc>
                  <a:txBody>
                    <a:bodyPr/>
                    <a:lstStyle/>
                    <a:p>
                      <a:r>
                        <a:rPr lang="en-US" altLang="zh-TW" sz="2000" i="0" kern="1200" dirty="0">
                          <a:solidFill>
                            <a:srgbClr val="000000"/>
                          </a:solidFill>
                          <a:latin typeface="Arial" panose="020B0604020202020204" pitchFamily="34" charset="0"/>
                          <a:ea typeface="PMingLiU" pitchFamily="18" charset="-120"/>
                          <a:cs typeface="Arial" panose="020B0604020202020204" pitchFamily="34" charset="0"/>
                        </a:rPr>
                        <a:t>R</a:t>
                      </a:r>
                      <a:r>
                        <a:rPr lang="en-HK" sz="2000" i="0" kern="1200" dirty="0" err="1">
                          <a:solidFill>
                            <a:srgbClr val="000000"/>
                          </a:solidFill>
                          <a:latin typeface="Arial" panose="020B0604020202020204" pitchFamily="34" charset="0"/>
                          <a:ea typeface="PMingLiU" pitchFamily="18" charset="-120"/>
                          <a:cs typeface="Arial" panose="020B0604020202020204" pitchFamily="34" charset="0"/>
                        </a:rPr>
                        <a:t>ead</a:t>
                      </a:r>
                      <a:endParaRPr lang="en-HK" sz="2000" i="0" kern="1200" dirty="0">
                        <a:solidFill>
                          <a:srgbClr val="000000"/>
                        </a:solidFill>
                        <a:latin typeface="Arial" panose="020B0604020202020204" pitchFamily="34" charset="0"/>
                        <a:ea typeface="PMingLiU" pitchFamily="18" charset="-120"/>
                        <a:cs typeface="Arial" panose="020B0604020202020204" pitchFamily="34" charset="0"/>
                      </a:endParaRPr>
                    </a:p>
                  </a:txBody>
                  <a:tcPr/>
                </a:tc>
                <a:tc>
                  <a:txBody>
                    <a:bodyPr/>
                    <a:lstStyle/>
                    <a:p>
                      <a:r>
                        <a:rPr lang="en-HK" sz="2000" i="0" kern="1200" dirty="0">
                          <a:solidFill>
                            <a:srgbClr val="000000"/>
                          </a:solidFill>
                          <a:latin typeface="Arial" panose="020B0604020202020204" pitchFamily="34" charset="0"/>
                          <a:ea typeface="PMingLiU" pitchFamily="18" charset="-120"/>
                          <a:cs typeface="Arial" panose="020B0604020202020204" pitchFamily="34" charset="0"/>
                        </a:rPr>
                        <a:t>Write</a:t>
                      </a:r>
                    </a:p>
                  </a:txBody>
                  <a:tcPr/>
                </a:tc>
                <a:tc>
                  <a:txBody>
                    <a:bodyPr/>
                    <a:lstStyle/>
                    <a:p>
                      <a:r>
                        <a:rPr lang="en-HK" sz="2000" i="0" kern="1200" dirty="0">
                          <a:solidFill>
                            <a:srgbClr val="000000"/>
                          </a:solidFill>
                          <a:latin typeface="Arial" panose="020B0604020202020204" pitchFamily="34" charset="0"/>
                          <a:ea typeface="PMingLiU" pitchFamily="18" charset="-120"/>
                          <a:cs typeface="Arial" panose="020B0604020202020204" pitchFamily="34" charset="0"/>
                        </a:rPr>
                        <a:t>Yes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ltLang="zh-TW" sz="2000" i="0" kern="1200" dirty="0">
                          <a:solidFill>
                            <a:srgbClr val="000000"/>
                          </a:solidFill>
                          <a:latin typeface="Arial" panose="020B0604020202020204" pitchFamily="34" charset="0"/>
                          <a:ea typeface="PMingLiU" pitchFamily="18" charset="-120"/>
                          <a:cs typeface="Arial" panose="020B0604020202020204" pitchFamily="34" charset="0"/>
                        </a:rPr>
                        <a:t>Because the effect of a </a:t>
                      </a:r>
                      <a:r>
                        <a:rPr lang="en-HK" altLang="zh-TW" sz="2000" i="0" kern="1200" dirty="0">
                          <a:solidFill>
                            <a:srgbClr val="000000"/>
                          </a:solidFill>
                          <a:latin typeface="Arial" panose="020B0604020202020204" pitchFamily="34" charset="0"/>
                          <a:ea typeface="PMingLiU" pitchFamily="18" charset="-120"/>
                          <a:cs typeface="Arial" panose="020B0604020202020204" pitchFamily="34" charset="0"/>
                        </a:rPr>
                        <a:t>read and a write operation </a:t>
                      </a:r>
                      <a:r>
                        <a:rPr lang="en-GB" altLang="zh-TW" sz="2000" i="0" kern="1200" dirty="0">
                          <a:solidFill>
                            <a:srgbClr val="000000"/>
                          </a:solidFill>
                          <a:latin typeface="Arial" panose="020B0604020202020204" pitchFamily="34" charset="0"/>
                          <a:ea typeface="PMingLiU" pitchFamily="18" charset="-120"/>
                          <a:cs typeface="Arial" panose="020B0604020202020204" pitchFamily="34" charset="0"/>
                        </a:rPr>
                        <a:t>depends on the order of their execution</a:t>
                      </a:r>
                    </a:p>
                  </a:txBody>
                  <a:tcPr/>
                </a:tc>
                <a:extLst>
                  <a:ext uri="{0D108BD9-81ED-4DB2-BD59-A6C34878D82A}">
                    <a16:rowId xmlns:a16="http://schemas.microsoft.com/office/drawing/2014/main" val="2054079669"/>
                  </a:ext>
                </a:extLst>
              </a:tr>
              <a:tr h="370840">
                <a:tc>
                  <a:txBody>
                    <a:bodyPr/>
                    <a:lstStyle/>
                    <a:p>
                      <a:r>
                        <a:rPr lang="en-US" altLang="zh-TW" sz="2000" i="0" kern="1200" dirty="0">
                          <a:solidFill>
                            <a:srgbClr val="000000"/>
                          </a:solidFill>
                          <a:latin typeface="Arial" panose="020B0604020202020204" pitchFamily="34" charset="0"/>
                          <a:ea typeface="PMingLiU" pitchFamily="18" charset="-120"/>
                          <a:cs typeface="Arial" panose="020B0604020202020204" pitchFamily="34" charset="0"/>
                        </a:rPr>
                        <a:t>W</a:t>
                      </a:r>
                      <a:r>
                        <a:rPr lang="en-HK" sz="2000" i="0" kern="1200" dirty="0">
                          <a:solidFill>
                            <a:srgbClr val="000000"/>
                          </a:solidFill>
                          <a:latin typeface="Arial" panose="020B0604020202020204" pitchFamily="34" charset="0"/>
                          <a:ea typeface="PMingLiU" pitchFamily="18" charset="-120"/>
                          <a:cs typeface="Arial" panose="020B0604020202020204" pitchFamily="34" charset="0"/>
                        </a:rPr>
                        <a:t>rite</a:t>
                      </a:r>
                    </a:p>
                  </a:txBody>
                  <a:tcPr/>
                </a:tc>
                <a:tc>
                  <a:txBody>
                    <a:bodyPr/>
                    <a:lstStyle/>
                    <a:p>
                      <a:r>
                        <a:rPr lang="en-HK" sz="2000" i="0" kern="1200" dirty="0">
                          <a:solidFill>
                            <a:srgbClr val="000000"/>
                          </a:solidFill>
                          <a:latin typeface="Arial" panose="020B0604020202020204" pitchFamily="34" charset="0"/>
                          <a:ea typeface="PMingLiU" pitchFamily="18" charset="-120"/>
                          <a:cs typeface="Arial" panose="020B0604020202020204" pitchFamily="34" charset="0"/>
                        </a:rPr>
                        <a:t>Write</a:t>
                      </a:r>
                    </a:p>
                  </a:txBody>
                  <a:tcPr/>
                </a:tc>
                <a:tc>
                  <a:txBody>
                    <a:bodyPr/>
                    <a:lstStyle/>
                    <a:p>
                      <a:r>
                        <a:rPr lang="en-HK" sz="2000" i="0" kern="1200" dirty="0">
                          <a:solidFill>
                            <a:srgbClr val="000000"/>
                          </a:solidFill>
                          <a:latin typeface="Arial" panose="020B0604020202020204" pitchFamily="34" charset="0"/>
                          <a:ea typeface="PMingLiU" pitchFamily="18" charset="-120"/>
                          <a:cs typeface="Arial" panose="020B0604020202020204" pitchFamily="34" charset="0"/>
                        </a:rPr>
                        <a:t>Yes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ltLang="zh-TW" sz="2000" i="0" kern="1200" dirty="0">
                          <a:solidFill>
                            <a:srgbClr val="000000"/>
                          </a:solidFill>
                          <a:latin typeface="Arial" panose="020B0604020202020204" pitchFamily="34" charset="0"/>
                          <a:ea typeface="PMingLiU" pitchFamily="18" charset="-120"/>
                          <a:cs typeface="Arial" panose="020B0604020202020204" pitchFamily="34" charset="0"/>
                        </a:rPr>
                        <a:t>Because the effect of a pair of </a:t>
                      </a:r>
                      <a:r>
                        <a:rPr lang="en-HK" altLang="zh-TW" sz="2000" i="0" kern="1200" dirty="0">
                          <a:solidFill>
                            <a:srgbClr val="000000"/>
                          </a:solidFill>
                          <a:latin typeface="Arial" panose="020B0604020202020204" pitchFamily="34" charset="0"/>
                          <a:ea typeface="PMingLiU" pitchFamily="18" charset="-120"/>
                          <a:cs typeface="Arial" panose="020B0604020202020204" pitchFamily="34" charset="0"/>
                        </a:rPr>
                        <a:t>write operations </a:t>
                      </a:r>
                      <a:r>
                        <a:rPr lang="en-GB" altLang="zh-TW" sz="2000" i="0" kern="1200" dirty="0">
                          <a:solidFill>
                            <a:srgbClr val="000000"/>
                          </a:solidFill>
                          <a:latin typeface="Arial" panose="020B0604020202020204" pitchFamily="34" charset="0"/>
                          <a:ea typeface="PMingLiU" pitchFamily="18" charset="-120"/>
                          <a:cs typeface="Arial" panose="020B0604020202020204" pitchFamily="34" charset="0"/>
                        </a:rPr>
                        <a:t>depends on the order of their execution</a:t>
                      </a:r>
                    </a:p>
                  </a:txBody>
                  <a:tcPr/>
                </a:tc>
                <a:extLst>
                  <a:ext uri="{0D108BD9-81ED-4DB2-BD59-A6C34878D82A}">
                    <a16:rowId xmlns:a16="http://schemas.microsoft.com/office/drawing/2014/main" val="2548624689"/>
                  </a:ext>
                </a:extLst>
              </a:tr>
            </a:tbl>
          </a:graphicData>
        </a:graphic>
      </p:graphicFrame>
      <p:sp>
        <p:nvSpPr>
          <p:cNvPr id="4" name="Slide Number Placeholder 3">
            <a:extLst>
              <a:ext uri="{FF2B5EF4-FFF2-40B4-BE49-F238E27FC236}">
                <a16:creationId xmlns:a16="http://schemas.microsoft.com/office/drawing/2014/main" id="{A07F7A55-EFE8-4414-8EC4-8F97457BD2C9}"/>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34106586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3DE2C-B668-49BD-AD64-056D57F4AD32}"/>
              </a:ext>
            </a:extLst>
          </p:cNvPr>
          <p:cNvSpPr>
            <a:spLocks noGrp="1"/>
          </p:cNvSpPr>
          <p:nvPr>
            <p:ph type="title"/>
          </p:nvPr>
        </p:nvSpPr>
        <p:spPr/>
        <p:txBody>
          <a:bodyPr/>
          <a:lstStyle/>
          <a:p>
            <a:r>
              <a:rPr lang="en-US" altLang="en-US" dirty="0"/>
              <a:t>Schedules Classified on Serializability</a:t>
            </a:r>
            <a:endParaRPr lang="en-HK" dirty="0"/>
          </a:p>
        </p:txBody>
      </p:sp>
      <p:sp>
        <p:nvSpPr>
          <p:cNvPr id="3" name="Content Placeholder 2">
            <a:extLst>
              <a:ext uri="{FF2B5EF4-FFF2-40B4-BE49-F238E27FC236}">
                <a16:creationId xmlns:a16="http://schemas.microsoft.com/office/drawing/2014/main" id="{B4C56469-3D8D-4AC2-811A-F5E32D5CAFC4}"/>
              </a:ext>
            </a:extLst>
          </p:cNvPr>
          <p:cNvSpPr>
            <a:spLocks noGrp="1"/>
          </p:cNvSpPr>
          <p:nvPr>
            <p:ph idx="1"/>
          </p:nvPr>
        </p:nvSpPr>
        <p:spPr/>
        <p:txBody>
          <a:bodyPr/>
          <a:lstStyle/>
          <a:p>
            <a:pPr>
              <a:defRPr/>
            </a:pPr>
            <a:r>
              <a:rPr lang="en-US" altLang="en-US" sz="2000" dirty="0"/>
              <a:t>Conflict equivalent schedule</a:t>
            </a:r>
          </a:p>
          <a:p>
            <a:pPr lvl="1">
              <a:defRPr/>
            </a:pPr>
            <a:r>
              <a:rPr lang="en-US" altLang="en-US" dirty="0"/>
              <a:t>Two schedules are said to be conflict equivalent if the order of any two conflicting operations (RW,WW) is the same in both schedule. Example:</a:t>
            </a:r>
            <a:endParaRPr lang="en-US" altLang="en-US" sz="2000" dirty="0"/>
          </a:p>
          <a:p>
            <a:pPr>
              <a:defRPr/>
            </a:pPr>
            <a:endParaRPr lang="en-US" altLang="en-US" sz="2000" dirty="0"/>
          </a:p>
          <a:p>
            <a:pPr>
              <a:defRPr/>
            </a:pPr>
            <a:endParaRPr lang="en-US" altLang="en-US" sz="2000" dirty="0"/>
          </a:p>
          <a:p>
            <a:pPr>
              <a:defRPr/>
            </a:pPr>
            <a:endParaRPr lang="en-US" altLang="en-US" sz="2000" dirty="0"/>
          </a:p>
          <a:p>
            <a:pPr>
              <a:defRPr/>
            </a:pPr>
            <a:endParaRPr lang="en-US" altLang="en-US" sz="2000" dirty="0"/>
          </a:p>
          <a:p>
            <a:pPr>
              <a:defRPr/>
            </a:pPr>
            <a:r>
              <a:rPr lang="en-US" altLang="en-US" sz="2000" dirty="0"/>
              <a:t>Conflict serializable schedule</a:t>
            </a:r>
          </a:p>
          <a:p>
            <a:pPr lvl="1">
              <a:defRPr/>
            </a:pPr>
            <a:r>
              <a:rPr lang="en-US" altLang="en-US" dirty="0"/>
              <a:t>A schedule S is said to be conflict serializable if it is conflict equivalent to some serial schedule S’</a:t>
            </a:r>
          </a:p>
          <a:p>
            <a:endParaRPr lang="en-HK" dirty="0"/>
          </a:p>
        </p:txBody>
      </p:sp>
      <p:sp>
        <p:nvSpPr>
          <p:cNvPr id="4" name="Slide Number Placeholder 3">
            <a:extLst>
              <a:ext uri="{FF2B5EF4-FFF2-40B4-BE49-F238E27FC236}">
                <a16:creationId xmlns:a16="http://schemas.microsoft.com/office/drawing/2014/main" id="{64FF90A5-8D8B-4CB7-A2A8-C0ABD0F312A2}"/>
              </a:ext>
            </a:extLst>
          </p:cNvPr>
          <p:cNvSpPr>
            <a:spLocks noGrp="1"/>
          </p:cNvSpPr>
          <p:nvPr>
            <p:ph type="sldNum" sz="quarter" idx="12"/>
          </p:nvPr>
        </p:nvSpPr>
        <p:spPr/>
        <p:txBody>
          <a:bodyPr/>
          <a:lstStyle/>
          <a:p>
            <a:fld id="{D57F1E4F-1CFF-5643-939E-217C01CDF565}" type="slidenum">
              <a:rPr lang="en-US" smtClean="0"/>
              <a:pPr/>
              <a:t>21</a:t>
            </a:fld>
            <a:endParaRPr lang="en-US" dirty="0"/>
          </a:p>
        </p:txBody>
      </p:sp>
      <p:graphicFrame>
        <p:nvGraphicFramePr>
          <p:cNvPr id="5" name="Group 26">
            <a:extLst>
              <a:ext uri="{FF2B5EF4-FFF2-40B4-BE49-F238E27FC236}">
                <a16:creationId xmlns:a16="http://schemas.microsoft.com/office/drawing/2014/main" id="{429956D6-7B75-4A91-A579-F3BB5F3AD442}"/>
              </a:ext>
            </a:extLst>
          </p:cNvPr>
          <p:cNvGraphicFramePr>
            <a:graphicFrameLocks noGrp="1"/>
          </p:cNvGraphicFramePr>
          <p:nvPr>
            <p:extLst>
              <p:ext uri="{D42A27DB-BD31-4B8C-83A1-F6EECF244321}">
                <p14:modId xmlns:p14="http://schemas.microsoft.com/office/powerpoint/2010/main" val="4217245830"/>
              </p:ext>
            </p:extLst>
          </p:nvPr>
        </p:nvGraphicFramePr>
        <p:xfrm>
          <a:off x="1964872" y="3338684"/>
          <a:ext cx="4000500" cy="1719072"/>
        </p:xfrm>
        <a:graphic>
          <a:graphicData uri="http://schemas.openxmlformats.org/drawingml/2006/table">
            <a:tbl>
              <a:tblPr/>
              <a:tblGrid>
                <a:gridCol w="2000250">
                  <a:extLst>
                    <a:ext uri="{9D8B030D-6E8A-4147-A177-3AD203B41FA5}">
                      <a16:colId xmlns:a16="http://schemas.microsoft.com/office/drawing/2014/main" val="20000"/>
                    </a:ext>
                  </a:extLst>
                </a:gridCol>
                <a:gridCol w="2000250">
                  <a:extLst>
                    <a:ext uri="{9D8B030D-6E8A-4147-A177-3AD203B41FA5}">
                      <a16:colId xmlns:a16="http://schemas.microsoft.com/office/drawing/2014/main" val="20001"/>
                    </a:ext>
                  </a:extLst>
                </a:gridCol>
              </a:tblGrid>
              <a:tr h="292158">
                <a:tc>
                  <a:txBody>
                    <a:bodyPr/>
                    <a:lstStyle>
                      <a:lvl1pPr>
                        <a:spcBef>
                          <a:spcPct val="20000"/>
                        </a:spcBef>
                        <a:buClr>
                          <a:srgbClr val="FF0033"/>
                        </a:buClr>
                        <a:buSzPct val="75000"/>
                        <a:buFont typeface="Zapf Dingbats" charset="2"/>
                        <a:defRPr sz="2000">
                          <a:solidFill>
                            <a:schemeClr val="accent2"/>
                          </a:solidFill>
                          <a:latin typeface="Helvetica" pitchFamily="34" charset="0"/>
                        </a:defRPr>
                      </a:lvl1pPr>
                      <a:lvl2pPr marL="742950" indent="-285750">
                        <a:spcBef>
                          <a:spcPct val="20000"/>
                        </a:spcBef>
                        <a:buClr>
                          <a:schemeClr val="accent2"/>
                        </a:buClr>
                        <a:buSzPct val="100000"/>
                        <a:buFont typeface="Zapf Dingbats" charset="2"/>
                        <a:defRPr>
                          <a:solidFill>
                            <a:schemeClr val="accent2"/>
                          </a:solidFill>
                          <a:latin typeface="Helvetica" pitchFamily="34" charset="0"/>
                        </a:defRPr>
                      </a:lvl2pPr>
                      <a:lvl3pPr marL="1143000" indent="-228600">
                        <a:spcBef>
                          <a:spcPct val="20000"/>
                        </a:spcBef>
                        <a:buClr>
                          <a:schemeClr val="accent2"/>
                        </a:buClr>
                        <a:buSzPct val="100000"/>
                        <a:buFont typeface="Zapf Dingbats" charset="2"/>
                        <a:defRPr sz="1600">
                          <a:solidFill>
                            <a:schemeClr val="accent2"/>
                          </a:solidFill>
                          <a:latin typeface="Helvetica" pitchFamily="34" charset="0"/>
                        </a:defRPr>
                      </a:lvl3pPr>
                      <a:lvl4pPr marL="1600200" indent="-228600">
                        <a:spcBef>
                          <a:spcPct val="20000"/>
                        </a:spcBef>
                        <a:buClr>
                          <a:schemeClr val="accent2"/>
                        </a:buClr>
                        <a:buSzPct val="100000"/>
                        <a:buFont typeface="Zapf Dingbats" charset="2"/>
                        <a:defRPr sz="1600">
                          <a:solidFill>
                            <a:schemeClr val="accent2"/>
                          </a:solidFill>
                          <a:latin typeface="Helvetica" pitchFamily="34" charset="0"/>
                        </a:defRPr>
                      </a:lvl4pPr>
                      <a:lvl5pPr marL="2057400" indent="-228600">
                        <a:spcBef>
                          <a:spcPct val="20000"/>
                        </a:spcBef>
                        <a:buClr>
                          <a:schemeClr val="accent2"/>
                        </a:buClr>
                        <a:buSzPct val="100000"/>
                        <a:buFont typeface="Zapf Dingbats" charset="2"/>
                        <a:defRPr sz="1600">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defRPr sz="1600">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defRPr sz="1600">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defRPr sz="1600">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defRPr sz="1600">
                          <a:solidFill>
                            <a:schemeClr val="accent2"/>
                          </a:solidFill>
                          <a:latin typeface="Helvetica" pitchFamily="34" charset="0"/>
                        </a:defRPr>
                      </a:lvl9pPr>
                    </a:lstStyle>
                    <a:p>
                      <a:pPr marL="0" marR="0" lvl="0" indent="0" algn="l" defTabSz="914400" rtl="0" eaLnBrk="0" fontAlgn="base" latinLnBrk="0" hangingPunct="0">
                        <a:lnSpc>
                          <a:spcPct val="100000"/>
                        </a:lnSpc>
                        <a:spcBef>
                          <a:spcPct val="20000"/>
                        </a:spcBef>
                        <a:spcAft>
                          <a:spcPct val="0"/>
                        </a:spcAft>
                        <a:buClr>
                          <a:srgbClr val="FF0033"/>
                        </a:buClr>
                        <a:buSzPct val="75000"/>
                        <a:buFont typeface="Zapf Dingbats"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SimSun" pitchFamily="2" charset="-122"/>
                          <a:cs typeface="Arial" panose="020B0604020202020204" pitchFamily="34" charset="0"/>
                        </a:rPr>
                        <a:t>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0033"/>
                        </a:buClr>
                        <a:buSzPct val="75000"/>
                        <a:buFont typeface="Zapf Dingbats" charset="2"/>
                        <a:defRPr sz="2000">
                          <a:solidFill>
                            <a:schemeClr val="accent2"/>
                          </a:solidFill>
                          <a:latin typeface="Helvetica" pitchFamily="34" charset="0"/>
                        </a:defRPr>
                      </a:lvl1pPr>
                      <a:lvl2pPr marL="742950" indent="-285750">
                        <a:spcBef>
                          <a:spcPct val="20000"/>
                        </a:spcBef>
                        <a:buClr>
                          <a:schemeClr val="accent2"/>
                        </a:buClr>
                        <a:buSzPct val="100000"/>
                        <a:buFont typeface="Zapf Dingbats" charset="2"/>
                        <a:defRPr>
                          <a:solidFill>
                            <a:schemeClr val="accent2"/>
                          </a:solidFill>
                          <a:latin typeface="Helvetica" pitchFamily="34" charset="0"/>
                        </a:defRPr>
                      </a:lvl2pPr>
                      <a:lvl3pPr marL="1143000" indent="-228600">
                        <a:spcBef>
                          <a:spcPct val="20000"/>
                        </a:spcBef>
                        <a:buClr>
                          <a:schemeClr val="accent2"/>
                        </a:buClr>
                        <a:buSzPct val="100000"/>
                        <a:buFont typeface="Zapf Dingbats" charset="2"/>
                        <a:defRPr sz="1600">
                          <a:solidFill>
                            <a:schemeClr val="accent2"/>
                          </a:solidFill>
                          <a:latin typeface="Helvetica" pitchFamily="34" charset="0"/>
                        </a:defRPr>
                      </a:lvl3pPr>
                      <a:lvl4pPr marL="1600200" indent="-228600">
                        <a:spcBef>
                          <a:spcPct val="20000"/>
                        </a:spcBef>
                        <a:buClr>
                          <a:schemeClr val="accent2"/>
                        </a:buClr>
                        <a:buSzPct val="100000"/>
                        <a:buFont typeface="Zapf Dingbats" charset="2"/>
                        <a:defRPr sz="1600">
                          <a:solidFill>
                            <a:schemeClr val="accent2"/>
                          </a:solidFill>
                          <a:latin typeface="Helvetica" pitchFamily="34" charset="0"/>
                        </a:defRPr>
                      </a:lvl4pPr>
                      <a:lvl5pPr marL="2057400" indent="-228600">
                        <a:spcBef>
                          <a:spcPct val="20000"/>
                        </a:spcBef>
                        <a:buClr>
                          <a:schemeClr val="accent2"/>
                        </a:buClr>
                        <a:buSzPct val="100000"/>
                        <a:buFont typeface="Zapf Dingbats" charset="2"/>
                        <a:defRPr sz="1600">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defRPr sz="1600">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defRPr sz="1600">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defRPr sz="1600">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defRPr sz="1600">
                          <a:solidFill>
                            <a:schemeClr val="accent2"/>
                          </a:solidFill>
                          <a:latin typeface="Helvetica" pitchFamily="34" charset="0"/>
                        </a:defRPr>
                      </a:lvl9pPr>
                    </a:lstStyle>
                    <a:p>
                      <a:pPr marL="0" marR="0" lvl="0" indent="0" algn="l" defTabSz="914400" rtl="0" eaLnBrk="0" fontAlgn="base" latinLnBrk="0" hangingPunct="0">
                        <a:lnSpc>
                          <a:spcPct val="100000"/>
                        </a:lnSpc>
                        <a:spcBef>
                          <a:spcPct val="20000"/>
                        </a:spcBef>
                        <a:spcAft>
                          <a:spcPct val="0"/>
                        </a:spcAft>
                        <a:buClr>
                          <a:srgbClr val="FF0033"/>
                        </a:buClr>
                        <a:buSzPct val="75000"/>
                        <a:buFont typeface="Zapf Dingbats"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SimSun" pitchFamily="2" charset="-122"/>
                          <a:cs typeface="Arial" panose="020B0604020202020204" pitchFamily="34" charset="0"/>
                        </a:rPr>
                        <a:t>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01213">
                <a:tc>
                  <a:txBody>
                    <a:bodyPr/>
                    <a:lstStyle>
                      <a:lvl1pPr>
                        <a:spcBef>
                          <a:spcPct val="20000"/>
                        </a:spcBef>
                        <a:buClr>
                          <a:srgbClr val="FF0033"/>
                        </a:buClr>
                        <a:buSzPct val="75000"/>
                        <a:buFont typeface="Zapf Dingbats" charset="2"/>
                        <a:defRPr sz="2000">
                          <a:solidFill>
                            <a:schemeClr val="accent2"/>
                          </a:solidFill>
                          <a:latin typeface="Helvetica" pitchFamily="34" charset="0"/>
                        </a:defRPr>
                      </a:lvl1pPr>
                      <a:lvl2pPr marL="742950" indent="-285750">
                        <a:spcBef>
                          <a:spcPct val="20000"/>
                        </a:spcBef>
                        <a:buClr>
                          <a:schemeClr val="accent2"/>
                        </a:buClr>
                        <a:buSzPct val="100000"/>
                        <a:buFont typeface="Zapf Dingbats" charset="2"/>
                        <a:defRPr>
                          <a:solidFill>
                            <a:schemeClr val="accent2"/>
                          </a:solidFill>
                          <a:latin typeface="Helvetica" pitchFamily="34" charset="0"/>
                        </a:defRPr>
                      </a:lvl2pPr>
                      <a:lvl3pPr marL="1143000" indent="-228600">
                        <a:spcBef>
                          <a:spcPct val="20000"/>
                        </a:spcBef>
                        <a:buClr>
                          <a:schemeClr val="accent2"/>
                        </a:buClr>
                        <a:buSzPct val="100000"/>
                        <a:buFont typeface="Zapf Dingbats" charset="2"/>
                        <a:defRPr sz="1600">
                          <a:solidFill>
                            <a:schemeClr val="accent2"/>
                          </a:solidFill>
                          <a:latin typeface="Helvetica" pitchFamily="34" charset="0"/>
                        </a:defRPr>
                      </a:lvl3pPr>
                      <a:lvl4pPr marL="1600200" indent="-228600">
                        <a:spcBef>
                          <a:spcPct val="20000"/>
                        </a:spcBef>
                        <a:buClr>
                          <a:schemeClr val="accent2"/>
                        </a:buClr>
                        <a:buSzPct val="100000"/>
                        <a:buFont typeface="Zapf Dingbats" charset="2"/>
                        <a:defRPr sz="1600">
                          <a:solidFill>
                            <a:schemeClr val="accent2"/>
                          </a:solidFill>
                          <a:latin typeface="Helvetica" pitchFamily="34" charset="0"/>
                        </a:defRPr>
                      </a:lvl4pPr>
                      <a:lvl5pPr marL="2057400" indent="-228600">
                        <a:spcBef>
                          <a:spcPct val="20000"/>
                        </a:spcBef>
                        <a:buClr>
                          <a:schemeClr val="accent2"/>
                        </a:buClr>
                        <a:buSzPct val="100000"/>
                        <a:buFont typeface="Zapf Dingbats" charset="2"/>
                        <a:defRPr sz="1600">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defRPr sz="1600">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defRPr sz="1600">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defRPr sz="1600">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defRPr sz="1600">
                          <a:solidFill>
                            <a:schemeClr val="accent2"/>
                          </a:solidFill>
                          <a:latin typeface="Helvetica" pitchFamily="34" charset="0"/>
                        </a:defRPr>
                      </a:lvl9pPr>
                    </a:lstStyle>
                    <a:p>
                      <a:pPr marL="0" marR="0" lvl="0" indent="0" algn="l" defTabSz="914400" rtl="0" eaLnBrk="0" fontAlgn="base" latinLnBrk="0" hangingPunct="0">
                        <a:lnSpc>
                          <a:spcPct val="100000"/>
                        </a:lnSpc>
                        <a:spcBef>
                          <a:spcPct val="20000"/>
                        </a:spcBef>
                        <a:spcAft>
                          <a:spcPct val="0"/>
                        </a:spcAft>
                        <a:buClr>
                          <a:srgbClr val="FF0033"/>
                        </a:buClr>
                        <a:buSzPct val="75000"/>
                        <a:buFont typeface="Zapf Dingbats"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SimSun" pitchFamily="2" charset="-122"/>
                          <a:cs typeface="Arial" panose="020B0604020202020204" pitchFamily="34" charset="0"/>
                        </a:rPr>
                        <a:t>Read(A)</a:t>
                      </a:r>
                    </a:p>
                    <a:p>
                      <a:pPr marL="0" marR="0" lvl="0" indent="0" algn="l" defTabSz="914400" rtl="0" eaLnBrk="0" fontAlgn="base" latinLnBrk="0" hangingPunct="0">
                        <a:lnSpc>
                          <a:spcPct val="100000"/>
                        </a:lnSpc>
                        <a:spcBef>
                          <a:spcPct val="20000"/>
                        </a:spcBef>
                        <a:spcAft>
                          <a:spcPct val="0"/>
                        </a:spcAft>
                        <a:buClr>
                          <a:srgbClr val="FF0033"/>
                        </a:buClr>
                        <a:buSzPct val="75000"/>
                        <a:buFont typeface="Zapf Dingbats"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SimSun" pitchFamily="2" charset="-122"/>
                          <a:cs typeface="Arial" panose="020B0604020202020204" pitchFamily="34" charset="0"/>
                        </a:rPr>
                        <a:t>Write(A)</a:t>
                      </a:r>
                    </a:p>
                    <a:p>
                      <a:pPr marL="0" marR="0" lvl="0" indent="0" algn="l" defTabSz="914400" rtl="0" eaLnBrk="0" fontAlgn="base" latinLnBrk="0" hangingPunct="0">
                        <a:lnSpc>
                          <a:spcPct val="100000"/>
                        </a:lnSpc>
                        <a:spcBef>
                          <a:spcPct val="20000"/>
                        </a:spcBef>
                        <a:spcAft>
                          <a:spcPct val="0"/>
                        </a:spcAft>
                        <a:buClr>
                          <a:srgbClr val="FF0033"/>
                        </a:buClr>
                        <a:buSzPct val="75000"/>
                        <a:buFont typeface="Zapf Dingbats" charset="2"/>
                        <a:buNone/>
                        <a:tabLst/>
                      </a:pPr>
                      <a:endParaRPr kumimoji="0" lang="en-US" altLang="zh-CN" sz="1800" b="0" i="0" u="none" strike="noStrike" cap="none" normalizeH="0" baseline="0">
                        <a:ln>
                          <a:noFill/>
                        </a:ln>
                        <a:solidFill>
                          <a:schemeClr val="tx1"/>
                        </a:solidFill>
                        <a:effectLst/>
                        <a:latin typeface="Arial" panose="020B0604020202020204" pitchFamily="34" charset="0"/>
                        <a:ea typeface="SimSun" pitchFamily="2" charset="-122"/>
                        <a:cs typeface="Arial" panose="020B0604020202020204" pitchFamily="34" charset="0"/>
                      </a:endParaRPr>
                    </a:p>
                    <a:p>
                      <a:pPr marL="0" marR="0" lvl="0" indent="0" algn="l" defTabSz="914400" rtl="0" eaLnBrk="0" fontAlgn="base" latinLnBrk="0" hangingPunct="0">
                        <a:lnSpc>
                          <a:spcPct val="100000"/>
                        </a:lnSpc>
                        <a:spcBef>
                          <a:spcPct val="20000"/>
                        </a:spcBef>
                        <a:spcAft>
                          <a:spcPct val="0"/>
                        </a:spcAft>
                        <a:buClr>
                          <a:srgbClr val="FF0033"/>
                        </a:buClr>
                        <a:buSzPct val="75000"/>
                        <a:buFont typeface="Zapf Dingbats"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SimSun" pitchFamily="2" charset="-122"/>
                          <a:cs typeface="Arial" panose="020B0604020202020204" pitchFamily="34" charset="0"/>
                        </a:rPr>
                        <a:t>Read(B)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0033"/>
                        </a:buClr>
                        <a:buSzPct val="75000"/>
                        <a:buFont typeface="Zapf Dingbats" charset="2"/>
                        <a:defRPr sz="2000">
                          <a:solidFill>
                            <a:schemeClr val="accent2"/>
                          </a:solidFill>
                          <a:latin typeface="Helvetica" pitchFamily="34" charset="0"/>
                        </a:defRPr>
                      </a:lvl1pPr>
                      <a:lvl2pPr marL="742950" indent="-285750">
                        <a:spcBef>
                          <a:spcPct val="20000"/>
                        </a:spcBef>
                        <a:buClr>
                          <a:schemeClr val="accent2"/>
                        </a:buClr>
                        <a:buSzPct val="100000"/>
                        <a:buFont typeface="Zapf Dingbats" charset="2"/>
                        <a:defRPr>
                          <a:solidFill>
                            <a:schemeClr val="accent2"/>
                          </a:solidFill>
                          <a:latin typeface="Helvetica" pitchFamily="34" charset="0"/>
                        </a:defRPr>
                      </a:lvl2pPr>
                      <a:lvl3pPr marL="1143000" indent="-228600">
                        <a:spcBef>
                          <a:spcPct val="20000"/>
                        </a:spcBef>
                        <a:buClr>
                          <a:schemeClr val="accent2"/>
                        </a:buClr>
                        <a:buSzPct val="100000"/>
                        <a:buFont typeface="Zapf Dingbats" charset="2"/>
                        <a:defRPr sz="1600">
                          <a:solidFill>
                            <a:schemeClr val="accent2"/>
                          </a:solidFill>
                          <a:latin typeface="Helvetica" pitchFamily="34" charset="0"/>
                        </a:defRPr>
                      </a:lvl3pPr>
                      <a:lvl4pPr marL="1600200" indent="-228600">
                        <a:spcBef>
                          <a:spcPct val="20000"/>
                        </a:spcBef>
                        <a:buClr>
                          <a:schemeClr val="accent2"/>
                        </a:buClr>
                        <a:buSzPct val="100000"/>
                        <a:buFont typeface="Zapf Dingbats" charset="2"/>
                        <a:defRPr sz="1600">
                          <a:solidFill>
                            <a:schemeClr val="accent2"/>
                          </a:solidFill>
                          <a:latin typeface="Helvetica" pitchFamily="34" charset="0"/>
                        </a:defRPr>
                      </a:lvl4pPr>
                      <a:lvl5pPr marL="2057400" indent="-228600">
                        <a:spcBef>
                          <a:spcPct val="20000"/>
                        </a:spcBef>
                        <a:buClr>
                          <a:schemeClr val="accent2"/>
                        </a:buClr>
                        <a:buSzPct val="100000"/>
                        <a:buFont typeface="Zapf Dingbats" charset="2"/>
                        <a:defRPr sz="1600">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defRPr sz="1600">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defRPr sz="1600">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defRPr sz="1600">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defRPr sz="1600">
                          <a:solidFill>
                            <a:schemeClr val="accent2"/>
                          </a:solidFill>
                          <a:latin typeface="Helvetica" pitchFamily="34" charset="0"/>
                        </a:defRPr>
                      </a:lvl9pPr>
                    </a:lstStyle>
                    <a:p>
                      <a:pPr marL="0" marR="0" lvl="0" indent="0" algn="l" defTabSz="914400" rtl="0" eaLnBrk="0" fontAlgn="base" latinLnBrk="0" hangingPunct="0">
                        <a:lnSpc>
                          <a:spcPct val="100000"/>
                        </a:lnSpc>
                        <a:spcBef>
                          <a:spcPct val="20000"/>
                        </a:spcBef>
                        <a:spcAft>
                          <a:spcPct val="0"/>
                        </a:spcAft>
                        <a:buClr>
                          <a:srgbClr val="FF0033"/>
                        </a:buClr>
                        <a:buSzPct val="75000"/>
                        <a:buFont typeface="Zapf Dingbats" charset="2"/>
                        <a:buNone/>
                        <a:tabLst/>
                      </a:pPr>
                      <a:endParaRPr kumimoji="0" lang="zh-CN" altLang="en-US" sz="1800" b="0" i="0" u="none" strike="noStrike" cap="none" normalizeH="0" baseline="0" dirty="0">
                        <a:ln>
                          <a:noFill/>
                        </a:ln>
                        <a:solidFill>
                          <a:schemeClr val="tx1"/>
                        </a:solidFill>
                        <a:effectLst/>
                        <a:latin typeface="Arial" panose="020B0604020202020204" pitchFamily="34" charset="0"/>
                        <a:ea typeface="SimSun" pitchFamily="2" charset="-122"/>
                        <a:cs typeface="Arial" panose="020B0604020202020204" pitchFamily="34" charset="0"/>
                      </a:endParaRPr>
                    </a:p>
                    <a:p>
                      <a:pPr marL="0" marR="0" lvl="0" indent="0" algn="l" defTabSz="914400" rtl="0" eaLnBrk="0" fontAlgn="base" latinLnBrk="0" hangingPunct="0">
                        <a:lnSpc>
                          <a:spcPct val="100000"/>
                        </a:lnSpc>
                        <a:spcBef>
                          <a:spcPct val="20000"/>
                        </a:spcBef>
                        <a:spcAft>
                          <a:spcPct val="0"/>
                        </a:spcAft>
                        <a:buClr>
                          <a:srgbClr val="FF0033"/>
                        </a:buClr>
                        <a:buSzPct val="75000"/>
                        <a:buFont typeface="Zapf Dingbats" charset="2"/>
                        <a:buNone/>
                        <a:tabLst/>
                      </a:pPr>
                      <a:endParaRPr kumimoji="0" lang="zh-CN" altLang="en-US" sz="1800" b="0" i="0" u="none" strike="noStrike" cap="none" normalizeH="0" baseline="0" dirty="0">
                        <a:ln>
                          <a:noFill/>
                        </a:ln>
                        <a:solidFill>
                          <a:schemeClr val="tx1"/>
                        </a:solidFill>
                        <a:effectLst/>
                        <a:latin typeface="Arial" panose="020B0604020202020204" pitchFamily="34" charset="0"/>
                        <a:ea typeface="SimSun" pitchFamily="2" charset="-122"/>
                        <a:cs typeface="Arial" panose="020B0604020202020204" pitchFamily="34" charset="0"/>
                      </a:endParaRPr>
                    </a:p>
                    <a:p>
                      <a:pPr marL="0" marR="0" lvl="0" indent="0" algn="l" defTabSz="914400" rtl="0" eaLnBrk="0" fontAlgn="base" latinLnBrk="0" hangingPunct="0">
                        <a:lnSpc>
                          <a:spcPct val="100000"/>
                        </a:lnSpc>
                        <a:spcBef>
                          <a:spcPct val="20000"/>
                        </a:spcBef>
                        <a:spcAft>
                          <a:spcPct val="0"/>
                        </a:spcAft>
                        <a:buClr>
                          <a:srgbClr val="FF0033"/>
                        </a:buClr>
                        <a:buSzPct val="75000"/>
                        <a:buFont typeface="Zapf Dingbats" charset="2"/>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SimSun" pitchFamily="2" charset="-122"/>
                          <a:cs typeface="Arial" panose="020B0604020202020204" pitchFamily="34" charset="0"/>
                        </a:rPr>
                        <a:t>Read(A)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6" name="Group 28">
            <a:extLst>
              <a:ext uri="{FF2B5EF4-FFF2-40B4-BE49-F238E27FC236}">
                <a16:creationId xmlns:a16="http://schemas.microsoft.com/office/drawing/2014/main" id="{5A927508-9ED6-4196-A3A6-C5353C9832CD}"/>
              </a:ext>
            </a:extLst>
          </p:cNvPr>
          <p:cNvGraphicFramePr>
            <a:graphicFrameLocks noGrp="1"/>
          </p:cNvGraphicFramePr>
          <p:nvPr>
            <p:extLst>
              <p:ext uri="{D42A27DB-BD31-4B8C-83A1-F6EECF244321}">
                <p14:modId xmlns:p14="http://schemas.microsoft.com/office/powerpoint/2010/main" val="896116525"/>
              </p:ext>
            </p:extLst>
          </p:nvPr>
        </p:nvGraphicFramePr>
        <p:xfrm>
          <a:off x="6117772" y="3338684"/>
          <a:ext cx="4000500" cy="1719072"/>
        </p:xfrm>
        <a:graphic>
          <a:graphicData uri="http://schemas.openxmlformats.org/drawingml/2006/table">
            <a:tbl>
              <a:tblPr/>
              <a:tblGrid>
                <a:gridCol w="2000250">
                  <a:extLst>
                    <a:ext uri="{9D8B030D-6E8A-4147-A177-3AD203B41FA5}">
                      <a16:colId xmlns:a16="http://schemas.microsoft.com/office/drawing/2014/main" val="20000"/>
                    </a:ext>
                  </a:extLst>
                </a:gridCol>
                <a:gridCol w="2000250">
                  <a:extLst>
                    <a:ext uri="{9D8B030D-6E8A-4147-A177-3AD203B41FA5}">
                      <a16:colId xmlns:a16="http://schemas.microsoft.com/office/drawing/2014/main" val="20001"/>
                    </a:ext>
                  </a:extLst>
                </a:gridCol>
              </a:tblGrid>
              <a:tr h="292158">
                <a:tc>
                  <a:txBody>
                    <a:bodyPr/>
                    <a:lstStyle>
                      <a:lvl1pPr>
                        <a:spcBef>
                          <a:spcPct val="20000"/>
                        </a:spcBef>
                        <a:buClr>
                          <a:srgbClr val="FF0033"/>
                        </a:buClr>
                        <a:buSzPct val="75000"/>
                        <a:buFont typeface="Zapf Dingbats" charset="2"/>
                        <a:defRPr sz="2000">
                          <a:solidFill>
                            <a:schemeClr val="accent2"/>
                          </a:solidFill>
                          <a:latin typeface="Helvetica" pitchFamily="34" charset="0"/>
                        </a:defRPr>
                      </a:lvl1pPr>
                      <a:lvl2pPr marL="742950" indent="-285750">
                        <a:spcBef>
                          <a:spcPct val="20000"/>
                        </a:spcBef>
                        <a:buClr>
                          <a:schemeClr val="accent2"/>
                        </a:buClr>
                        <a:buSzPct val="100000"/>
                        <a:buFont typeface="Zapf Dingbats" charset="2"/>
                        <a:defRPr>
                          <a:solidFill>
                            <a:schemeClr val="accent2"/>
                          </a:solidFill>
                          <a:latin typeface="Helvetica" pitchFamily="34" charset="0"/>
                        </a:defRPr>
                      </a:lvl2pPr>
                      <a:lvl3pPr marL="1143000" indent="-228600">
                        <a:spcBef>
                          <a:spcPct val="20000"/>
                        </a:spcBef>
                        <a:buClr>
                          <a:schemeClr val="accent2"/>
                        </a:buClr>
                        <a:buSzPct val="100000"/>
                        <a:buFont typeface="Zapf Dingbats" charset="2"/>
                        <a:defRPr sz="1600">
                          <a:solidFill>
                            <a:schemeClr val="accent2"/>
                          </a:solidFill>
                          <a:latin typeface="Helvetica" pitchFamily="34" charset="0"/>
                        </a:defRPr>
                      </a:lvl3pPr>
                      <a:lvl4pPr marL="1600200" indent="-228600">
                        <a:spcBef>
                          <a:spcPct val="20000"/>
                        </a:spcBef>
                        <a:buClr>
                          <a:schemeClr val="accent2"/>
                        </a:buClr>
                        <a:buSzPct val="100000"/>
                        <a:buFont typeface="Zapf Dingbats" charset="2"/>
                        <a:defRPr sz="1600">
                          <a:solidFill>
                            <a:schemeClr val="accent2"/>
                          </a:solidFill>
                          <a:latin typeface="Helvetica" pitchFamily="34" charset="0"/>
                        </a:defRPr>
                      </a:lvl4pPr>
                      <a:lvl5pPr marL="2057400" indent="-228600">
                        <a:spcBef>
                          <a:spcPct val="20000"/>
                        </a:spcBef>
                        <a:buClr>
                          <a:schemeClr val="accent2"/>
                        </a:buClr>
                        <a:buSzPct val="100000"/>
                        <a:buFont typeface="Zapf Dingbats" charset="2"/>
                        <a:defRPr sz="1600">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defRPr sz="1600">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defRPr sz="1600">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defRPr sz="1600">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defRPr sz="1600">
                          <a:solidFill>
                            <a:schemeClr val="accent2"/>
                          </a:solidFill>
                          <a:latin typeface="Helvetica" pitchFamily="34" charset="0"/>
                        </a:defRPr>
                      </a:lvl9pPr>
                    </a:lstStyle>
                    <a:p>
                      <a:pPr marL="0" marR="0" lvl="0" indent="0" algn="l" defTabSz="914400" rtl="0" eaLnBrk="0" fontAlgn="base" latinLnBrk="0" hangingPunct="0">
                        <a:lnSpc>
                          <a:spcPct val="100000"/>
                        </a:lnSpc>
                        <a:spcBef>
                          <a:spcPct val="20000"/>
                        </a:spcBef>
                        <a:spcAft>
                          <a:spcPct val="0"/>
                        </a:spcAft>
                        <a:buClr>
                          <a:srgbClr val="FF0033"/>
                        </a:buClr>
                        <a:buSzPct val="75000"/>
                        <a:buFont typeface="Zapf Dingbats"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SimSun" pitchFamily="2" charset="-122"/>
                          <a:cs typeface="Arial" panose="020B0604020202020204" pitchFamily="34" charset="0"/>
                        </a:rPr>
                        <a:t>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0033"/>
                        </a:buClr>
                        <a:buSzPct val="75000"/>
                        <a:buFont typeface="Zapf Dingbats" charset="2"/>
                        <a:defRPr sz="2000">
                          <a:solidFill>
                            <a:schemeClr val="accent2"/>
                          </a:solidFill>
                          <a:latin typeface="Helvetica" pitchFamily="34" charset="0"/>
                        </a:defRPr>
                      </a:lvl1pPr>
                      <a:lvl2pPr marL="742950" indent="-285750">
                        <a:spcBef>
                          <a:spcPct val="20000"/>
                        </a:spcBef>
                        <a:buClr>
                          <a:schemeClr val="accent2"/>
                        </a:buClr>
                        <a:buSzPct val="100000"/>
                        <a:buFont typeface="Zapf Dingbats" charset="2"/>
                        <a:defRPr>
                          <a:solidFill>
                            <a:schemeClr val="accent2"/>
                          </a:solidFill>
                          <a:latin typeface="Helvetica" pitchFamily="34" charset="0"/>
                        </a:defRPr>
                      </a:lvl2pPr>
                      <a:lvl3pPr marL="1143000" indent="-228600">
                        <a:spcBef>
                          <a:spcPct val="20000"/>
                        </a:spcBef>
                        <a:buClr>
                          <a:schemeClr val="accent2"/>
                        </a:buClr>
                        <a:buSzPct val="100000"/>
                        <a:buFont typeface="Zapf Dingbats" charset="2"/>
                        <a:defRPr sz="1600">
                          <a:solidFill>
                            <a:schemeClr val="accent2"/>
                          </a:solidFill>
                          <a:latin typeface="Helvetica" pitchFamily="34" charset="0"/>
                        </a:defRPr>
                      </a:lvl3pPr>
                      <a:lvl4pPr marL="1600200" indent="-228600">
                        <a:spcBef>
                          <a:spcPct val="20000"/>
                        </a:spcBef>
                        <a:buClr>
                          <a:schemeClr val="accent2"/>
                        </a:buClr>
                        <a:buSzPct val="100000"/>
                        <a:buFont typeface="Zapf Dingbats" charset="2"/>
                        <a:defRPr sz="1600">
                          <a:solidFill>
                            <a:schemeClr val="accent2"/>
                          </a:solidFill>
                          <a:latin typeface="Helvetica" pitchFamily="34" charset="0"/>
                        </a:defRPr>
                      </a:lvl4pPr>
                      <a:lvl5pPr marL="2057400" indent="-228600">
                        <a:spcBef>
                          <a:spcPct val="20000"/>
                        </a:spcBef>
                        <a:buClr>
                          <a:schemeClr val="accent2"/>
                        </a:buClr>
                        <a:buSzPct val="100000"/>
                        <a:buFont typeface="Zapf Dingbats" charset="2"/>
                        <a:defRPr sz="1600">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defRPr sz="1600">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defRPr sz="1600">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defRPr sz="1600">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defRPr sz="1600">
                          <a:solidFill>
                            <a:schemeClr val="accent2"/>
                          </a:solidFill>
                          <a:latin typeface="Helvetica" pitchFamily="34" charset="0"/>
                        </a:defRPr>
                      </a:lvl9pPr>
                    </a:lstStyle>
                    <a:p>
                      <a:pPr marL="0" marR="0" lvl="0" indent="0" algn="l" defTabSz="914400" rtl="0" eaLnBrk="0" fontAlgn="base" latinLnBrk="0" hangingPunct="0">
                        <a:lnSpc>
                          <a:spcPct val="100000"/>
                        </a:lnSpc>
                        <a:spcBef>
                          <a:spcPct val="20000"/>
                        </a:spcBef>
                        <a:spcAft>
                          <a:spcPct val="0"/>
                        </a:spcAft>
                        <a:buClr>
                          <a:srgbClr val="FF0033"/>
                        </a:buClr>
                        <a:buSzPct val="75000"/>
                        <a:buFont typeface="Zapf Dingbats"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SimSun" pitchFamily="2" charset="-122"/>
                          <a:cs typeface="Arial" panose="020B0604020202020204" pitchFamily="34" charset="0"/>
                        </a:rPr>
                        <a:t>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01213">
                <a:tc>
                  <a:txBody>
                    <a:bodyPr/>
                    <a:lstStyle>
                      <a:lvl1pPr>
                        <a:spcBef>
                          <a:spcPct val="20000"/>
                        </a:spcBef>
                        <a:buClr>
                          <a:srgbClr val="FF0033"/>
                        </a:buClr>
                        <a:buSzPct val="75000"/>
                        <a:buFont typeface="Zapf Dingbats" charset="2"/>
                        <a:defRPr sz="2000">
                          <a:solidFill>
                            <a:schemeClr val="accent2"/>
                          </a:solidFill>
                          <a:latin typeface="Helvetica" pitchFamily="34" charset="0"/>
                        </a:defRPr>
                      </a:lvl1pPr>
                      <a:lvl2pPr marL="742950" indent="-285750">
                        <a:spcBef>
                          <a:spcPct val="20000"/>
                        </a:spcBef>
                        <a:buClr>
                          <a:schemeClr val="accent2"/>
                        </a:buClr>
                        <a:buSzPct val="100000"/>
                        <a:buFont typeface="Zapf Dingbats" charset="2"/>
                        <a:defRPr>
                          <a:solidFill>
                            <a:schemeClr val="accent2"/>
                          </a:solidFill>
                          <a:latin typeface="Helvetica" pitchFamily="34" charset="0"/>
                        </a:defRPr>
                      </a:lvl2pPr>
                      <a:lvl3pPr marL="1143000" indent="-228600">
                        <a:spcBef>
                          <a:spcPct val="20000"/>
                        </a:spcBef>
                        <a:buClr>
                          <a:schemeClr val="accent2"/>
                        </a:buClr>
                        <a:buSzPct val="100000"/>
                        <a:buFont typeface="Zapf Dingbats" charset="2"/>
                        <a:defRPr sz="1600">
                          <a:solidFill>
                            <a:schemeClr val="accent2"/>
                          </a:solidFill>
                          <a:latin typeface="Helvetica" pitchFamily="34" charset="0"/>
                        </a:defRPr>
                      </a:lvl3pPr>
                      <a:lvl4pPr marL="1600200" indent="-228600">
                        <a:spcBef>
                          <a:spcPct val="20000"/>
                        </a:spcBef>
                        <a:buClr>
                          <a:schemeClr val="accent2"/>
                        </a:buClr>
                        <a:buSzPct val="100000"/>
                        <a:buFont typeface="Zapf Dingbats" charset="2"/>
                        <a:defRPr sz="1600">
                          <a:solidFill>
                            <a:schemeClr val="accent2"/>
                          </a:solidFill>
                          <a:latin typeface="Helvetica" pitchFamily="34" charset="0"/>
                        </a:defRPr>
                      </a:lvl4pPr>
                      <a:lvl5pPr marL="2057400" indent="-228600">
                        <a:spcBef>
                          <a:spcPct val="20000"/>
                        </a:spcBef>
                        <a:buClr>
                          <a:schemeClr val="accent2"/>
                        </a:buClr>
                        <a:buSzPct val="100000"/>
                        <a:buFont typeface="Zapf Dingbats" charset="2"/>
                        <a:defRPr sz="1600">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defRPr sz="1600">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defRPr sz="1600">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defRPr sz="1600">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defRPr sz="1600">
                          <a:solidFill>
                            <a:schemeClr val="accent2"/>
                          </a:solidFill>
                          <a:latin typeface="Helvetica" pitchFamily="34" charset="0"/>
                        </a:defRPr>
                      </a:lvl9pPr>
                    </a:lstStyle>
                    <a:p>
                      <a:pPr marL="0" marR="0" lvl="0" indent="0" algn="l" defTabSz="914400" rtl="0" eaLnBrk="0" fontAlgn="base" latinLnBrk="0" hangingPunct="0">
                        <a:lnSpc>
                          <a:spcPct val="100000"/>
                        </a:lnSpc>
                        <a:spcBef>
                          <a:spcPct val="20000"/>
                        </a:spcBef>
                        <a:spcAft>
                          <a:spcPct val="0"/>
                        </a:spcAft>
                        <a:buClr>
                          <a:srgbClr val="FF0033"/>
                        </a:buClr>
                        <a:buSzPct val="75000"/>
                        <a:buFont typeface="Zapf Dingbats"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SimSun" pitchFamily="2" charset="-122"/>
                          <a:cs typeface="Arial" panose="020B0604020202020204" pitchFamily="34" charset="0"/>
                        </a:rPr>
                        <a:t>Read(A)</a:t>
                      </a:r>
                    </a:p>
                    <a:p>
                      <a:pPr marL="0" marR="0" lvl="0" indent="0" algn="l" defTabSz="914400" rtl="0" eaLnBrk="0" fontAlgn="base" latinLnBrk="0" hangingPunct="0">
                        <a:lnSpc>
                          <a:spcPct val="100000"/>
                        </a:lnSpc>
                        <a:spcBef>
                          <a:spcPct val="20000"/>
                        </a:spcBef>
                        <a:spcAft>
                          <a:spcPct val="0"/>
                        </a:spcAft>
                        <a:buClr>
                          <a:srgbClr val="FF0033"/>
                        </a:buClr>
                        <a:buSzPct val="75000"/>
                        <a:buFont typeface="Zapf Dingbats"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SimSun" pitchFamily="2" charset="-122"/>
                          <a:cs typeface="Arial" panose="020B0604020202020204" pitchFamily="34" charset="0"/>
                        </a:rPr>
                        <a:t>Write(A)</a:t>
                      </a:r>
                    </a:p>
                    <a:p>
                      <a:pPr marL="0" marR="0" lvl="0" indent="0" algn="l" defTabSz="914400" rtl="0" eaLnBrk="0" fontAlgn="base" latinLnBrk="0" hangingPunct="0">
                        <a:lnSpc>
                          <a:spcPct val="100000"/>
                        </a:lnSpc>
                        <a:spcBef>
                          <a:spcPct val="20000"/>
                        </a:spcBef>
                        <a:spcAft>
                          <a:spcPct val="0"/>
                        </a:spcAft>
                        <a:buClr>
                          <a:srgbClr val="FF0033"/>
                        </a:buClr>
                        <a:buSzPct val="75000"/>
                        <a:buFont typeface="Zapf Dingbats"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SimSun" pitchFamily="2" charset="-122"/>
                          <a:cs typeface="Arial" panose="020B0604020202020204" pitchFamily="34" charset="0"/>
                        </a:rPr>
                        <a:t>Read(B)</a:t>
                      </a:r>
                    </a:p>
                    <a:p>
                      <a:pPr marL="0" marR="0" lvl="0" indent="0" algn="l" defTabSz="914400" rtl="0" eaLnBrk="0" fontAlgn="base" latinLnBrk="0" hangingPunct="0">
                        <a:lnSpc>
                          <a:spcPct val="100000"/>
                        </a:lnSpc>
                        <a:spcBef>
                          <a:spcPct val="20000"/>
                        </a:spcBef>
                        <a:spcAft>
                          <a:spcPct val="0"/>
                        </a:spcAft>
                        <a:buClr>
                          <a:srgbClr val="FF0033"/>
                        </a:buClr>
                        <a:buSzPct val="75000"/>
                        <a:buFont typeface="Zapf Dingbats" charset="2"/>
                        <a:buNone/>
                        <a:tabLst/>
                      </a:pPr>
                      <a:endParaRPr kumimoji="0" lang="en-US" altLang="zh-CN" sz="1800" b="0" i="0" u="none" strike="noStrike" cap="none" normalizeH="0" baseline="0">
                        <a:ln>
                          <a:noFill/>
                        </a:ln>
                        <a:solidFill>
                          <a:schemeClr val="tx1"/>
                        </a:solidFill>
                        <a:effectLst/>
                        <a:latin typeface="Arial" panose="020B0604020202020204" pitchFamily="34" charset="0"/>
                        <a:ea typeface="SimSun" pitchFamily="2" charset="-122"/>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0033"/>
                        </a:buClr>
                        <a:buSzPct val="75000"/>
                        <a:buFont typeface="Zapf Dingbats" charset="2"/>
                        <a:defRPr sz="2000">
                          <a:solidFill>
                            <a:schemeClr val="accent2"/>
                          </a:solidFill>
                          <a:latin typeface="Helvetica" pitchFamily="34" charset="0"/>
                        </a:defRPr>
                      </a:lvl1pPr>
                      <a:lvl2pPr marL="742950" indent="-285750">
                        <a:spcBef>
                          <a:spcPct val="20000"/>
                        </a:spcBef>
                        <a:buClr>
                          <a:schemeClr val="accent2"/>
                        </a:buClr>
                        <a:buSzPct val="100000"/>
                        <a:buFont typeface="Zapf Dingbats" charset="2"/>
                        <a:defRPr>
                          <a:solidFill>
                            <a:schemeClr val="accent2"/>
                          </a:solidFill>
                          <a:latin typeface="Helvetica" pitchFamily="34" charset="0"/>
                        </a:defRPr>
                      </a:lvl2pPr>
                      <a:lvl3pPr marL="1143000" indent="-228600">
                        <a:spcBef>
                          <a:spcPct val="20000"/>
                        </a:spcBef>
                        <a:buClr>
                          <a:schemeClr val="accent2"/>
                        </a:buClr>
                        <a:buSzPct val="100000"/>
                        <a:buFont typeface="Zapf Dingbats" charset="2"/>
                        <a:defRPr sz="1600">
                          <a:solidFill>
                            <a:schemeClr val="accent2"/>
                          </a:solidFill>
                          <a:latin typeface="Helvetica" pitchFamily="34" charset="0"/>
                        </a:defRPr>
                      </a:lvl3pPr>
                      <a:lvl4pPr marL="1600200" indent="-228600">
                        <a:spcBef>
                          <a:spcPct val="20000"/>
                        </a:spcBef>
                        <a:buClr>
                          <a:schemeClr val="accent2"/>
                        </a:buClr>
                        <a:buSzPct val="100000"/>
                        <a:buFont typeface="Zapf Dingbats" charset="2"/>
                        <a:defRPr sz="1600">
                          <a:solidFill>
                            <a:schemeClr val="accent2"/>
                          </a:solidFill>
                          <a:latin typeface="Helvetica" pitchFamily="34" charset="0"/>
                        </a:defRPr>
                      </a:lvl4pPr>
                      <a:lvl5pPr marL="2057400" indent="-228600">
                        <a:spcBef>
                          <a:spcPct val="20000"/>
                        </a:spcBef>
                        <a:buClr>
                          <a:schemeClr val="accent2"/>
                        </a:buClr>
                        <a:buSzPct val="100000"/>
                        <a:buFont typeface="Zapf Dingbats" charset="2"/>
                        <a:defRPr sz="1600">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defRPr sz="1600">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defRPr sz="1600">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defRPr sz="1600">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defRPr sz="1600">
                          <a:solidFill>
                            <a:schemeClr val="accent2"/>
                          </a:solidFill>
                          <a:latin typeface="Helvetica" pitchFamily="34" charset="0"/>
                        </a:defRPr>
                      </a:lvl9pPr>
                    </a:lstStyle>
                    <a:p>
                      <a:pPr marL="0" marR="0" lvl="0" indent="0" algn="l" defTabSz="914400" rtl="0" eaLnBrk="0" fontAlgn="base" latinLnBrk="0" hangingPunct="0">
                        <a:lnSpc>
                          <a:spcPct val="100000"/>
                        </a:lnSpc>
                        <a:spcBef>
                          <a:spcPct val="20000"/>
                        </a:spcBef>
                        <a:spcAft>
                          <a:spcPct val="0"/>
                        </a:spcAft>
                        <a:buClr>
                          <a:srgbClr val="FF0033"/>
                        </a:buClr>
                        <a:buSzPct val="75000"/>
                        <a:buFont typeface="Zapf Dingbats" charset="2"/>
                        <a:buNone/>
                        <a:tabLst/>
                      </a:pPr>
                      <a:endParaRPr kumimoji="0" lang="zh-CN" altLang="en-US" sz="1800" b="0" i="0" u="none" strike="noStrike" cap="none" normalizeH="0" baseline="0" dirty="0">
                        <a:ln>
                          <a:noFill/>
                        </a:ln>
                        <a:solidFill>
                          <a:schemeClr val="tx1"/>
                        </a:solidFill>
                        <a:effectLst/>
                        <a:latin typeface="Arial" panose="020B0604020202020204" pitchFamily="34" charset="0"/>
                        <a:ea typeface="SimSun" pitchFamily="2" charset="-122"/>
                        <a:cs typeface="Arial" panose="020B0604020202020204" pitchFamily="34" charset="0"/>
                      </a:endParaRPr>
                    </a:p>
                    <a:p>
                      <a:pPr marL="0" marR="0" lvl="0" indent="0" algn="l" defTabSz="914400" rtl="0" eaLnBrk="0" fontAlgn="base" latinLnBrk="0" hangingPunct="0">
                        <a:lnSpc>
                          <a:spcPct val="100000"/>
                        </a:lnSpc>
                        <a:spcBef>
                          <a:spcPct val="20000"/>
                        </a:spcBef>
                        <a:spcAft>
                          <a:spcPct val="0"/>
                        </a:spcAft>
                        <a:buClr>
                          <a:srgbClr val="FF0033"/>
                        </a:buClr>
                        <a:buSzPct val="75000"/>
                        <a:buFont typeface="Zapf Dingbats" charset="2"/>
                        <a:buNone/>
                        <a:tabLst/>
                      </a:pPr>
                      <a:endParaRPr kumimoji="0" lang="zh-CN" altLang="en-US" sz="1800" b="0" i="0" u="none" strike="noStrike" cap="none" normalizeH="0" baseline="0" dirty="0">
                        <a:ln>
                          <a:noFill/>
                        </a:ln>
                        <a:solidFill>
                          <a:schemeClr val="tx1"/>
                        </a:solidFill>
                        <a:effectLst/>
                        <a:latin typeface="Arial" panose="020B0604020202020204" pitchFamily="34" charset="0"/>
                        <a:ea typeface="SimSun" pitchFamily="2" charset="-122"/>
                        <a:cs typeface="Arial" panose="020B0604020202020204" pitchFamily="34" charset="0"/>
                      </a:endParaRPr>
                    </a:p>
                    <a:p>
                      <a:pPr marL="0" marR="0" lvl="0" indent="0" algn="l" defTabSz="914400" rtl="0" eaLnBrk="0" fontAlgn="base" latinLnBrk="0" hangingPunct="0">
                        <a:lnSpc>
                          <a:spcPct val="100000"/>
                        </a:lnSpc>
                        <a:spcBef>
                          <a:spcPct val="20000"/>
                        </a:spcBef>
                        <a:spcAft>
                          <a:spcPct val="0"/>
                        </a:spcAft>
                        <a:buClr>
                          <a:srgbClr val="FF0033"/>
                        </a:buClr>
                        <a:buSzPct val="75000"/>
                        <a:buFont typeface="Zapf Dingbats" charset="2"/>
                        <a:buNone/>
                        <a:tabLst/>
                      </a:pPr>
                      <a:endParaRPr kumimoji="0" lang="en-US" altLang="zh-CN" sz="1800" b="0" i="0" u="none" strike="noStrike" cap="none" normalizeH="0" baseline="0" dirty="0">
                        <a:ln>
                          <a:noFill/>
                        </a:ln>
                        <a:solidFill>
                          <a:schemeClr val="tx1"/>
                        </a:solidFill>
                        <a:effectLst/>
                        <a:latin typeface="Arial" panose="020B0604020202020204" pitchFamily="34" charset="0"/>
                        <a:ea typeface="SimSun" pitchFamily="2" charset="-122"/>
                        <a:cs typeface="Arial" panose="020B0604020202020204" pitchFamily="34" charset="0"/>
                      </a:endParaRPr>
                    </a:p>
                    <a:p>
                      <a:pPr marL="0" marR="0" lvl="0" indent="0" algn="l" defTabSz="914400" rtl="0" eaLnBrk="0" fontAlgn="base" latinLnBrk="0" hangingPunct="0">
                        <a:lnSpc>
                          <a:spcPct val="100000"/>
                        </a:lnSpc>
                        <a:spcBef>
                          <a:spcPct val="20000"/>
                        </a:spcBef>
                        <a:spcAft>
                          <a:spcPct val="0"/>
                        </a:spcAft>
                        <a:buClr>
                          <a:srgbClr val="FF0033"/>
                        </a:buClr>
                        <a:buSzPct val="75000"/>
                        <a:buFont typeface="Zapf Dingbats" charset="2"/>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SimSun" pitchFamily="2" charset="-122"/>
                          <a:cs typeface="Arial" panose="020B0604020202020204" pitchFamily="34" charset="0"/>
                        </a:rPr>
                        <a:t>Read(A)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7" name="Text Box 30">
            <a:extLst>
              <a:ext uri="{FF2B5EF4-FFF2-40B4-BE49-F238E27FC236}">
                <a16:creationId xmlns:a16="http://schemas.microsoft.com/office/drawing/2014/main" id="{45D76DAF-A53D-4C8D-91B5-5AADDB72FBF8}"/>
              </a:ext>
            </a:extLst>
          </p:cNvPr>
          <p:cNvSpPr txBox="1">
            <a:spLocks noChangeArrowheads="1"/>
          </p:cNvSpPr>
          <p:nvPr/>
        </p:nvSpPr>
        <p:spPr bwMode="auto">
          <a:xfrm>
            <a:off x="3728589" y="2971120"/>
            <a:ext cx="5181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dirty="0">
                <a:effectLst>
                  <a:outerShdw blurRad="38100" dist="38100" dir="2700000" algn="tl">
                    <a:srgbClr val="C0C0C0"/>
                  </a:outerShdw>
                </a:effectLst>
                <a:latin typeface="Arial" panose="020B0604020202020204" pitchFamily="34" charset="0"/>
                <a:ea typeface="宋体" pitchFamily="2" charset="-122"/>
                <a:cs typeface="Arial" panose="020B0604020202020204" pitchFamily="34" charset="0"/>
              </a:rPr>
              <a:t>S1                                                            S2</a:t>
            </a:r>
          </a:p>
        </p:txBody>
      </p:sp>
    </p:spTree>
    <p:extLst>
      <p:ext uri="{BB962C8B-B14F-4D97-AF65-F5344CB8AC3E}">
        <p14:creationId xmlns:p14="http://schemas.microsoft.com/office/powerpoint/2010/main" val="25388583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EC77E-955A-44AE-A219-EE9EF8A36EBF}"/>
              </a:ext>
            </a:extLst>
          </p:cNvPr>
          <p:cNvSpPr>
            <a:spLocks noGrp="1"/>
          </p:cNvSpPr>
          <p:nvPr>
            <p:ph type="title"/>
          </p:nvPr>
        </p:nvSpPr>
        <p:spPr/>
        <p:txBody>
          <a:bodyPr/>
          <a:lstStyle/>
          <a:p>
            <a:r>
              <a:rPr lang="en-HK" dirty="0"/>
              <a:t>Examples of </a:t>
            </a:r>
            <a:r>
              <a:rPr lang="en-US" altLang="zh-TW" dirty="0"/>
              <a:t>S</a:t>
            </a:r>
            <a:r>
              <a:rPr lang="en-HK" dirty="0" err="1"/>
              <a:t>erial</a:t>
            </a:r>
            <a:r>
              <a:rPr lang="en-HK" dirty="0"/>
              <a:t> </a:t>
            </a:r>
            <a:r>
              <a:rPr lang="en-US" altLang="zh-TW" dirty="0"/>
              <a:t>S</a:t>
            </a:r>
            <a:r>
              <a:rPr lang="en-HK" dirty="0" err="1"/>
              <a:t>chedules</a:t>
            </a:r>
            <a:endParaRPr lang="en-HK" dirty="0"/>
          </a:p>
        </p:txBody>
      </p:sp>
      <p:sp>
        <p:nvSpPr>
          <p:cNvPr id="3" name="Content Placeholder 2">
            <a:extLst>
              <a:ext uri="{FF2B5EF4-FFF2-40B4-BE49-F238E27FC236}">
                <a16:creationId xmlns:a16="http://schemas.microsoft.com/office/drawing/2014/main" id="{CBB09041-0211-4586-97DB-357662DC8718}"/>
              </a:ext>
            </a:extLst>
          </p:cNvPr>
          <p:cNvSpPr>
            <a:spLocks noGrp="1"/>
          </p:cNvSpPr>
          <p:nvPr>
            <p:ph idx="1"/>
          </p:nvPr>
        </p:nvSpPr>
        <p:spPr/>
        <p:txBody>
          <a:bodyPr/>
          <a:lstStyle/>
          <a:p>
            <a:r>
              <a:rPr lang="en-US" dirty="0"/>
              <a:t>Examples of serial schedules involving transactions T</a:t>
            </a:r>
            <a:r>
              <a:rPr lang="en-US" baseline="-25000" dirty="0"/>
              <a:t>1</a:t>
            </a:r>
            <a:r>
              <a:rPr lang="en-US" dirty="0"/>
              <a:t> and T</a:t>
            </a:r>
            <a:r>
              <a:rPr lang="en-US" baseline="-25000" dirty="0"/>
              <a:t>2</a:t>
            </a:r>
            <a:endParaRPr lang="en-US" dirty="0"/>
          </a:p>
          <a:p>
            <a:pPr lvl="1"/>
            <a:r>
              <a:rPr lang="en-US" dirty="0"/>
              <a:t>(a) Serial schedule A: T</a:t>
            </a:r>
            <a:r>
              <a:rPr lang="en-US" baseline="-25000" dirty="0"/>
              <a:t>1</a:t>
            </a:r>
            <a:r>
              <a:rPr lang="en-US" dirty="0"/>
              <a:t> followed by T</a:t>
            </a:r>
            <a:r>
              <a:rPr lang="en-US" baseline="-25000" dirty="0"/>
              <a:t>2</a:t>
            </a:r>
          </a:p>
          <a:p>
            <a:pPr lvl="1"/>
            <a:r>
              <a:rPr lang="en-US" dirty="0"/>
              <a:t>(b) Serial schedule B: T</a:t>
            </a:r>
            <a:r>
              <a:rPr lang="en-US" baseline="-25000" dirty="0"/>
              <a:t>2</a:t>
            </a:r>
            <a:r>
              <a:rPr lang="en-US" dirty="0"/>
              <a:t> followed by T</a:t>
            </a:r>
            <a:r>
              <a:rPr lang="en-US" baseline="-25000" dirty="0"/>
              <a:t>1</a:t>
            </a:r>
            <a:endParaRPr lang="en-HK" baseline="-25000" dirty="0"/>
          </a:p>
        </p:txBody>
      </p:sp>
      <p:sp>
        <p:nvSpPr>
          <p:cNvPr id="4" name="Slide Number Placeholder 3">
            <a:extLst>
              <a:ext uri="{FF2B5EF4-FFF2-40B4-BE49-F238E27FC236}">
                <a16:creationId xmlns:a16="http://schemas.microsoft.com/office/drawing/2014/main" id="{2712BE4C-ABD6-42E4-AD43-5ECF56524C38}"/>
              </a:ext>
            </a:extLst>
          </p:cNvPr>
          <p:cNvSpPr>
            <a:spLocks noGrp="1"/>
          </p:cNvSpPr>
          <p:nvPr>
            <p:ph type="sldNum" sz="quarter" idx="12"/>
          </p:nvPr>
        </p:nvSpPr>
        <p:spPr/>
        <p:txBody>
          <a:bodyPr/>
          <a:lstStyle/>
          <a:p>
            <a:fld id="{D57F1E4F-1CFF-5643-939E-217C01CDF565}" type="slidenum">
              <a:rPr lang="en-US" smtClean="0"/>
              <a:pPr/>
              <a:t>22</a:t>
            </a:fld>
            <a:endParaRPr lang="en-US" dirty="0"/>
          </a:p>
        </p:txBody>
      </p:sp>
      <p:pic>
        <p:nvPicPr>
          <p:cNvPr id="5" name="Picture 2" descr="fig17_05">
            <a:extLst>
              <a:ext uri="{FF2B5EF4-FFF2-40B4-BE49-F238E27FC236}">
                <a16:creationId xmlns:a16="http://schemas.microsoft.com/office/drawing/2014/main" id="{97EBB06B-DAC7-4546-A046-898A82A2DB0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2259"/>
          <a:stretch/>
        </p:blipFill>
        <p:spPr bwMode="auto">
          <a:xfrm>
            <a:off x="1365450" y="3253361"/>
            <a:ext cx="9461101" cy="3352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95906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EC77E-955A-44AE-A219-EE9EF8A36EBF}"/>
              </a:ext>
            </a:extLst>
          </p:cNvPr>
          <p:cNvSpPr>
            <a:spLocks noGrp="1"/>
          </p:cNvSpPr>
          <p:nvPr>
            <p:ph type="title"/>
          </p:nvPr>
        </p:nvSpPr>
        <p:spPr/>
        <p:txBody>
          <a:bodyPr/>
          <a:lstStyle/>
          <a:p>
            <a:r>
              <a:rPr lang="en-HK" dirty="0"/>
              <a:t>Examples of </a:t>
            </a:r>
            <a:r>
              <a:rPr lang="en-US" altLang="zh-TW" dirty="0"/>
              <a:t>N</a:t>
            </a:r>
            <a:r>
              <a:rPr lang="en-HK" dirty="0" err="1"/>
              <a:t>onserial</a:t>
            </a:r>
            <a:r>
              <a:rPr lang="en-HK" dirty="0"/>
              <a:t> </a:t>
            </a:r>
            <a:r>
              <a:rPr lang="en-US" altLang="zh-TW" dirty="0"/>
              <a:t>S</a:t>
            </a:r>
            <a:r>
              <a:rPr lang="en-HK" dirty="0" err="1"/>
              <a:t>chedules</a:t>
            </a:r>
            <a:endParaRPr lang="en-HK" dirty="0"/>
          </a:p>
        </p:txBody>
      </p:sp>
      <p:sp>
        <p:nvSpPr>
          <p:cNvPr id="3" name="Content Placeholder 2">
            <a:extLst>
              <a:ext uri="{FF2B5EF4-FFF2-40B4-BE49-F238E27FC236}">
                <a16:creationId xmlns:a16="http://schemas.microsoft.com/office/drawing/2014/main" id="{CBB09041-0211-4586-97DB-357662DC8718}"/>
              </a:ext>
            </a:extLst>
          </p:cNvPr>
          <p:cNvSpPr>
            <a:spLocks noGrp="1"/>
          </p:cNvSpPr>
          <p:nvPr>
            <p:ph idx="1"/>
          </p:nvPr>
        </p:nvSpPr>
        <p:spPr/>
        <p:txBody>
          <a:bodyPr/>
          <a:lstStyle/>
          <a:p>
            <a:r>
              <a:rPr lang="en-HK" dirty="0"/>
              <a:t>Examples of </a:t>
            </a:r>
            <a:r>
              <a:rPr lang="en-HK" dirty="0" err="1"/>
              <a:t>nonserial</a:t>
            </a:r>
            <a:r>
              <a:rPr lang="en-HK" dirty="0"/>
              <a:t> schedules involving transactions T</a:t>
            </a:r>
            <a:r>
              <a:rPr lang="en-HK" baseline="-25000" dirty="0"/>
              <a:t>1</a:t>
            </a:r>
            <a:r>
              <a:rPr lang="en-HK" dirty="0"/>
              <a:t> and T</a:t>
            </a:r>
            <a:r>
              <a:rPr lang="en-HK" baseline="-25000" dirty="0"/>
              <a:t>2</a:t>
            </a:r>
          </a:p>
          <a:p>
            <a:pPr lvl="1"/>
            <a:r>
              <a:rPr lang="en-HK" dirty="0"/>
              <a:t>Two </a:t>
            </a:r>
            <a:r>
              <a:rPr lang="en-HK" dirty="0" err="1"/>
              <a:t>nonserial</a:t>
            </a:r>
            <a:r>
              <a:rPr lang="en-HK" dirty="0"/>
              <a:t> schedules C and D with interleaving of operations</a:t>
            </a:r>
          </a:p>
        </p:txBody>
      </p:sp>
      <p:sp>
        <p:nvSpPr>
          <p:cNvPr id="4" name="Slide Number Placeholder 3">
            <a:extLst>
              <a:ext uri="{FF2B5EF4-FFF2-40B4-BE49-F238E27FC236}">
                <a16:creationId xmlns:a16="http://schemas.microsoft.com/office/drawing/2014/main" id="{2712BE4C-ABD6-42E4-AD43-5ECF56524C38}"/>
              </a:ext>
            </a:extLst>
          </p:cNvPr>
          <p:cNvSpPr>
            <a:spLocks noGrp="1"/>
          </p:cNvSpPr>
          <p:nvPr>
            <p:ph type="sldNum" sz="quarter" idx="12"/>
          </p:nvPr>
        </p:nvSpPr>
        <p:spPr/>
        <p:txBody>
          <a:bodyPr/>
          <a:lstStyle/>
          <a:p>
            <a:fld id="{D57F1E4F-1CFF-5643-939E-217C01CDF565}" type="slidenum">
              <a:rPr lang="en-US" smtClean="0"/>
              <a:pPr/>
              <a:t>23</a:t>
            </a:fld>
            <a:endParaRPr lang="en-US" dirty="0"/>
          </a:p>
        </p:txBody>
      </p:sp>
      <p:pic>
        <p:nvPicPr>
          <p:cNvPr id="6" name="Picture 2" descr="fig17_05">
            <a:extLst>
              <a:ext uri="{FF2B5EF4-FFF2-40B4-BE49-F238E27FC236}">
                <a16:creationId xmlns:a16="http://schemas.microsoft.com/office/drawing/2014/main" id="{86AC8756-B650-4808-B30B-3B783E5FA4A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7096" b="13440"/>
          <a:stretch/>
        </p:blipFill>
        <p:spPr bwMode="auto">
          <a:xfrm>
            <a:off x="1227898" y="2966854"/>
            <a:ext cx="9736205" cy="3606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57146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B86AB-FDD9-4F0F-98E9-B478B1DF5E87}"/>
              </a:ext>
            </a:extLst>
          </p:cNvPr>
          <p:cNvSpPr>
            <a:spLocks noGrp="1"/>
          </p:cNvSpPr>
          <p:nvPr>
            <p:ph type="title"/>
          </p:nvPr>
        </p:nvSpPr>
        <p:spPr/>
        <p:txBody>
          <a:bodyPr/>
          <a:lstStyle/>
          <a:p>
            <a:r>
              <a:rPr lang="en-HK" dirty="0"/>
              <a:t>Serialization Graphs</a:t>
            </a:r>
          </a:p>
        </p:txBody>
      </p:sp>
      <p:sp>
        <p:nvSpPr>
          <p:cNvPr id="3" name="Content Placeholder 2">
            <a:extLst>
              <a:ext uri="{FF2B5EF4-FFF2-40B4-BE49-F238E27FC236}">
                <a16:creationId xmlns:a16="http://schemas.microsoft.com/office/drawing/2014/main" id="{450819F8-B7CA-49A4-9B58-E9F91DF015D9}"/>
              </a:ext>
            </a:extLst>
          </p:cNvPr>
          <p:cNvSpPr>
            <a:spLocks noGrp="1"/>
          </p:cNvSpPr>
          <p:nvPr>
            <p:ph idx="1"/>
          </p:nvPr>
        </p:nvSpPr>
        <p:spPr/>
        <p:txBody>
          <a:bodyPr>
            <a:normAutofit fontScale="92500" lnSpcReduction="10000"/>
          </a:bodyPr>
          <a:lstStyle/>
          <a:p>
            <a:r>
              <a:rPr lang="en-HK" dirty="0"/>
              <a:t>The determination of a conflict serializable schedule can be done by the use of serialization graph (SG) or called precedence graph</a:t>
            </a:r>
          </a:p>
          <a:p>
            <a:r>
              <a:rPr lang="en-HK" dirty="0"/>
              <a:t>A serialization graph tells the effective execution order of a set of transactions</a:t>
            </a:r>
          </a:p>
          <a:p>
            <a:r>
              <a:rPr lang="en-HK" dirty="0"/>
              <a:t>The set of edges consists of all edges </a:t>
            </a:r>
            <a:r>
              <a:rPr lang="en-HK" dirty="0" err="1"/>
              <a:t>T</a:t>
            </a:r>
            <a:r>
              <a:rPr lang="en-HK" baseline="-25000" dirty="0" err="1"/>
              <a:t>i</a:t>
            </a:r>
            <a:r>
              <a:rPr lang="en-HK" baseline="-25000" dirty="0"/>
              <a:t> </a:t>
            </a:r>
            <a:r>
              <a:rPr lang="en-HK" dirty="0">
                <a:sym typeface="Symbol" panose="05050102010706020507" pitchFamily="18" charset="2"/>
              </a:rPr>
              <a:t> </a:t>
            </a:r>
            <a:r>
              <a:rPr lang="en-HK" dirty="0" err="1"/>
              <a:t>T</a:t>
            </a:r>
            <a:r>
              <a:rPr lang="en-HK" baseline="-25000" dirty="0" err="1"/>
              <a:t>j</a:t>
            </a:r>
            <a:r>
              <a:rPr lang="en-HK" dirty="0"/>
              <a:t> for which one of the following three conditions holds:</a:t>
            </a:r>
          </a:p>
          <a:p>
            <a:pPr lvl="1"/>
            <a:r>
              <a:rPr lang="en-HK" dirty="0"/>
              <a:t>W/R conflict: </a:t>
            </a:r>
            <a:r>
              <a:rPr lang="en-HK" dirty="0" err="1"/>
              <a:t>T</a:t>
            </a:r>
            <a:r>
              <a:rPr lang="en-HK" baseline="-25000" dirty="0" err="1"/>
              <a:t>i</a:t>
            </a:r>
            <a:r>
              <a:rPr lang="en-HK" dirty="0"/>
              <a:t> executes write(x) before </a:t>
            </a:r>
            <a:r>
              <a:rPr lang="en-HK" dirty="0" err="1"/>
              <a:t>T</a:t>
            </a:r>
            <a:r>
              <a:rPr lang="en-HK" baseline="-25000" dirty="0" err="1"/>
              <a:t>j</a:t>
            </a:r>
            <a:r>
              <a:rPr lang="en-HK" dirty="0"/>
              <a:t> executes read(x)</a:t>
            </a:r>
          </a:p>
          <a:p>
            <a:pPr lvl="1"/>
            <a:r>
              <a:rPr lang="en-HK" dirty="0"/>
              <a:t>R/W conflict: </a:t>
            </a:r>
            <a:r>
              <a:rPr lang="en-HK" dirty="0" err="1"/>
              <a:t>T</a:t>
            </a:r>
            <a:r>
              <a:rPr lang="en-HK" baseline="-25000" dirty="0" err="1"/>
              <a:t>i</a:t>
            </a:r>
            <a:r>
              <a:rPr lang="en-HK" dirty="0"/>
              <a:t> executes read(x) before </a:t>
            </a:r>
            <a:r>
              <a:rPr lang="en-HK" dirty="0" err="1"/>
              <a:t>T</a:t>
            </a:r>
            <a:r>
              <a:rPr lang="en-HK" baseline="-25000" dirty="0" err="1"/>
              <a:t>j</a:t>
            </a:r>
            <a:r>
              <a:rPr lang="en-HK" dirty="0"/>
              <a:t> executes write(x)</a:t>
            </a:r>
          </a:p>
          <a:p>
            <a:pPr lvl="1"/>
            <a:r>
              <a:rPr lang="en-HK" dirty="0"/>
              <a:t>W/W conflict: </a:t>
            </a:r>
            <a:r>
              <a:rPr lang="en-HK" dirty="0" err="1"/>
              <a:t>T</a:t>
            </a:r>
            <a:r>
              <a:rPr lang="en-HK" baseline="-25000" dirty="0" err="1"/>
              <a:t>i</a:t>
            </a:r>
            <a:r>
              <a:rPr lang="en-HK" dirty="0"/>
              <a:t> executes write(x) before </a:t>
            </a:r>
            <a:r>
              <a:rPr lang="en-HK" dirty="0" err="1"/>
              <a:t>T</a:t>
            </a:r>
            <a:r>
              <a:rPr lang="en-HK" baseline="-25000" dirty="0" err="1"/>
              <a:t>j</a:t>
            </a:r>
            <a:r>
              <a:rPr lang="en-HK" dirty="0"/>
              <a:t> executes write(x)</a:t>
            </a:r>
          </a:p>
          <a:p>
            <a:r>
              <a:rPr lang="en-HK" dirty="0"/>
              <a:t>Each edge </a:t>
            </a:r>
            <a:r>
              <a:rPr lang="en-HK" dirty="0" err="1"/>
              <a:t>T</a:t>
            </a:r>
            <a:r>
              <a:rPr lang="en-HK" baseline="-25000" dirty="0" err="1"/>
              <a:t>i</a:t>
            </a:r>
            <a:r>
              <a:rPr lang="en-HK" dirty="0"/>
              <a:t> </a:t>
            </a:r>
            <a:r>
              <a:rPr lang="en-HK" dirty="0">
                <a:sym typeface="Symbol" panose="05050102010706020507" pitchFamily="18" charset="2"/>
              </a:rPr>
              <a:t></a:t>
            </a:r>
            <a:r>
              <a:rPr lang="en-HK" dirty="0"/>
              <a:t> </a:t>
            </a:r>
            <a:r>
              <a:rPr lang="en-HK" dirty="0" err="1"/>
              <a:t>T</a:t>
            </a:r>
            <a:r>
              <a:rPr lang="en-HK" baseline="-25000" dirty="0" err="1"/>
              <a:t>j</a:t>
            </a:r>
            <a:r>
              <a:rPr lang="en-HK" dirty="0"/>
              <a:t> in a SG means that at least one of </a:t>
            </a:r>
            <a:r>
              <a:rPr lang="en-HK" dirty="0" err="1"/>
              <a:t>T</a:t>
            </a:r>
            <a:r>
              <a:rPr lang="en-HK" baseline="-25000" dirty="0" err="1"/>
              <a:t>i</a:t>
            </a:r>
            <a:r>
              <a:rPr lang="en-HK" dirty="0" err="1"/>
              <a:t>’s</a:t>
            </a:r>
            <a:r>
              <a:rPr lang="en-HK" dirty="0"/>
              <a:t> operations precede and conflict with one of </a:t>
            </a:r>
            <a:r>
              <a:rPr lang="en-HK" dirty="0" err="1"/>
              <a:t>T</a:t>
            </a:r>
            <a:r>
              <a:rPr lang="en-HK" baseline="-25000" dirty="0" err="1"/>
              <a:t>j</a:t>
            </a:r>
            <a:r>
              <a:rPr lang="en-HK" dirty="0" err="1"/>
              <a:t>’s</a:t>
            </a:r>
            <a:r>
              <a:rPr lang="en-HK" dirty="0"/>
              <a:t> operations</a:t>
            </a:r>
          </a:p>
          <a:p>
            <a:r>
              <a:rPr lang="en-HK" dirty="0"/>
              <a:t>Serializability theorem: A schedule is serializable if and only if the SG is acyclic</a:t>
            </a:r>
          </a:p>
          <a:p>
            <a:endParaRPr lang="en-HK" dirty="0"/>
          </a:p>
          <a:p>
            <a:endParaRPr lang="en-HK" dirty="0"/>
          </a:p>
        </p:txBody>
      </p:sp>
      <p:sp>
        <p:nvSpPr>
          <p:cNvPr id="4" name="Slide Number Placeholder 3">
            <a:extLst>
              <a:ext uri="{FF2B5EF4-FFF2-40B4-BE49-F238E27FC236}">
                <a16:creationId xmlns:a16="http://schemas.microsoft.com/office/drawing/2014/main" id="{CBD7D196-7E74-4E92-BE42-4BB574BA2E7C}"/>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35438125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57E90-61B4-4908-A8BE-CAA9304AAECD}"/>
              </a:ext>
            </a:extLst>
          </p:cNvPr>
          <p:cNvSpPr>
            <a:spLocks noGrp="1"/>
          </p:cNvSpPr>
          <p:nvPr>
            <p:ph type="title"/>
          </p:nvPr>
        </p:nvSpPr>
        <p:spPr/>
        <p:txBody>
          <a:bodyPr/>
          <a:lstStyle/>
          <a:p>
            <a:r>
              <a:rPr lang="en-HK" dirty="0"/>
              <a:t>Serialization/Precedence Graph</a:t>
            </a:r>
          </a:p>
        </p:txBody>
      </p:sp>
      <p:graphicFrame>
        <p:nvGraphicFramePr>
          <p:cNvPr id="24" name="Content Placeholder 23">
            <a:extLst>
              <a:ext uri="{FF2B5EF4-FFF2-40B4-BE49-F238E27FC236}">
                <a16:creationId xmlns:a16="http://schemas.microsoft.com/office/drawing/2014/main" id="{35D4B637-808B-46E1-9BAF-FD8235B6703E}"/>
              </a:ext>
            </a:extLst>
          </p:cNvPr>
          <p:cNvGraphicFramePr>
            <a:graphicFrameLocks noGrp="1"/>
          </p:cNvGraphicFramePr>
          <p:nvPr>
            <p:ph idx="1"/>
            <p:extLst>
              <p:ext uri="{D42A27DB-BD31-4B8C-83A1-F6EECF244321}">
                <p14:modId xmlns:p14="http://schemas.microsoft.com/office/powerpoint/2010/main" val="2006457268"/>
              </p:ext>
            </p:extLst>
          </p:nvPr>
        </p:nvGraphicFramePr>
        <p:xfrm>
          <a:off x="2046971" y="2082122"/>
          <a:ext cx="8561162" cy="2595880"/>
        </p:xfrm>
        <a:graphic>
          <a:graphicData uri="http://schemas.openxmlformats.org/drawingml/2006/table">
            <a:tbl>
              <a:tblPr firstRow="1" bandRow="1">
                <a:tableStyleId>{93296810-A885-4BE3-A3E7-6D5BEEA58F35}</a:tableStyleId>
              </a:tblPr>
              <a:tblGrid>
                <a:gridCol w="4280581">
                  <a:extLst>
                    <a:ext uri="{9D8B030D-6E8A-4147-A177-3AD203B41FA5}">
                      <a16:colId xmlns:a16="http://schemas.microsoft.com/office/drawing/2014/main" val="839078659"/>
                    </a:ext>
                  </a:extLst>
                </a:gridCol>
                <a:gridCol w="4280581">
                  <a:extLst>
                    <a:ext uri="{9D8B030D-6E8A-4147-A177-3AD203B41FA5}">
                      <a16:colId xmlns:a16="http://schemas.microsoft.com/office/drawing/2014/main" val="3790767172"/>
                    </a:ext>
                  </a:extLst>
                </a:gridCol>
              </a:tblGrid>
              <a:tr h="370840">
                <a:tc>
                  <a:txBody>
                    <a:bodyPr/>
                    <a:lstStyle/>
                    <a:p>
                      <a:r>
                        <a:rPr lang="en-HK" dirty="0"/>
                        <a:t>Transaction </a:t>
                      </a:r>
                      <a:r>
                        <a:rPr lang="en-HK" i="1" dirty="0"/>
                        <a:t>T</a:t>
                      </a:r>
                      <a:r>
                        <a:rPr lang="en-HK" dirty="0"/>
                        <a:t>:</a:t>
                      </a:r>
                    </a:p>
                  </a:txBody>
                  <a:tcPr/>
                </a:tc>
                <a:tc>
                  <a:txBody>
                    <a:bodyPr/>
                    <a:lstStyle/>
                    <a:p>
                      <a:r>
                        <a:rPr lang="en-HK" dirty="0"/>
                        <a:t>Transaction </a:t>
                      </a:r>
                      <a:r>
                        <a:rPr lang="en-HK" i="1" dirty="0"/>
                        <a:t>U</a:t>
                      </a:r>
                      <a:r>
                        <a:rPr lang="en-HK" dirty="0"/>
                        <a:t>:</a:t>
                      </a:r>
                    </a:p>
                  </a:txBody>
                  <a:tcPr/>
                </a:tc>
                <a:extLst>
                  <a:ext uri="{0D108BD9-81ED-4DB2-BD59-A6C34878D82A}">
                    <a16:rowId xmlns:a16="http://schemas.microsoft.com/office/drawing/2014/main" val="2871093079"/>
                  </a:ext>
                </a:extLst>
              </a:tr>
              <a:tr h="370840">
                <a:tc>
                  <a:txBody>
                    <a:bodyPr/>
                    <a:lstStyle/>
                    <a:p>
                      <a:r>
                        <a:rPr lang="en-HK" dirty="0">
                          <a:latin typeface="Arial" panose="020B0604020202020204" pitchFamily="34" charset="0"/>
                          <a:cs typeface="Arial" panose="020B0604020202020204" pitchFamily="34" charset="0"/>
                        </a:rPr>
                        <a:t>x = read(</a:t>
                      </a:r>
                      <a:r>
                        <a:rPr lang="en-HK" dirty="0" err="1">
                          <a:latin typeface="Arial" panose="020B0604020202020204" pitchFamily="34" charset="0"/>
                          <a:cs typeface="Arial" panose="020B0604020202020204" pitchFamily="34" charset="0"/>
                        </a:rPr>
                        <a:t>i</a:t>
                      </a:r>
                      <a:r>
                        <a:rPr lang="en-HK" dirty="0">
                          <a:latin typeface="Arial" panose="020B0604020202020204" pitchFamily="34" charset="0"/>
                          <a:cs typeface="Arial" panose="020B0604020202020204" pitchFamily="34" charset="0"/>
                        </a:rPr>
                        <a:t>)</a:t>
                      </a:r>
                    </a:p>
                  </a:txBody>
                  <a:tcPr/>
                </a:tc>
                <a:tc>
                  <a:txBody>
                    <a:bodyPr/>
                    <a:lstStyle/>
                    <a:p>
                      <a:endParaRPr lang="en-HK"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138721145"/>
                  </a:ext>
                </a:extLst>
              </a:tr>
              <a:tr h="370840">
                <a:tc>
                  <a:txBody>
                    <a:bodyPr/>
                    <a:lstStyle/>
                    <a:p>
                      <a:r>
                        <a:rPr lang="en-HK" dirty="0">
                          <a:latin typeface="Arial" panose="020B0604020202020204" pitchFamily="34" charset="0"/>
                          <a:cs typeface="Arial" panose="020B0604020202020204" pitchFamily="34" charset="0"/>
                        </a:rPr>
                        <a:t>write(</a:t>
                      </a:r>
                      <a:r>
                        <a:rPr lang="en-HK" dirty="0" err="1">
                          <a:latin typeface="Arial" panose="020B0604020202020204" pitchFamily="34" charset="0"/>
                          <a:cs typeface="Arial" panose="020B0604020202020204" pitchFamily="34" charset="0"/>
                        </a:rPr>
                        <a:t>i</a:t>
                      </a:r>
                      <a:r>
                        <a:rPr lang="en-HK" dirty="0">
                          <a:latin typeface="Arial" panose="020B0604020202020204" pitchFamily="34" charset="0"/>
                          <a:cs typeface="Arial" panose="020B0604020202020204" pitchFamily="34" charset="0"/>
                        </a:rPr>
                        <a:t>, 10)</a:t>
                      </a:r>
                    </a:p>
                  </a:txBody>
                  <a:tcPr/>
                </a:tc>
                <a:tc>
                  <a:txBody>
                    <a:bodyPr/>
                    <a:lstStyle/>
                    <a:p>
                      <a:endParaRPr lang="en-HK"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9425468"/>
                  </a:ext>
                </a:extLst>
              </a:tr>
              <a:tr h="370840">
                <a:tc>
                  <a:txBody>
                    <a:bodyPr/>
                    <a:lstStyle/>
                    <a:p>
                      <a:endParaRPr lang="en-HK" dirty="0">
                        <a:latin typeface="Arial" panose="020B0604020202020204" pitchFamily="34" charset="0"/>
                        <a:cs typeface="Arial" panose="020B0604020202020204" pitchFamily="34" charset="0"/>
                      </a:endParaRPr>
                    </a:p>
                  </a:txBody>
                  <a:tcPr/>
                </a:tc>
                <a:tc>
                  <a:txBody>
                    <a:bodyPr/>
                    <a:lstStyle/>
                    <a:p>
                      <a:r>
                        <a:rPr lang="en-HK" dirty="0">
                          <a:latin typeface="Arial" panose="020B0604020202020204" pitchFamily="34" charset="0"/>
                          <a:cs typeface="Arial" panose="020B0604020202020204" pitchFamily="34" charset="0"/>
                        </a:rPr>
                        <a:t>y = read(j)</a:t>
                      </a:r>
                    </a:p>
                  </a:txBody>
                  <a:tcPr/>
                </a:tc>
                <a:extLst>
                  <a:ext uri="{0D108BD9-81ED-4DB2-BD59-A6C34878D82A}">
                    <a16:rowId xmlns:a16="http://schemas.microsoft.com/office/drawing/2014/main" val="3108030483"/>
                  </a:ext>
                </a:extLst>
              </a:tr>
              <a:tr h="370840">
                <a:tc>
                  <a:txBody>
                    <a:bodyPr/>
                    <a:lstStyle/>
                    <a:p>
                      <a:endParaRPr lang="en-HK" dirty="0">
                        <a:latin typeface="Arial" panose="020B0604020202020204" pitchFamily="34" charset="0"/>
                        <a:cs typeface="Arial" panose="020B0604020202020204" pitchFamily="34" charset="0"/>
                      </a:endParaRPr>
                    </a:p>
                  </a:txBody>
                  <a:tcPr/>
                </a:tc>
                <a:tc>
                  <a:txBody>
                    <a:bodyPr/>
                    <a:lstStyle/>
                    <a:p>
                      <a:r>
                        <a:rPr lang="en-HK" dirty="0">
                          <a:latin typeface="Arial" panose="020B0604020202020204" pitchFamily="34" charset="0"/>
                          <a:cs typeface="Arial" panose="020B0604020202020204" pitchFamily="34" charset="0"/>
                        </a:rPr>
                        <a:t>write(j, 30)</a:t>
                      </a:r>
                    </a:p>
                  </a:txBody>
                  <a:tcPr/>
                </a:tc>
                <a:extLst>
                  <a:ext uri="{0D108BD9-81ED-4DB2-BD59-A6C34878D82A}">
                    <a16:rowId xmlns:a16="http://schemas.microsoft.com/office/drawing/2014/main" val="1834855075"/>
                  </a:ext>
                </a:extLst>
              </a:tr>
              <a:tr h="370840">
                <a:tc>
                  <a:txBody>
                    <a:bodyPr/>
                    <a:lstStyle/>
                    <a:p>
                      <a:r>
                        <a:rPr lang="en-HK" dirty="0">
                          <a:latin typeface="Arial" panose="020B0604020202020204" pitchFamily="34" charset="0"/>
                          <a:cs typeface="Arial" panose="020B0604020202020204" pitchFamily="34" charset="0"/>
                        </a:rPr>
                        <a:t>write(j, 20)</a:t>
                      </a:r>
                    </a:p>
                  </a:txBody>
                  <a:tcPr/>
                </a:tc>
                <a:tc>
                  <a:txBody>
                    <a:bodyPr/>
                    <a:lstStyle/>
                    <a:p>
                      <a:endParaRPr lang="en-HK"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346040741"/>
                  </a:ext>
                </a:extLst>
              </a:tr>
              <a:tr h="370840">
                <a:tc>
                  <a:txBody>
                    <a:bodyPr/>
                    <a:lstStyle/>
                    <a:p>
                      <a:endParaRPr lang="en-HK" dirty="0">
                        <a:latin typeface="Arial" panose="020B0604020202020204" pitchFamily="34" charset="0"/>
                        <a:cs typeface="Arial" panose="020B0604020202020204" pitchFamily="34" charset="0"/>
                      </a:endParaRPr>
                    </a:p>
                  </a:txBody>
                  <a:tcPr/>
                </a:tc>
                <a:tc>
                  <a:txBody>
                    <a:bodyPr/>
                    <a:lstStyle/>
                    <a:p>
                      <a:r>
                        <a:rPr lang="en-HK" dirty="0">
                          <a:latin typeface="Arial" panose="020B0604020202020204" pitchFamily="34" charset="0"/>
                          <a:cs typeface="Arial" panose="020B0604020202020204" pitchFamily="34" charset="0"/>
                        </a:rPr>
                        <a:t>z = read(</a:t>
                      </a:r>
                      <a:r>
                        <a:rPr lang="en-HK" dirty="0" err="1">
                          <a:latin typeface="Arial" panose="020B0604020202020204" pitchFamily="34" charset="0"/>
                          <a:cs typeface="Arial" panose="020B0604020202020204" pitchFamily="34" charset="0"/>
                        </a:rPr>
                        <a:t>i</a:t>
                      </a:r>
                      <a:r>
                        <a:rPr lang="en-HK"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val="3241077289"/>
                  </a:ext>
                </a:extLst>
              </a:tr>
            </a:tbl>
          </a:graphicData>
        </a:graphic>
      </p:graphicFrame>
      <p:sp>
        <p:nvSpPr>
          <p:cNvPr id="4" name="Slide Number Placeholder 3">
            <a:extLst>
              <a:ext uri="{FF2B5EF4-FFF2-40B4-BE49-F238E27FC236}">
                <a16:creationId xmlns:a16="http://schemas.microsoft.com/office/drawing/2014/main" id="{4810D0F4-9E7E-4AB8-97AB-8578FC641635}"/>
              </a:ext>
            </a:extLst>
          </p:cNvPr>
          <p:cNvSpPr>
            <a:spLocks noGrp="1"/>
          </p:cNvSpPr>
          <p:nvPr>
            <p:ph type="sldNum" sz="quarter" idx="12"/>
          </p:nvPr>
        </p:nvSpPr>
        <p:spPr/>
        <p:txBody>
          <a:bodyPr/>
          <a:lstStyle/>
          <a:p>
            <a:fld id="{D57F1E4F-1CFF-5643-939E-217C01CDF565}" type="slidenum">
              <a:rPr lang="en-US" smtClean="0"/>
              <a:pPr/>
              <a:t>25</a:t>
            </a:fld>
            <a:endParaRPr lang="en-US" dirty="0"/>
          </a:p>
        </p:txBody>
      </p:sp>
      <p:cxnSp>
        <p:nvCxnSpPr>
          <p:cNvPr id="26" name="Straight Arrow Connector 25">
            <a:extLst>
              <a:ext uri="{FF2B5EF4-FFF2-40B4-BE49-F238E27FC236}">
                <a16:creationId xmlns:a16="http://schemas.microsoft.com/office/drawing/2014/main" id="{4378B528-EEAF-4A53-B950-6CCAE9293F01}"/>
              </a:ext>
            </a:extLst>
          </p:cNvPr>
          <p:cNvCxnSpPr/>
          <p:nvPr/>
        </p:nvCxnSpPr>
        <p:spPr>
          <a:xfrm>
            <a:off x="3388409" y="3009901"/>
            <a:ext cx="2939143" cy="150222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92381DB2-50B5-47F0-9FED-6F7103F8732D}"/>
              </a:ext>
            </a:extLst>
          </p:cNvPr>
          <p:cNvCxnSpPr>
            <a:cxnSpLocks/>
          </p:cNvCxnSpPr>
          <p:nvPr/>
        </p:nvCxnSpPr>
        <p:spPr>
          <a:xfrm flipH="1">
            <a:off x="3347360" y="3423559"/>
            <a:ext cx="2980192" cy="7239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nvGrpSpPr>
          <p:cNvPr id="44" name="Group 43">
            <a:extLst>
              <a:ext uri="{FF2B5EF4-FFF2-40B4-BE49-F238E27FC236}">
                <a16:creationId xmlns:a16="http://schemas.microsoft.com/office/drawing/2014/main" id="{16D3BB2B-AD8B-4307-AE68-9F56F161E867}"/>
              </a:ext>
            </a:extLst>
          </p:cNvPr>
          <p:cNvGrpSpPr/>
          <p:nvPr/>
        </p:nvGrpSpPr>
        <p:grpSpPr>
          <a:xfrm>
            <a:off x="3871119" y="4988243"/>
            <a:ext cx="4449763" cy="925285"/>
            <a:chOff x="1959428" y="4988243"/>
            <a:chExt cx="4449763" cy="925285"/>
          </a:xfrm>
        </p:grpSpPr>
        <p:sp>
          <p:nvSpPr>
            <p:cNvPr id="31" name="Oval 30">
              <a:extLst>
                <a:ext uri="{FF2B5EF4-FFF2-40B4-BE49-F238E27FC236}">
                  <a16:creationId xmlns:a16="http://schemas.microsoft.com/office/drawing/2014/main" id="{C427D79A-69ED-42EF-9B0B-D3DF80163268}"/>
                </a:ext>
              </a:extLst>
            </p:cNvPr>
            <p:cNvSpPr/>
            <p:nvPr/>
          </p:nvSpPr>
          <p:spPr>
            <a:xfrm>
              <a:off x="1959428" y="4988243"/>
              <a:ext cx="925285" cy="92528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2000" dirty="0">
                  <a:latin typeface="Arial" panose="020B0604020202020204" pitchFamily="34" charset="0"/>
                  <a:cs typeface="Arial" panose="020B0604020202020204" pitchFamily="34" charset="0"/>
                </a:rPr>
                <a:t>T</a:t>
              </a:r>
              <a:endParaRPr lang="en-HK" sz="2000" dirty="0">
                <a:latin typeface="Arial" panose="020B0604020202020204" pitchFamily="34" charset="0"/>
                <a:cs typeface="Arial" panose="020B0604020202020204" pitchFamily="34" charset="0"/>
              </a:endParaRPr>
            </a:p>
          </p:txBody>
        </p:sp>
        <p:sp>
          <p:nvSpPr>
            <p:cNvPr id="32" name="Oval 31">
              <a:extLst>
                <a:ext uri="{FF2B5EF4-FFF2-40B4-BE49-F238E27FC236}">
                  <a16:creationId xmlns:a16="http://schemas.microsoft.com/office/drawing/2014/main" id="{5974F5E6-8E7C-4291-8DA4-2AEBA003D9E4}"/>
                </a:ext>
              </a:extLst>
            </p:cNvPr>
            <p:cNvSpPr/>
            <p:nvPr/>
          </p:nvSpPr>
          <p:spPr>
            <a:xfrm>
              <a:off x="5483906" y="4988243"/>
              <a:ext cx="925285" cy="92528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2000" dirty="0">
                  <a:latin typeface="Arial" panose="020B0604020202020204" pitchFamily="34" charset="0"/>
                  <a:cs typeface="Arial" panose="020B0604020202020204" pitchFamily="34" charset="0"/>
                </a:rPr>
                <a:t>U</a:t>
              </a:r>
              <a:endParaRPr lang="en-HK" sz="2000" dirty="0">
                <a:latin typeface="Arial" panose="020B0604020202020204" pitchFamily="34" charset="0"/>
                <a:cs typeface="Arial" panose="020B0604020202020204" pitchFamily="34" charset="0"/>
              </a:endParaRPr>
            </a:p>
          </p:txBody>
        </p:sp>
        <p:cxnSp>
          <p:nvCxnSpPr>
            <p:cNvPr id="36" name="Straight Arrow Connector 35">
              <a:extLst>
                <a:ext uri="{FF2B5EF4-FFF2-40B4-BE49-F238E27FC236}">
                  <a16:creationId xmlns:a16="http://schemas.microsoft.com/office/drawing/2014/main" id="{3A2224A3-ECAF-46BD-81E2-EDC291436685}"/>
                </a:ext>
              </a:extLst>
            </p:cNvPr>
            <p:cNvCxnSpPr>
              <a:cxnSpLocks/>
              <a:stCxn id="31" idx="7"/>
              <a:endCxn id="32" idx="1"/>
            </p:cNvCxnSpPr>
            <p:nvPr/>
          </p:nvCxnSpPr>
          <p:spPr>
            <a:xfrm>
              <a:off x="2749208" y="5123748"/>
              <a:ext cx="2870203"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758A78CC-749F-4530-ADA2-368801F83B97}"/>
                </a:ext>
              </a:extLst>
            </p:cNvPr>
            <p:cNvCxnSpPr>
              <a:cxnSpLocks/>
              <a:stCxn id="32" idx="3"/>
              <a:endCxn id="31" idx="5"/>
            </p:cNvCxnSpPr>
            <p:nvPr/>
          </p:nvCxnSpPr>
          <p:spPr>
            <a:xfrm flipH="1">
              <a:off x="2749208" y="5778023"/>
              <a:ext cx="2870203"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1804862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BC8C0-0956-47A7-A4E0-845008181CAA}"/>
              </a:ext>
            </a:extLst>
          </p:cNvPr>
          <p:cNvSpPr>
            <a:spLocks noGrp="1"/>
          </p:cNvSpPr>
          <p:nvPr>
            <p:ph type="title"/>
          </p:nvPr>
        </p:nvSpPr>
        <p:spPr>
          <a:xfrm>
            <a:off x="1202919" y="284176"/>
            <a:ext cx="10477452" cy="1508760"/>
          </a:xfrm>
        </p:spPr>
        <p:txBody>
          <a:bodyPr/>
          <a:lstStyle/>
          <a:p>
            <a:r>
              <a:rPr lang="en-HK" dirty="0"/>
              <a:t>Serialization/Precedence Graph: Examples</a:t>
            </a:r>
          </a:p>
        </p:txBody>
      </p:sp>
      <p:sp>
        <p:nvSpPr>
          <p:cNvPr id="3" name="Content Placeholder 2">
            <a:extLst>
              <a:ext uri="{FF2B5EF4-FFF2-40B4-BE49-F238E27FC236}">
                <a16:creationId xmlns:a16="http://schemas.microsoft.com/office/drawing/2014/main" id="{917F38A5-92B8-4F93-8335-44F2FA10D192}"/>
              </a:ext>
            </a:extLst>
          </p:cNvPr>
          <p:cNvSpPr>
            <a:spLocks noGrp="1"/>
          </p:cNvSpPr>
          <p:nvPr>
            <p:ph idx="1"/>
          </p:nvPr>
        </p:nvSpPr>
        <p:spPr/>
        <p:txBody>
          <a:bodyPr/>
          <a:lstStyle/>
          <a:p>
            <a:r>
              <a:rPr lang="en-US" altLang="en-US" sz="1800" dirty="0"/>
              <a:t>Constructing the precedence graphs for schedules A and D </a:t>
            </a:r>
            <a:r>
              <a:rPr lang="en-HK" altLang="en-US" sz="1800" dirty="0"/>
              <a:t>on Slides #22 and #23 </a:t>
            </a:r>
            <a:r>
              <a:rPr lang="en-US" altLang="en-US" sz="1800" dirty="0"/>
              <a:t>to test for conflict serializability</a:t>
            </a:r>
          </a:p>
          <a:p>
            <a:pPr lvl="1"/>
            <a:r>
              <a:rPr lang="en-US" altLang="en-US" sz="1800" dirty="0"/>
              <a:t>(a) Precedence graph for serial schedule A.</a:t>
            </a:r>
          </a:p>
          <a:p>
            <a:pPr lvl="1"/>
            <a:r>
              <a:rPr lang="en-US" altLang="en-US" sz="1800" dirty="0"/>
              <a:t>(b) Precedence graph for serial schedule B.</a:t>
            </a:r>
          </a:p>
          <a:p>
            <a:pPr lvl="1"/>
            <a:r>
              <a:rPr lang="en-US" altLang="en-US" sz="1800" dirty="0"/>
              <a:t>(c) Precedence graph for schedule C (not conflict serializable). </a:t>
            </a:r>
          </a:p>
          <a:p>
            <a:pPr lvl="1"/>
            <a:r>
              <a:rPr lang="en-US" altLang="en-US" sz="1800" dirty="0"/>
              <a:t>(d) Precedence graph for schedule D (conflict serializable, equivalent to schedule A).</a:t>
            </a:r>
          </a:p>
          <a:p>
            <a:endParaRPr lang="en-HK" dirty="0"/>
          </a:p>
        </p:txBody>
      </p:sp>
      <p:sp>
        <p:nvSpPr>
          <p:cNvPr id="4" name="Slide Number Placeholder 3">
            <a:extLst>
              <a:ext uri="{FF2B5EF4-FFF2-40B4-BE49-F238E27FC236}">
                <a16:creationId xmlns:a16="http://schemas.microsoft.com/office/drawing/2014/main" id="{5E0420D1-2C4A-47AB-A5C0-6190B662131C}"/>
              </a:ext>
            </a:extLst>
          </p:cNvPr>
          <p:cNvSpPr>
            <a:spLocks noGrp="1"/>
          </p:cNvSpPr>
          <p:nvPr>
            <p:ph type="sldNum" sz="quarter" idx="12"/>
          </p:nvPr>
        </p:nvSpPr>
        <p:spPr/>
        <p:txBody>
          <a:bodyPr/>
          <a:lstStyle/>
          <a:p>
            <a:fld id="{D57F1E4F-1CFF-5643-939E-217C01CDF565}" type="slidenum">
              <a:rPr lang="en-US" smtClean="0"/>
              <a:pPr/>
              <a:t>26</a:t>
            </a:fld>
            <a:endParaRPr lang="en-US" dirty="0"/>
          </a:p>
        </p:txBody>
      </p:sp>
      <p:pic>
        <p:nvPicPr>
          <p:cNvPr id="5" name="Picture 4">
            <a:extLst>
              <a:ext uri="{FF2B5EF4-FFF2-40B4-BE49-F238E27FC236}">
                <a16:creationId xmlns:a16="http://schemas.microsoft.com/office/drawing/2014/main" id="{8C16D5E1-08A2-46D4-99AE-2964E15D7BA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0990" b="70450"/>
          <a:stretch/>
        </p:blipFill>
        <p:spPr bwMode="auto">
          <a:xfrm>
            <a:off x="517119" y="4038812"/>
            <a:ext cx="3477938" cy="124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8FA5569B-6C76-4B28-8F5E-89F90D0A851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1469" r="59474"/>
          <a:stretch/>
        </p:blipFill>
        <p:spPr bwMode="auto">
          <a:xfrm>
            <a:off x="7806077" y="4049396"/>
            <a:ext cx="3613038" cy="2037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a:extLst>
              <a:ext uri="{FF2B5EF4-FFF2-40B4-BE49-F238E27FC236}">
                <a16:creationId xmlns:a16="http://schemas.microsoft.com/office/drawing/2014/main" id="{788EC7A0-DC14-4344-900C-EB3F820AEEB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0195" b="63775"/>
          <a:stretch/>
        </p:blipFill>
        <p:spPr bwMode="auto">
          <a:xfrm>
            <a:off x="4126172" y="4038810"/>
            <a:ext cx="3548790" cy="1521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a:extLst>
              <a:ext uri="{FF2B5EF4-FFF2-40B4-BE49-F238E27FC236}">
                <a16:creationId xmlns:a16="http://schemas.microsoft.com/office/drawing/2014/main" id="{76483C9C-4FA1-475F-B5F1-8AF6A45CE93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0989" t="51469" r="1" b="15153"/>
          <a:stretch/>
        </p:blipFill>
        <p:spPr bwMode="auto">
          <a:xfrm>
            <a:off x="517119" y="5386425"/>
            <a:ext cx="3477938" cy="1401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68716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3B98A-7FAB-4976-BC3D-10BAF9678D67}"/>
              </a:ext>
            </a:extLst>
          </p:cNvPr>
          <p:cNvSpPr>
            <a:spLocks noGrp="1"/>
          </p:cNvSpPr>
          <p:nvPr>
            <p:ph type="title"/>
          </p:nvPr>
        </p:nvSpPr>
        <p:spPr/>
        <p:txBody>
          <a:bodyPr/>
          <a:lstStyle/>
          <a:p>
            <a:r>
              <a:rPr lang="en-HK" dirty="0"/>
              <a:t>Schedules Classified on Recoverability</a:t>
            </a:r>
          </a:p>
        </p:txBody>
      </p:sp>
      <p:sp>
        <p:nvSpPr>
          <p:cNvPr id="3" name="Content Placeholder 2">
            <a:extLst>
              <a:ext uri="{FF2B5EF4-FFF2-40B4-BE49-F238E27FC236}">
                <a16:creationId xmlns:a16="http://schemas.microsoft.com/office/drawing/2014/main" id="{25342F13-86AB-41A0-9E5B-64D81EDFDFA4}"/>
              </a:ext>
            </a:extLst>
          </p:cNvPr>
          <p:cNvSpPr>
            <a:spLocks noGrp="1"/>
          </p:cNvSpPr>
          <p:nvPr>
            <p:ph idx="1"/>
          </p:nvPr>
        </p:nvSpPr>
        <p:spPr/>
        <p:txBody>
          <a:bodyPr>
            <a:normAutofit fontScale="92500"/>
          </a:bodyPr>
          <a:lstStyle/>
          <a:p>
            <a:r>
              <a:rPr lang="en-HK" dirty="0"/>
              <a:t>Recoverable schedule:</a:t>
            </a:r>
          </a:p>
          <a:p>
            <a:pPr lvl="1"/>
            <a:r>
              <a:rPr lang="en-HK" dirty="0"/>
              <a:t>If a transaction is aborted, all its effects have to be undone</a:t>
            </a:r>
          </a:p>
          <a:p>
            <a:pPr lvl="1"/>
            <a:r>
              <a:rPr lang="en-HK" dirty="0"/>
              <a:t>Rollback of a transaction: undo those processed operations of an aborted transaction</a:t>
            </a:r>
          </a:p>
          <a:p>
            <a:pPr lvl="1"/>
            <a:r>
              <a:rPr lang="en-HK" dirty="0"/>
              <a:t>Why needs to be rollback </a:t>
            </a:r>
            <a:r>
              <a:rPr lang="en-HK" dirty="0">
                <a:sym typeface="Symbol" panose="05050102010706020507" pitchFamily="18" charset="2"/>
              </a:rPr>
              <a:t></a:t>
            </a:r>
            <a:r>
              <a:rPr lang="en-HK" dirty="0"/>
              <a:t> maintaining consistency and all or nothing property</a:t>
            </a:r>
          </a:p>
          <a:p>
            <a:r>
              <a:rPr lang="en-HK" dirty="0"/>
              <a:t>A schedule S is recoverable if </a:t>
            </a:r>
          </a:p>
          <a:p>
            <a:pPr lvl="1"/>
            <a:r>
              <a:rPr lang="en-HK" dirty="0"/>
              <a:t>For all </a:t>
            </a:r>
            <a:r>
              <a:rPr lang="en-HK" dirty="0" err="1"/>
              <a:t>T</a:t>
            </a:r>
            <a:r>
              <a:rPr lang="en-HK" baseline="-25000" dirty="0" err="1"/>
              <a:t>i</a:t>
            </a:r>
            <a:r>
              <a:rPr lang="en-HK" dirty="0"/>
              <a:t> and </a:t>
            </a:r>
            <a:r>
              <a:rPr lang="en-HK" dirty="0" err="1"/>
              <a:t>T</a:t>
            </a:r>
            <a:r>
              <a:rPr lang="en-HK" baseline="-25000" dirty="0" err="1"/>
              <a:t>j</a:t>
            </a:r>
            <a:r>
              <a:rPr lang="en-HK" dirty="0"/>
              <a:t> where </a:t>
            </a:r>
            <a:r>
              <a:rPr lang="en-HK" dirty="0" err="1"/>
              <a:t>T</a:t>
            </a:r>
            <a:r>
              <a:rPr lang="en-HK" baseline="-25000" dirty="0" err="1"/>
              <a:t>i</a:t>
            </a:r>
            <a:r>
              <a:rPr lang="en-HK" dirty="0"/>
              <a:t> read an item written by </a:t>
            </a:r>
            <a:r>
              <a:rPr lang="en-HK" dirty="0" err="1"/>
              <a:t>T</a:t>
            </a:r>
            <a:r>
              <a:rPr lang="en-HK" baseline="-25000" dirty="0" err="1"/>
              <a:t>j</a:t>
            </a:r>
            <a:r>
              <a:rPr lang="en-HK" dirty="0"/>
              <a:t>, </a:t>
            </a:r>
            <a:r>
              <a:rPr lang="en-HK" dirty="0" err="1"/>
              <a:t>T</a:t>
            </a:r>
            <a:r>
              <a:rPr lang="en-HK" baseline="-25000" dirty="0" err="1"/>
              <a:t>j</a:t>
            </a:r>
            <a:r>
              <a:rPr lang="en-HK" dirty="0"/>
              <a:t> commits before </a:t>
            </a:r>
            <a:r>
              <a:rPr lang="en-HK" dirty="0" err="1"/>
              <a:t>T</a:t>
            </a:r>
            <a:r>
              <a:rPr lang="en-HK" baseline="-25000" dirty="0" err="1"/>
              <a:t>i</a:t>
            </a:r>
            <a:endParaRPr lang="en-HK" baseline="-25000" dirty="0"/>
          </a:p>
          <a:p>
            <a:r>
              <a:rPr lang="en-HK" dirty="0"/>
              <a:t>Cascaded rollback</a:t>
            </a:r>
          </a:p>
          <a:p>
            <a:pPr lvl="1"/>
            <a:r>
              <a:rPr lang="en-HK" dirty="0"/>
              <a:t>A single rollback leads to a series of rollback</a:t>
            </a:r>
          </a:p>
          <a:p>
            <a:pPr lvl="1"/>
            <a:r>
              <a:rPr lang="en-HK" dirty="0"/>
              <a:t>All uncommitted transactions that read data items from a failed (aborted) transaction must be rolled back</a:t>
            </a:r>
          </a:p>
          <a:p>
            <a:endParaRPr lang="en-HK" dirty="0"/>
          </a:p>
        </p:txBody>
      </p:sp>
      <p:sp>
        <p:nvSpPr>
          <p:cNvPr id="4" name="Slide Number Placeholder 3">
            <a:extLst>
              <a:ext uri="{FF2B5EF4-FFF2-40B4-BE49-F238E27FC236}">
                <a16:creationId xmlns:a16="http://schemas.microsoft.com/office/drawing/2014/main" id="{FDB00927-A79C-4E32-B08A-F5F04378F223}"/>
              </a:ext>
            </a:extLst>
          </p:cNvPr>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12293045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9D8B2-0060-4CA2-B175-3BD59C523D51}"/>
              </a:ext>
            </a:extLst>
          </p:cNvPr>
          <p:cNvSpPr>
            <a:spLocks noGrp="1"/>
          </p:cNvSpPr>
          <p:nvPr>
            <p:ph type="title"/>
          </p:nvPr>
        </p:nvSpPr>
        <p:spPr/>
        <p:txBody>
          <a:bodyPr/>
          <a:lstStyle/>
          <a:p>
            <a:r>
              <a:rPr lang="en-HK" dirty="0"/>
              <a:t>How to Ensure Recoverability?</a:t>
            </a:r>
          </a:p>
        </p:txBody>
      </p:sp>
      <p:sp>
        <p:nvSpPr>
          <p:cNvPr id="3" name="Content Placeholder 2">
            <a:extLst>
              <a:ext uri="{FF2B5EF4-FFF2-40B4-BE49-F238E27FC236}">
                <a16:creationId xmlns:a16="http://schemas.microsoft.com/office/drawing/2014/main" id="{4997537C-492C-45F7-A41F-AC78AF3C5730}"/>
              </a:ext>
            </a:extLst>
          </p:cNvPr>
          <p:cNvSpPr>
            <a:spLocks noGrp="1"/>
          </p:cNvSpPr>
          <p:nvPr>
            <p:ph idx="1"/>
          </p:nvPr>
        </p:nvSpPr>
        <p:spPr/>
        <p:txBody>
          <a:bodyPr/>
          <a:lstStyle/>
          <a:p>
            <a:r>
              <a:rPr lang="en-HK" dirty="0"/>
              <a:t>To ensure recoverability (undo to previous database state):</a:t>
            </a:r>
          </a:p>
          <a:p>
            <a:r>
              <a:rPr lang="en-HK" dirty="0"/>
              <a:t>No dirty read: reading uncommitted data items</a:t>
            </a:r>
          </a:p>
          <a:p>
            <a:r>
              <a:rPr lang="en-HK" dirty="0"/>
              <a:t>No premature write: no update on a data item if another transaction has updated it and the transaction has not committed</a:t>
            </a:r>
          </a:p>
          <a:p>
            <a:r>
              <a:rPr lang="en-HK" dirty="0"/>
              <a:t>Strict execution: delay the reading and updating of a data item until the previous transaction that has updated the same data item has committed/aborted</a:t>
            </a:r>
          </a:p>
          <a:p>
            <a:endParaRPr lang="en-HK" dirty="0"/>
          </a:p>
        </p:txBody>
      </p:sp>
      <p:sp>
        <p:nvSpPr>
          <p:cNvPr id="4" name="Slide Number Placeholder 3">
            <a:extLst>
              <a:ext uri="{FF2B5EF4-FFF2-40B4-BE49-F238E27FC236}">
                <a16:creationId xmlns:a16="http://schemas.microsoft.com/office/drawing/2014/main" id="{98964C5F-9A93-43F2-9B6C-C8FC1B268388}"/>
              </a:ext>
            </a:extLst>
          </p:cNvPr>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24993806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D0D7D-8F60-46B9-BBF7-207FA7AEF58D}"/>
              </a:ext>
            </a:extLst>
          </p:cNvPr>
          <p:cNvSpPr>
            <a:spLocks noGrp="1"/>
          </p:cNvSpPr>
          <p:nvPr>
            <p:ph type="title"/>
          </p:nvPr>
        </p:nvSpPr>
        <p:spPr/>
        <p:txBody>
          <a:bodyPr/>
          <a:lstStyle/>
          <a:p>
            <a:r>
              <a:rPr lang="en-HK" dirty="0"/>
              <a:t>Non-recoverable vs. Recoverable</a:t>
            </a:r>
          </a:p>
        </p:txBody>
      </p:sp>
      <p:sp>
        <p:nvSpPr>
          <p:cNvPr id="3" name="Content Placeholder 2">
            <a:extLst>
              <a:ext uri="{FF2B5EF4-FFF2-40B4-BE49-F238E27FC236}">
                <a16:creationId xmlns:a16="http://schemas.microsoft.com/office/drawing/2014/main" id="{D189D0C6-E57F-4598-943F-E97F88A2D1E2}"/>
              </a:ext>
            </a:extLst>
          </p:cNvPr>
          <p:cNvSpPr>
            <a:spLocks noGrp="1"/>
          </p:cNvSpPr>
          <p:nvPr>
            <p:ph idx="1"/>
          </p:nvPr>
        </p:nvSpPr>
        <p:spPr>
          <a:xfrm>
            <a:off x="1202919" y="4838700"/>
            <a:ext cx="5301295" cy="1379220"/>
          </a:xfrm>
        </p:spPr>
        <p:txBody>
          <a:bodyPr/>
          <a:lstStyle/>
          <a:p>
            <a:r>
              <a:rPr lang="en-HK" dirty="0"/>
              <a:t>Non-recoverable</a:t>
            </a:r>
          </a:p>
          <a:p>
            <a:pPr lvl="1"/>
            <a:r>
              <a:rPr lang="en-HK" dirty="0"/>
              <a:t>If T</a:t>
            </a:r>
            <a:r>
              <a:rPr lang="en-HK" baseline="-25000" dirty="0"/>
              <a:t>2</a:t>
            </a:r>
            <a:r>
              <a:rPr lang="en-HK" dirty="0"/>
              <a:t> commits and then T</a:t>
            </a:r>
            <a:r>
              <a:rPr lang="en-HK" baseline="-25000" dirty="0"/>
              <a:t>1</a:t>
            </a:r>
            <a:r>
              <a:rPr lang="en-HK" dirty="0"/>
              <a:t> aborts</a:t>
            </a:r>
          </a:p>
        </p:txBody>
      </p:sp>
      <p:sp>
        <p:nvSpPr>
          <p:cNvPr id="4" name="Slide Number Placeholder 3">
            <a:extLst>
              <a:ext uri="{FF2B5EF4-FFF2-40B4-BE49-F238E27FC236}">
                <a16:creationId xmlns:a16="http://schemas.microsoft.com/office/drawing/2014/main" id="{52A516D4-70AD-4C63-AFD9-27E549D8FF41}"/>
              </a:ext>
            </a:extLst>
          </p:cNvPr>
          <p:cNvSpPr>
            <a:spLocks noGrp="1"/>
          </p:cNvSpPr>
          <p:nvPr>
            <p:ph type="sldNum" sz="quarter" idx="12"/>
          </p:nvPr>
        </p:nvSpPr>
        <p:spPr/>
        <p:txBody>
          <a:bodyPr/>
          <a:lstStyle/>
          <a:p>
            <a:fld id="{D57F1E4F-1CFF-5643-939E-217C01CDF565}" type="slidenum">
              <a:rPr lang="en-US" smtClean="0"/>
              <a:pPr/>
              <a:t>29</a:t>
            </a:fld>
            <a:endParaRPr lang="en-US" dirty="0"/>
          </a:p>
        </p:txBody>
      </p:sp>
      <p:graphicFrame>
        <p:nvGraphicFramePr>
          <p:cNvPr id="5" name="Content Placeholder 23">
            <a:extLst>
              <a:ext uri="{FF2B5EF4-FFF2-40B4-BE49-F238E27FC236}">
                <a16:creationId xmlns:a16="http://schemas.microsoft.com/office/drawing/2014/main" id="{30AB2B00-E8E7-4EB7-A57A-E6D7000FA007}"/>
              </a:ext>
            </a:extLst>
          </p:cNvPr>
          <p:cNvGraphicFramePr>
            <a:graphicFrameLocks/>
          </p:cNvGraphicFramePr>
          <p:nvPr>
            <p:extLst>
              <p:ext uri="{D42A27DB-BD31-4B8C-83A1-F6EECF244321}">
                <p14:modId xmlns:p14="http://schemas.microsoft.com/office/powerpoint/2010/main" val="1185433317"/>
              </p:ext>
            </p:extLst>
          </p:nvPr>
        </p:nvGraphicFramePr>
        <p:xfrm>
          <a:off x="1372057" y="2071237"/>
          <a:ext cx="3406772" cy="2595880"/>
        </p:xfrm>
        <a:graphic>
          <a:graphicData uri="http://schemas.openxmlformats.org/drawingml/2006/table">
            <a:tbl>
              <a:tblPr firstRow="1" bandRow="1">
                <a:tableStyleId>{93296810-A885-4BE3-A3E7-6D5BEEA58F35}</a:tableStyleId>
              </a:tblPr>
              <a:tblGrid>
                <a:gridCol w="1703386">
                  <a:extLst>
                    <a:ext uri="{9D8B030D-6E8A-4147-A177-3AD203B41FA5}">
                      <a16:colId xmlns:a16="http://schemas.microsoft.com/office/drawing/2014/main" val="839078659"/>
                    </a:ext>
                  </a:extLst>
                </a:gridCol>
                <a:gridCol w="1703386">
                  <a:extLst>
                    <a:ext uri="{9D8B030D-6E8A-4147-A177-3AD203B41FA5}">
                      <a16:colId xmlns:a16="http://schemas.microsoft.com/office/drawing/2014/main" val="3790767172"/>
                    </a:ext>
                  </a:extLst>
                </a:gridCol>
              </a:tblGrid>
              <a:tr h="370840">
                <a:tc>
                  <a:txBody>
                    <a:bodyPr/>
                    <a:lstStyle/>
                    <a:p>
                      <a:r>
                        <a:rPr lang="en-HK" dirty="0">
                          <a:latin typeface="Arial" panose="020B0604020202020204" pitchFamily="34" charset="0"/>
                          <a:cs typeface="Arial" panose="020B0604020202020204" pitchFamily="34" charset="0"/>
                        </a:rPr>
                        <a:t>T</a:t>
                      </a:r>
                      <a:r>
                        <a:rPr lang="en-HK" baseline="-25000" dirty="0">
                          <a:latin typeface="Arial" panose="020B0604020202020204" pitchFamily="34" charset="0"/>
                          <a:cs typeface="Arial" panose="020B0604020202020204" pitchFamily="34" charset="0"/>
                        </a:rPr>
                        <a:t>1</a:t>
                      </a:r>
                    </a:p>
                  </a:txBody>
                  <a:tcPr/>
                </a:tc>
                <a:tc>
                  <a:txBody>
                    <a:bodyPr/>
                    <a:lstStyle/>
                    <a:p>
                      <a:r>
                        <a:rPr lang="en-HK" dirty="0">
                          <a:latin typeface="Arial" panose="020B0604020202020204" pitchFamily="34" charset="0"/>
                          <a:cs typeface="Arial" panose="020B0604020202020204" pitchFamily="34" charset="0"/>
                        </a:rPr>
                        <a:t>T</a:t>
                      </a:r>
                      <a:r>
                        <a:rPr lang="en-HK" baseline="-25000" dirty="0">
                          <a:latin typeface="Arial" panose="020B0604020202020204" pitchFamily="34" charset="0"/>
                          <a:cs typeface="Arial" panose="020B0604020202020204" pitchFamily="34" charset="0"/>
                        </a:rPr>
                        <a:t>2</a:t>
                      </a:r>
                    </a:p>
                  </a:txBody>
                  <a:tcPr/>
                </a:tc>
                <a:extLst>
                  <a:ext uri="{0D108BD9-81ED-4DB2-BD59-A6C34878D82A}">
                    <a16:rowId xmlns:a16="http://schemas.microsoft.com/office/drawing/2014/main" val="2871093079"/>
                  </a:ext>
                </a:extLst>
              </a:tr>
              <a:tr h="370840">
                <a:tc>
                  <a:txBody>
                    <a:bodyPr/>
                    <a:lstStyle/>
                    <a:p>
                      <a:r>
                        <a:rPr lang="en-HK" dirty="0">
                          <a:latin typeface="Arial" panose="020B0604020202020204" pitchFamily="34" charset="0"/>
                          <a:cs typeface="Arial" panose="020B0604020202020204" pitchFamily="34" charset="0"/>
                        </a:rPr>
                        <a:t>read(A)</a:t>
                      </a:r>
                    </a:p>
                  </a:txBody>
                  <a:tcPr/>
                </a:tc>
                <a:tc>
                  <a:txBody>
                    <a:bodyPr/>
                    <a:lstStyle/>
                    <a:p>
                      <a:endParaRPr lang="en-HK"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138721145"/>
                  </a:ext>
                </a:extLst>
              </a:tr>
              <a:tr h="370840">
                <a:tc>
                  <a:txBody>
                    <a:bodyPr/>
                    <a:lstStyle/>
                    <a:p>
                      <a:r>
                        <a:rPr lang="en-HK" dirty="0">
                          <a:latin typeface="Arial" panose="020B0604020202020204" pitchFamily="34" charset="0"/>
                          <a:cs typeface="Arial" panose="020B0604020202020204" pitchFamily="34" charset="0"/>
                        </a:rPr>
                        <a:t>write(A)</a:t>
                      </a:r>
                    </a:p>
                  </a:txBody>
                  <a:tcPr/>
                </a:tc>
                <a:tc>
                  <a:txBody>
                    <a:bodyPr/>
                    <a:lstStyle/>
                    <a:p>
                      <a:endParaRPr lang="en-HK"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9425468"/>
                  </a:ext>
                </a:extLst>
              </a:tr>
              <a:tr h="370840">
                <a:tc>
                  <a:txBody>
                    <a:bodyPr/>
                    <a:lstStyle/>
                    <a:p>
                      <a:endParaRPr lang="en-HK" dirty="0">
                        <a:latin typeface="Arial" panose="020B0604020202020204" pitchFamily="34" charset="0"/>
                        <a:cs typeface="Arial" panose="020B0604020202020204" pitchFamily="34" charset="0"/>
                      </a:endParaRPr>
                    </a:p>
                  </a:txBody>
                  <a:tcPr/>
                </a:tc>
                <a:tc>
                  <a:txBody>
                    <a:bodyPr/>
                    <a:lstStyle/>
                    <a:p>
                      <a:r>
                        <a:rPr lang="en-HK" dirty="0">
                          <a:latin typeface="Arial" panose="020B0604020202020204" pitchFamily="34" charset="0"/>
                          <a:cs typeface="Arial" panose="020B0604020202020204" pitchFamily="34" charset="0"/>
                        </a:rPr>
                        <a:t>read(A)</a:t>
                      </a:r>
                    </a:p>
                  </a:txBody>
                  <a:tcPr/>
                </a:tc>
                <a:extLst>
                  <a:ext uri="{0D108BD9-81ED-4DB2-BD59-A6C34878D82A}">
                    <a16:rowId xmlns:a16="http://schemas.microsoft.com/office/drawing/2014/main" val="3108030483"/>
                  </a:ext>
                </a:extLst>
              </a:tr>
              <a:tr h="370840">
                <a:tc>
                  <a:txBody>
                    <a:bodyPr/>
                    <a:lstStyle/>
                    <a:p>
                      <a:endParaRPr lang="en-HK" dirty="0">
                        <a:latin typeface="Arial" panose="020B0604020202020204" pitchFamily="34" charset="0"/>
                        <a:cs typeface="Arial" panose="020B0604020202020204" pitchFamily="34" charset="0"/>
                      </a:endParaRPr>
                    </a:p>
                  </a:txBody>
                  <a:tcPr/>
                </a:tc>
                <a:tc>
                  <a:txBody>
                    <a:bodyPr/>
                    <a:lstStyle/>
                    <a:p>
                      <a:r>
                        <a:rPr lang="en-HK" dirty="0">
                          <a:latin typeface="Arial" panose="020B0604020202020204" pitchFamily="34" charset="0"/>
                          <a:cs typeface="Arial" panose="020B0604020202020204" pitchFamily="34" charset="0"/>
                        </a:rPr>
                        <a:t>commit/abort</a:t>
                      </a:r>
                    </a:p>
                  </a:txBody>
                  <a:tcPr/>
                </a:tc>
                <a:extLst>
                  <a:ext uri="{0D108BD9-81ED-4DB2-BD59-A6C34878D82A}">
                    <a16:rowId xmlns:a16="http://schemas.microsoft.com/office/drawing/2014/main" val="1834855075"/>
                  </a:ext>
                </a:extLst>
              </a:tr>
              <a:tr h="370840">
                <a:tc>
                  <a:txBody>
                    <a:bodyPr/>
                    <a:lstStyle/>
                    <a:p>
                      <a:r>
                        <a:rPr lang="en-HK" dirty="0">
                          <a:latin typeface="Arial" panose="020B0604020202020204" pitchFamily="34" charset="0"/>
                          <a:cs typeface="Arial" panose="020B0604020202020204" pitchFamily="34" charset="0"/>
                        </a:rPr>
                        <a:t>read(b)</a:t>
                      </a:r>
                    </a:p>
                  </a:txBody>
                  <a:tcPr/>
                </a:tc>
                <a:tc>
                  <a:txBody>
                    <a:bodyPr/>
                    <a:lstStyle/>
                    <a:p>
                      <a:endParaRPr lang="en-HK"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346040741"/>
                  </a:ext>
                </a:extLst>
              </a:tr>
              <a:tr h="370840">
                <a:tc>
                  <a:txBody>
                    <a:bodyPr/>
                    <a:lstStyle/>
                    <a:p>
                      <a:r>
                        <a:rPr lang="en-HK" dirty="0">
                          <a:latin typeface="Arial" panose="020B0604020202020204" pitchFamily="34" charset="0"/>
                          <a:cs typeface="Arial" panose="020B0604020202020204" pitchFamily="34" charset="0"/>
                        </a:rPr>
                        <a:t>commit/abort</a:t>
                      </a:r>
                    </a:p>
                  </a:txBody>
                  <a:tcPr/>
                </a:tc>
                <a:tc>
                  <a:txBody>
                    <a:bodyPr/>
                    <a:lstStyle/>
                    <a:p>
                      <a:endParaRPr lang="en-HK"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41077289"/>
                  </a:ext>
                </a:extLst>
              </a:tr>
            </a:tbl>
          </a:graphicData>
        </a:graphic>
      </p:graphicFrame>
      <p:graphicFrame>
        <p:nvGraphicFramePr>
          <p:cNvPr id="6" name="Content Placeholder 23">
            <a:extLst>
              <a:ext uri="{FF2B5EF4-FFF2-40B4-BE49-F238E27FC236}">
                <a16:creationId xmlns:a16="http://schemas.microsoft.com/office/drawing/2014/main" id="{06A76140-ACF0-4578-8EC2-3650E7151EC0}"/>
              </a:ext>
            </a:extLst>
          </p:cNvPr>
          <p:cNvGraphicFramePr>
            <a:graphicFrameLocks/>
          </p:cNvGraphicFramePr>
          <p:nvPr>
            <p:extLst>
              <p:ext uri="{D42A27DB-BD31-4B8C-83A1-F6EECF244321}">
                <p14:modId xmlns:p14="http://schemas.microsoft.com/office/powerpoint/2010/main" val="305271830"/>
              </p:ext>
            </p:extLst>
          </p:nvPr>
        </p:nvGraphicFramePr>
        <p:xfrm>
          <a:off x="7252155" y="2071237"/>
          <a:ext cx="3406772" cy="2595880"/>
        </p:xfrm>
        <a:graphic>
          <a:graphicData uri="http://schemas.openxmlformats.org/drawingml/2006/table">
            <a:tbl>
              <a:tblPr firstRow="1" bandRow="1">
                <a:tableStyleId>{93296810-A885-4BE3-A3E7-6D5BEEA58F35}</a:tableStyleId>
              </a:tblPr>
              <a:tblGrid>
                <a:gridCol w="1703386">
                  <a:extLst>
                    <a:ext uri="{9D8B030D-6E8A-4147-A177-3AD203B41FA5}">
                      <a16:colId xmlns:a16="http://schemas.microsoft.com/office/drawing/2014/main" val="839078659"/>
                    </a:ext>
                  </a:extLst>
                </a:gridCol>
                <a:gridCol w="1703386">
                  <a:extLst>
                    <a:ext uri="{9D8B030D-6E8A-4147-A177-3AD203B41FA5}">
                      <a16:colId xmlns:a16="http://schemas.microsoft.com/office/drawing/2014/main" val="3790767172"/>
                    </a:ext>
                  </a:extLst>
                </a:gridCol>
              </a:tblGrid>
              <a:tr h="370840">
                <a:tc>
                  <a:txBody>
                    <a:bodyPr/>
                    <a:lstStyle/>
                    <a:p>
                      <a:r>
                        <a:rPr lang="en-HK" dirty="0">
                          <a:latin typeface="Arial" panose="020B0604020202020204" pitchFamily="34" charset="0"/>
                          <a:cs typeface="Arial" panose="020B0604020202020204" pitchFamily="34" charset="0"/>
                        </a:rPr>
                        <a:t>T1</a:t>
                      </a:r>
                    </a:p>
                  </a:txBody>
                  <a:tcPr/>
                </a:tc>
                <a:tc>
                  <a:txBody>
                    <a:bodyPr/>
                    <a:lstStyle/>
                    <a:p>
                      <a:r>
                        <a:rPr lang="en-HK" dirty="0">
                          <a:latin typeface="Arial" panose="020B0604020202020204" pitchFamily="34" charset="0"/>
                          <a:cs typeface="Arial" panose="020B0604020202020204" pitchFamily="34" charset="0"/>
                        </a:rPr>
                        <a:t>T2</a:t>
                      </a:r>
                    </a:p>
                  </a:txBody>
                  <a:tcPr/>
                </a:tc>
                <a:extLst>
                  <a:ext uri="{0D108BD9-81ED-4DB2-BD59-A6C34878D82A}">
                    <a16:rowId xmlns:a16="http://schemas.microsoft.com/office/drawing/2014/main" val="2871093079"/>
                  </a:ext>
                </a:extLst>
              </a:tr>
              <a:tr h="370840">
                <a:tc>
                  <a:txBody>
                    <a:bodyPr/>
                    <a:lstStyle/>
                    <a:p>
                      <a:r>
                        <a:rPr lang="en-HK" dirty="0">
                          <a:latin typeface="Arial" panose="020B0604020202020204" pitchFamily="34" charset="0"/>
                          <a:cs typeface="Arial" panose="020B0604020202020204" pitchFamily="34" charset="0"/>
                        </a:rPr>
                        <a:t>read(A)</a:t>
                      </a:r>
                    </a:p>
                  </a:txBody>
                  <a:tcPr/>
                </a:tc>
                <a:tc>
                  <a:txBody>
                    <a:bodyPr/>
                    <a:lstStyle/>
                    <a:p>
                      <a:endParaRPr lang="en-HK"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138721145"/>
                  </a:ext>
                </a:extLst>
              </a:tr>
              <a:tr h="370840">
                <a:tc>
                  <a:txBody>
                    <a:bodyPr/>
                    <a:lstStyle/>
                    <a:p>
                      <a:r>
                        <a:rPr lang="en-HK" dirty="0">
                          <a:latin typeface="Arial" panose="020B0604020202020204" pitchFamily="34" charset="0"/>
                          <a:cs typeface="Arial" panose="020B0604020202020204" pitchFamily="34" charset="0"/>
                        </a:rPr>
                        <a:t>write(A)</a:t>
                      </a:r>
                    </a:p>
                  </a:txBody>
                  <a:tcPr/>
                </a:tc>
                <a:tc>
                  <a:txBody>
                    <a:bodyPr/>
                    <a:lstStyle/>
                    <a:p>
                      <a:endParaRPr lang="en-HK"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9425468"/>
                  </a:ext>
                </a:extLst>
              </a:tr>
              <a:tr h="370840">
                <a:tc>
                  <a:txBody>
                    <a:bodyPr/>
                    <a:lstStyle/>
                    <a:p>
                      <a:endParaRPr lang="en-HK" dirty="0">
                        <a:latin typeface="Arial" panose="020B0604020202020204" pitchFamily="34" charset="0"/>
                        <a:cs typeface="Arial" panose="020B0604020202020204" pitchFamily="34" charset="0"/>
                      </a:endParaRPr>
                    </a:p>
                  </a:txBody>
                  <a:tcPr/>
                </a:tc>
                <a:tc>
                  <a:txBody>
                    <a:bodyPr/>
                    <a:lstStyle/>
                    <a:p>
                      <a:r>
                        <a:rPr lang="en-HK" dirty="0">
                          <a:latin typeface="Arial" panose="020B0604020202020204" pitchFamily="34" charset="0"/>
                          <a:cs typeface="Arial" panose="020B0604020202020204" pitchFamily="34" charset="0"/>
                        </a:rPr>
                        <a:t>read(A)</a:t>
                      </a:r>
                    </a:p>
                  </a:txBody>
                  <a:tcPr/>
                </a:tc>
                <a:extLst>
                  <a:ext uri="{0D108BD9-81ED-4DB2-BD59-A6C34878D82A}">
                    <a16:rowId xmlns:a16="http://schemas.microsoft.com/office/drawing/2014/main" val="3108030483"/>
                  </a:ext>
                </a:extLst>
              </a:tr>
              <a:tr h="370840">
                <a:tc>
                  <a:txBody>
                    <a:bodyPr/>
                    <a:lstStyle/>
                    <a:p>
                      <a:r>
                        <a:rPr lang="en-HK" dirty="0">
                          <a:latin typeface="Arial" panose="020B0604020202020204" pitchFamily="34" charset="0"/>
                          <a:cs typeface="Arial" panose="020B0604020202020204" pitchFamily="34" charset="0"/>
                        </a:rPr>
                        <a:t>read(b)</a:t>
                      </a:r>
                    </a:p>
                  </a:txBody>
                  <a:tcPr/>
                </a:tc>
                <a:tc>
                  <a:txBody>
                    <a:bodyPr/>
                    <a:lstStyle/>
                    <a:p>
                      <a:endParaRPr lang="en-HK"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834855075"/>
                  </a:ext>
                </a:extLst>
              </a:tr>
              <a:tr h="370840">
                <a:tc>
                  <a:txBody>
                    <a:bodyPr/>
                    <a:lstStyle/>
                    <a:p>
                      <a:r>
                        <a:rPr lang="en-HK" dirty="0">
                          <a:latin typeface="Arial" panose="020B0604020202020204" pitchFamily="34" charset="0"/>
                          <a:cs typeface="Arial" panose="020B0604020202020204" pitchFamily="34" charset="0"/>
                        </a:rPr>
                        <a:t>commit/abort</a:t>
                      </a:r>
                    </a:p>
                  </a:txBody>
                  <a:tcPr/>
                </a:tc>
                <a:tc>
                  <a:txBody>
                    <a:bodyPr/>
                    <a:lstStyle/>
                    <a:p>
                      <a:endParaRPr lang="en-HK"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346040741"/>
                  </a:ext>
                </a:extLst>
              </a:tr>
              <a:tr h="370840">
                <a:tc>
                  <a:txBody>
                    <a:bodyPr/>
                    <a:lstStyle/>
                    <a:p>
                      <a:endParaRPr lang="en-HK"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dirty="0">
                          <a:latin typeface="Arial" panose="020B0604020202020204" pitchFamily="34" charset="0"/>
                          <a:cs typeface="Arial" panose="020B0604020202020204" pitchFamily="34" charset="0"/>
                        </a:rPr>
                        <a:t>commit/abort</a:t>
                      </a:r>
                    </a:p>
                  </a:txBody>
                  <a:tcPr/>
                </a:tc>
                <a:extLst>
                  <a:ext uri="{0D108BD9-81ED-4DB2-BD59-A6C34878D82A}">
                    <a16:rowId xmlns:a16="http://schemas.microsoft.com/office/drawing/2014/main" val="3241077289"/>
                  </a:ext>
                </a:extLst>
              </a:tr>
            </a:tbl>
          </a:graphicData>
        </a:graphic>
      </p:graphicFrame>
      <p:sp>
        <p:nvSpPr>
          <p:cNvPr id="7" name="Content Placeholder 2">
            <a:extLst>
              <a:ext uri="{FF2B5EF4-FFF2-40B4-BE49-F238E27FC236}">
                <a16:creationId xmlns:a16="http://schemas.microsoft.com/office/drawing/2014/main" id="{6FF17F03-08F6-497E-AD2D-DDC560154274}"/>
              </a:ext>
            </a:extLst>
          </p:cNvPr>
          <p:cNvSpPr txBox="1">
            <a:spLocks/>
          </p:cNvSpPr>
          <p:nvPr/>
        </p:nvSpPr>
        <p:spPr>
          <a:xfrm>
            <a:off x="7103013" y="4838697"/>
            <a:ext cx="5301295" cy="1379220"/>
          </a:xfrm>
          <a:prstGeom prst="rect">
            <a:avLst/>
          </a:prstGeom>
        </p:spPr>
        <p:txBody>
          <a:bodyPr vert="horz" lIns="91440" tIns="45720" rIns="91440" bIns="45720" rtlCol="0">
            <a:normAutofit/>
          </a:bodyPr>
          <a:lstStyle>
            <a:lvl1pPr marL="358775" indent="-358775" algn="l" defTabSz="914400" rtl="0" eaLnBrk="1" latinLnBrk="0" hangingPunct="1">
              <a:lnSpc>
                <a:spcPct val="100000"/>
              </a:lnSpc>
              <a:spcBef>
                <a:spcPts val="1200"/>
              </a:spcBef>
              <a:spcAft>
                <a:spcPts val="200"/>
              </a:spcAft>
              <a:buClr>
                <a:schemeClr val="tx1"/>
              </a:buClr>
              <a:buFont typeface="Wingdings" panose="05000000000000000000" pitchFamily="2" charset="2"/>
              <a:buChar char="Ø"/>
              <a:defRPr sz="2200" kern="1200">
                <a:solidFill>
                  <a:schemeClr val="tx1"/>
                </a:solidFill>
                <a:latin typeface="Arial" panose="020B0604020202020204" pitchFamily="34" charset="0"/>
                <a:ea typeface="+mn-ea"/>
                <a:cs typeface="Arial" panose="020B0604020202020204" pitchFamily="34" charset="0"/>
              </a:defRPr>
            </a:lvl1pPr>
            <a:lvl2pPr marL="715963" indent="-357188" algn="l" defTabSz="914400" rtl="0" eaLnBrk="1" latinLnBrk="0" hangingPunct="1">
              <a:lnSpc>
                <a:spcPct val="100000"/>
              </a:lnSpc>
              <a:spcBef>
                <a:spcPts val="200"/>
              </a:spcBef>
              <a:spcAft>
                <a:spcPts val="400"/>
              </a:spcAft>
              <a:buClr>
                <a:schemeClr val="tx1"/>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989013" indent="-273050" algn="l" defTabSz="914400" rtl="0" eaLnBrk="1" latinLnBrk="0" hangingPunct="1">
              <a:lnSpc>
                <a:spcPct val="100000"/>
              </a:lnSpc>
              <a:spcBef>
                <a:spcPts val="200"/>
              </a:spcBef>
              <a:spcAft>
                <a:spcPts val="400"/>
              </a:spcAft>
              <a:buClr>
                <a:schemeClr val="tx1"/>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989013" indent="-273050" algn="l" defTabSz="914400" rtl="0" eaLnBrk="1" latinLnBrk="0" hangingPunct="1">
              <a:lnSpc>
                <a:spcPct val="100000"/>
              </a:lnSpc>
              <a:spcBef>
                <a:spcPts val="200"/>
              </a:spcBef>
              <a:spcAft>
                <a:spcPts val="400"/>
              </a:spcAft>
              <a:buClr>
                <a:schemeClr val="tx1"/>
              </a:buClr>
              <a:buFont typeface="Wingdings"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989013" indent="-273050" algn="l" defTabSz="914400" rtl="0" eaLnBrk="1" latinLnBrk="0" hangingPunct="1">
              <a:lnSpc>
                <a:spcPct val="100000"/>
              </a:lnSpc>
              <a:spcBef>
                <a:spcPts val="200"/>
              </a:spcBef>
              <a:spcAft>
                <a:spcPts val="400"/>
              </a:spcAft>
              <a:buClr>
                <a:schemeClr val="tx1"/>
              </a:buClr>
              <a:buFont typeface="Wingdings"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r>
              <a:rPr lang="en-HK" dirty="0"/>
              <a:t>Recoverable</a:t>
            </a:r>
          </a:p>
        </p:txBody>
      </p:sp>
    </p:spTree>
    <p:extLst>
      <p:ext uri="{BB962C8B-B14F-4D97-AF65-F5344CB8AC3E}">
        <p14:creationId xmlns:p14="http://schemas.microsoft.com/office/powerpoint/2010/main" val="4131050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B1C03-BB2A-4239-B5FA-30571287C30D}"/>
              </a:ext>
            </a:extLst>
          </p:cNvPr>
          <p:cNvSpPr>
            <a:spLocks noGrp="1"/>
          </p:cNvSpPr>
          <p:nvPr>
            <p:ph type="title"/>
          </p:nvPr>
        </p:nvSpPr>
        <p:spPr/>
        <p:txBody>
          <a:bodyPr/>
          <a:lstStyle/>
          <a:p>
            <a:r>
              <a:rPr lang="en-US" altLang="zh-CN" dirty="0">
                <a:ea typeface="SimSun" pitchFamily="2" charset="-122"/>
              </a:rPr>
              <a:t>What is a Transaction? (1/2)</a:t>
            </a:r>
            <a:endParaRPr lang="en-HK" dirty="0"/>
          </a:p>
        </p:txBody>
      </p:sp>
      <p:sp>
        <p:nvSpPr>
          <p:cNvPr id="3" name="Content Placeholder 2">
            <a:extLst>
              <a:ext uri="{FF2B5EF4-FFF2-40B4-BE49-F238E27FC236}">
                <a16:creationId xmlns:a16="http://schemas.microsoft.com/office/drawing/2014/main" id="{14EE52B3-FB0F-4C0B-BF0B-40450CADFAFD}"/>
              </a:ext>
            </a:extLst>
          </p:cNvPr>
          <p:cNvSpPr>
            <a:spLocks noGrp="1"/>
          </p:cNvSpPr>
          <p:nvPr>
            <p:ph idx="1"/>
          </p:nvPr>
        </p:nvSpPr>
        <p:spPr>
          <a:xfrm>
            <a:off x="673443" y="2011679"/>
            <a:ext cx="10873946" cy="4506509"/>
          </a:xfrm>
        </p:spPr>
        <p:txBody>
          <a:bodyPr>
            <a:normAutofit/>
          </a:bodyPr>
          <a:lstStyle/>
          <a:p>
            <a:pPr>
              <a:defRPr/>
            </a:pPr>
            <a:r>
              <a:rPr lang="en-US" altLang="zh-TW" sz="2000" dirty="0"/>
              <a:t>The execution of a program/application on behalf of the user to perform a specific user function by accessing data items maintained in a database management system</a:t>
            </a:r>
          </a:p>
          <a:p>
            <a:pPr lvl="1">
              <a:defRPr/>
            </a:pPr>
            <a:r>
              <a:rPr lang="en-US" altLang="zh-TW" dirty="0"/>
              <a:t>E.g., use of ATM and buy online tickets</a:t>
            </a:r>
          </a:p>
          <a:p>
            <a:pPr>
              <a:defRPr/>
            </a:pPr>
            <a:r>
              <a:rPr lang="en-US" altLang="zh-TW" sz="2000" dirty="0"/>
              <a:t>Transactions – are processes and created by a DBMS and work within its environment</a:t>
            </a:r>
            <a:endParaRPr lang="en-US" altLang="en-US" sz="2000" dirty="0"/>
          </a:p>
          <a:p>
            <a:pPr>
              <a:defRPr/>
            </a:pPr>
            <a:r>
              <a:rPr lang="en-US" altLang="en-US" sz="2000" dirty="0"/>
              <a:t>A logical unit of database processing (a particular functional request from the user) that includes one or more database access operations (read, write, insert, delete)</a:t>
            </a:r>
            <a:endParaRPr lang="en-US" altLang="zh-TW" sz="2000" dirty="0"/>
          </a:p>
          <a:p>
            <a:pPr>
              <a:defRPr/>
            </a:pPr>
            <a:r>
              <a:rPr lang="en-US" altLang="zh-TW" sz="2000" dirty="0"/>
              <a:t>Structurally, each transaction is a process and consists of atomic steps. Each atomic step is called an operation</a:t>
            </a:r>
          </a:p>
          <a:p>
            <a:pPr>
              <a:defRPr/>
            </a:pPr>
            <a:r>
              <a:rPr lang="en-US" altLang="zh-TW" sz="2000" dirty="0"/>
              <a:t>A transaction = database operations + transaction operations</a:t>
            </a:r>
          </a:p>
          <a:p>
            <a:pPr>
              <a:defRPr/>
            </a:pPr>
            <a:endParaRPr lang="en-US" altLang="zh-TW" dirty="0"/>
          </a:p>
          <a:p>
            <a:pPr>
              <a:buFont typeface="Zapf Dingbats" charset="2"/>
              <a:buNone/>
              <a:defRPr/>
            </a:pPr>
            <a:endParaRPr lang="en-US" altLang="en-US" sz="2000" dirty="0"/>
          </a:p>
          <a:p>
            <a:endParaRPr lang="en-HK" dirty="0"/>
          </a:p>
        </p:txBody>
      </p:sp>
      <p:sp>
        <p:nvSpPr>
          <p:cNvPr id="4" name="Slide Number Placeholder 3">
            <a:extLst>
              <a:ext uri="{FF2B5EF4-FFF2-40B4-BE49-F238E27FC236}">
                <a16:creationId xmlns:a16="http://schemas.microsoft.com/office/drawing/2014/main" id="{22F9B4E7-82FA-475E-8D0A-6FFB88809F1D}"/>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6887875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22793-1CA4-4131-BD1E-F022891A3047}"/>
              </a:ext>
            </a:extLst>
          </p:cNvPr>
          <p:cNvSpPr>
            <a:spLocks noGrp="1"/>
          </p:cNvSpPr>
          <p:nvPr>
            <p:ph type="title"/>
          </p:nvPr>
        </p:nvSpPr>
        <p:spPr/>
        <p:txBody>
          <a:bodyPr/>
          <a:lstStyle/>
          <a:p>
            <a:r>
              <a:rPr lang="en-HK" dirty="0"/>
              <a:t>Cascade Rollback</a:t>
            </a:r>
          </a:p>
        </p:txBody>
      </p:sp>
      <p:sp>
        <p:nvSpPr>
          <p:cNvPr id="3" name="Content Placeholder 2">
            <a:extLst>
              <a:ext uri="{FF2B5EF4-FFF2-40B4-BE49-F238E27FC236}">
                <a16:creationId xmlns:a16="http://schemas.microsoft.com/office/drawing/2014/main" id="{9E8EB193-487B-4780-A745-CB1EB08DEF84}"/>
              </a:ext>
            </a:extLst>
          </p:cNvPr>
          <p:cNvSpPr>
            <a:spLocks noGrp="1"/>
          </p:cNvSpPr>
          <p:nvPr>
            <p:ph idx="1"/>
          </p:nvPr>
        </p:nvSpPr>
        <p:spPr>
          <a:xfrm>
            <a:off x="1202919" y="5852793"/>
            <a:ext cx="9784080" cy="869135"/>
          </a:xfrm>
        </p:spPr>
        <p:txBody>
          <a:bodyPr>
            <a:normAutofit/>
          </a:bodyPr>
          <a:lstStyle/>
          <a:p>
            <a:r>
              <a:rPr lang="en-HK" dirty="0"/>
              <a:t>Recoverable but when T</a:t>
            </a:r>
            <a:r>
              <a:rPr lang="en-HK" baseline="-25000" dirty="0"/>
              <a:t>1</a:t>
            </a:r>
            <a:r>
              <a:rPr lang="en-HK" dirty="0"/>
              <a:t> fails, T</a:t>
            </a:r>
            <a:r>
              <a:rPr lang="en-HK" baseline="-25000" dirty="0"/>
              <a:t>2</a:t>
            </a:r>
            <a:r>
              <a:rPr lang="en-HK" dirty="0"/>
              <a:t> and T</a:t>
            </a:r>
            <a:r>
              <a:rPr lang="en-HK" baseline="-25000" dirty="0"/>
              <a:t>3</a:t>
            </a:r>
            <a:r>
              <a:rPr lang="en-HK" dirty="0"/>
              <a:t> should rollback</a:t>
            </a:r>
          </a:p>
        </p:txBody>
      </p:sp>
      <p:sp>
        <p:nvSpPr>
          <p:cNvPr id="4" name="Slide Number Placeholder 3">
            <a:extLst>
              <a:ext uri="{FF2B5EF4-FFF2-40B4-BE49-F238E27FC236}">
                <a16:creationId xmlns:a16="http://schemas.microsoft.com/office/drawing/2014/main" id="{7ED1A90D-5C7F-46EC-A8DD-6F89BC767173}"/>
              </a:ext>
            </a:extLst>
          </p:cNvPr>
          <p:cNvSpPr>
            <a:spLocks noGrp="1"/>
          </p:cNvSpPr>
          <p:nvPr>
            <p:ph type="sldNum" sz="quarter" idx="12"/>
          </p:nvPr>
        </p:nvSpPr>
        <p:spPr/>
        <p:txBody>
          <a:bodyPr/>
          <a:lstStyle/>
          <a:p>
            <a:fld id="{D57F1E4F-1CFF-5643-939E-217C01CDF565}" type="slidenum">
              <a:rPr lang="en-US" smtClean="0"/>
              <a:pPr/>
              <a:t>30</a:t>
            </a:fld>
            <a:endParaRPr lang="en-US" dirty="0"/>
          </a:p>
        </p:txBody>
      </p:sp>
      <p:graphicFrame>
        <p:nvGraphicFramePr>
          <p:cNvPr id="8" name="Content Placeholder 23">
            <a:extLst>
              <a:ext uri="{FF2B5EF4-FFF2-40B4-BE49-F238E27FC236}">
                <a16:creationId xmlns:a16="http://schemas.microsoft.com/office/drawing/2014/main" id="{9C91269B-9D1D-4EFF-808A-DA9DC36BB2A1}"/>
              </a:ext>
            </a:extLst>
          </p:cNvPr>
          <p:cNvGraphicFramePr>
            <a:graphicFrameLocks/>
          </p:cNvGraphicFramePr>
          <p:nvPr>
            <p:extLst>
              <p:ext uri="{D42A27DB-BD31-4B8C-83A1-F6EECF244321}">
                <p14:modId xmlns:p14="http://schemas.microsoft.com/office/powerpoint/2010/main" val="1447486797"/>
              </p:ext>
            </p:extLst>
          </p:nvPr>
        </p:nvGraphicFramePr>
        <p:xfrm>
          <a:off x="1372057" y="2071237"/>
          <a:ext cx="8000544" cy="3708400"/>
        </p:xfrm>
        <a:graphic>
          <a:graphicData uri="http://schemas.openxmlformats.org/drawingml/2006/table">
            <a:tbl>
              <a:tblPr firstRow="1" bandRow="1">
                <a:tableStyleId>{93296810-A885-4BE3-A3E7-6D5BEEA58F35}</a:tableStyleId>
              </a:tblPr>
              <a:tblGrid>
                <a:gridCol w="2666848">
                  <a:extLst>
                    <a:ext uri="{9D8B030D-6E8A-4147-A177-3AD203B41FA5}">
                      <a16:colId xmlns:a16="http://schemas.microsoft.com/office/drawing/2014/main" val="839078659"/>
                    </a:ext>
                  </a:extLst>
                </a:gridCol>
                <a:gridCol w="2666848">
                  <a:extLst>
                    <a:ext uri="{9D8B030D-6E8A-4147-A177-3AD203B41FA5}">
                      <a16:colId xmlns:a16="http://schemas.microsoft.com/office/drawing/2014/main" val="3790767172"/>
                    </a:ext>
                  </a:extLst>
                </a:gridCol>
                <a:gridCol w="2666848">
                  <a:extLst>
                    <a:ext uri="{9D8B030D-6E8A-4147-A177-3AD203B41FA5}">
                      <a16:colId xmlns:a16="http://schemas.microsoft.com/office/drawing/2014/main" val="3490563079"/>
                    </a:ext>
                  </a:extLst>
                </a:gridCol>
              </a:tblGrid>
              <a:tr h="370840">
                <a:tc>
                  <a:txBody>
                    <a:bodyPr/>
                    <a:lstStyle/>
                    <a:p>
                      <a:r>
                        <a:rPr lang="en-HK" dirty="0">
                          <a:latin typeface="Arial" panose="020B0604020202020204" pitchFamily="34" charset="0"/>
                          <a:cs typeface="Arial" panose="020B0604020202020204" pitchFamily="34" charset="0"/>
                        </a:rPr>
                        <a:t>T</a:t>
                      </a:r>
                      <a:r>
                        <a:rPr lang="en-HK" baseline="-25000" dirty="0">
                          <a:latin typeface="Arial" panose="020B0604020202020204" pitchFamily="34" charset="0"/>
                          <a:cs typeface="Arial" panose="020B0604020202020204" pitchFamily="34" charset="0"/>
                        </a:rPr>
                        <a:t>1</a:t>
                      </a:r>
                    </a:p>
                  </a:txBody>
                  <a:tcPr/>
                </a:tc>
                <a:tc>
                  <a:txBody>
                    <a:bodyPr/>
                    <a:lstStyle/>
                    <a:p>
                      <a:r>
                        <a:rPr lang="en-HK" dirty="0">
                          <a:latin typeface="Arial" panose="020B0604020202020204" pitchFamily="34" charset="0"/>
                          <a:cs typeface="Arial" panose="020B0604020202020204" pitchFamily="34" charset="0"/>
                        </a:rPr>
                        <a:t>T</a:t>
                      </a:r>
                      <a:r>
                        <a:rPr lang="en-HK" baseline="-25000" dirty="0">
                          <a:latin typeface="Arial" panose="020B0604020202020204" pitchFamily="34" charset="0"/>
                          <a:cs typeface="Arial" panose="020B0604020202020204" pitchFamily="34" charset="0"/>
                        </a:rPr>
                        <a:t>2</a:t>
                      </a:r>
                    </a:p>
                  </a:txBody>
                  <a:tcPr/>
                </a:tc>
                <a:tc>
                  <a:txBody>
                    <a:bodyPr/>
                    <a:lstStyle/>
                    <a:p>
                      <a:pPr marL="0" algn="l" defTabSz="914400" rtl="0" eaLnBrk="1" latinLnBrk="0" hangingPunct="1"/>
                      <a:r>
                        <a:rPr lang="en-US" altLang="zh-TW" sz="1800" b="1" kern="1200" dirty="0">
                          <a:solidFill>
                            <a:schemeClr val="lt1"/>
                          </a:solidFill>
                          <a:latin typeface="Arial" panose="020B0604020202020204" pitchFamily="34" charset="0"/>
                          <a:ea typeface="+mn-ea"/>
                          <a:cs typeface="Arial" panose="020B0604020202020204" pitchFamily="34" charset="0"/>
                        </a:rPr>
                        <a:t>T</a:t>
                      </a:r>
                      <a:r>
                        <a:rPr lang="en-US" altLang="zh-TW" sz="1800" b="1" kern="1200" baseline="-25000" dirty="0">
                          <a:solidFill>
                            <a:schemeClr val="lt1"/>
                          </a:solidFill>
                          <a:latin typeface="Arial" panose="020B0604020202020204" pitchFamily="34" charset="0"/>
                          <a:ea typeface="+mn-ea"/>
                          <a:cs typeface="Arial" panose="020B0604020202020204" pitchFamily="34" charset="0"/>
                        </a:rPr>
                        <a:t>3</a:t>
                      </a:r>
                      <a:endParaRPr lang="en-HK" sz="1800" b="1" kern="1200" baseline="-25000" dirty="0">
                        <a:solidFill>
                          <a:schemeClr val="lt1"/>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2871093079"/>
                  </a:ext>
                </a:extLst>
              </a:tr>
              <a:tr h="370840">
                <a:tc>
                  <a:txBody>
                    <a:bodyPr/>
                    <a:lstStyle/>
                    <a:p>
                      <a:r>
                        <a:rPr lang="en-HK" dirty="0">
                          <a:latin typeface="Arial" panose="020B0604020202020204" pitchFamily="34" charset="0"/>
                          <a:cs typeface="Arial" panose="020B0604020202020204" pitchFamily="34" charset="0"/>
                        </a:rPr>
                        <a:t>read(A)</a:t>
                      </a:r>
                    </a:p>
                  </a:txBody>
                  <a:tcPr/>
                </a:tc>
                <a:tc>
                  <a:txBody>
                    <a:bodyPr/>
                    <a:lstStyle/>
                    <a:p>
                      <a:endParaRPr lang="en-HK" dirty="0">
                        <a:latin typeface="Arial" panose="020B0604020202020204" pitchFamily="34" charset="0"/>
                        <a:cs typeface="Arial" panose="020B0604020202020204" pitchFamily="34" charset="0"/>
                      </a:endParaRPr>
                    </a:p>
                  </a:txBody>
                  <a:tcPr/>
                </a:tc>
                <a:tc>
                  <a:txBody>
                    <a:bodyPr/>
                    <a:lstStyle/>
                    <a:p>
                      <a:endParaRPr lang="en-HK"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138721145"/>
                  </a:ext>
                </a:extLst>
              </a:tr>
              <a:tr h="370840">
                <a:tc>
                  <a:txBody>
                    <a:bodyPr/>
                    <a:lstStyle/>
                    <a:p>
                      <a:r>
                        <a:rPr lang="en-HK" dirty="0">
                          <a:latin typeface="Arial" panose="020B0604020202020204" pitchFamily="34" charset="0"/>
                          <a:cs typeface="Arial" panose="020B0604020202020204" pitchFamily="34" charset="0"/>
                        </a:rPr>
                        <a:t>read(B)</a:t>
                      </a:r>
                    </a:p>
                  </a:txBody>
                  <a:tcPr/>
                </a:tc>
                <a:tc>
                  <a:txBody>
                    <a:bodyPr/>
                    <a:lstStyle/>
                    <a:p>
                      <a:endParaRPr lang="en-HK" dirty="0">
                        <a:latin typeface="Arial" panose="020B0604020202020204" pitchFamily="34" charset="0"/>
                        <a:cs typeface="Arial" panose="020B0604020202020204" pitchFamily="34" charset="0"/>
                      </a:endParaRPr>
                    </a:p>
                  </a:txBody>
                  <a:tcPr/>
                </a:tc>
                <a:tc>
                  <a:txBody>
                    <a:bodyPr/>
                    <a:lstStyle/>
                    <a:p>
                      <a:endParaRPr lang="en-HK"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9425468"/>
                  </a:ext>
                </a:extLst>
              </a:tr>
              <a:tr h="370840">
                <a:tc>
                  <a:txBody>
                    <a:bodyPr/>
                    <a:lstStyle/>
                    <a:p>
                      <a:r>
                        <a:rPr lang="en-HK" dirty="0">
                          <a:latin typeface="Arial" panose="020B0604020202020204" pitchFamily="34" charset="0"/>
                          <a:cs typeface="Arial" panose="020B0604020202020204" pitchFamily="34" charset="0"/>
                        </a:rPr>
                        <a:t>write</a:t>
                      </a:r>
                      <a:r>
                        <a:rPr lang="en-US" altLang="zh-TW" dirty="0">
                          <a:latin typeface="Arial" panose="020B0604020202020204" pitchFamily="34" charset="0"/>
                          <a:cs typeface="Arial" panose="020B0604020202020204" pitchFamily="34" charset="0"/>
                        </a:rPr>
                        <a:t>(A)</a:t>
                      </a:r>
                      <a:endParaRPr lang="en-HK" dirty="0">
                        <a:latin typeface="Arial" panose="020B0604020202020204" pitchFamily="34" charset="0"/>
                        <a:cs typeface="Arial" panose="020B0604020202020204" pitchFamily="34" charset="0"/>
                      </a:endParaRPr>
                    </a:p>
                  </a:txBody>
                  <a:tcPr/>
                </a:tc>
                <a:tc>
                  <a:txBody>
                    <a:bodyPr/>
                    <a:lstStyle/>
                    <a:p>
                      <a:endParaRPr lang="en-HK" dirty="0">
                        <a:latin typeface="Arial" panose="020B0604020202020204" pitchFamily="34" charset="0"/>
                        <a:cs typeface="Arial" panose="020B0604020202020204" pitchFamily="34" charset="0"/>
                      </a:endParaRPr>
                    </a:p>
                  </a:txBody>
                  <a:tcPr/>
                </a:tc>
                <a:tc>
                  <a:txBody>
                    <a:bodyPr/>
                    <a:lstStyle/>
                    <a:p>
                      <a:endParaRPr lang="en-HK"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108030483"/>
                  </a:ext>
                </a:extLst>
              </a:tr>
              <a:tr h="370840">
                <a:tc>
                  <a:txBody>
                    <a:bodyPr/>
                    <a:lstStyle/>
                    <a:p>
                      <a:endParaRPr lang="en-HK" dirty="0">
                        <a:latin typeface="Arial" panose="020B0604020202020204" pitchFamily="34" charset="0"/>
                        <a:cs typeface="Arial" panose="020B0604020202020204" pitchFamily="34" charset="0"/>
                      </a:endParaRPr>
                    </a:p>
                  </a:txBody>
                  <a:tcPr/>
                </a:tc>
                <a:tc>
                  <a:txBody>
                    <a:bodyPr/>
                    <a:lstStyle/>
                    <a:p>
                      <a:r>
                        <a:rPr lang="en-HK" dirty="0">
                          <a:latin typeface="Arial" panose="020B0604020202020204" pitchFamily="34" charset="0"/>
                          <a:cs typeface="Arial" panose="020B0604020202020204" pitchFamily="34" charset="0"/>
                        </a:rPr>
                        <a:t>read(A)</a:t>
                      </a:r>
                    </a:p>
                  </a:txBody>
                  <a:tcPr/>
                </a:tc>
                <a:tc>
                  <a:txBody>
                    <a:bodyPr/>
                    <a:lstStyle/>
                    <a:p>
                      <a:endParaRPr lang="en-HK"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834855075"/>
                  </a:ext>
                </a:extLst>
              </a:tr>
              <a:tr h="370840">
                <a:tc>
                  <a:txBody>
                    <a:bodyPr/>
                    <a:lstStyle/>
                    <a:p>
                      <a:endParaRPr lang="en-HK" dirty="0">
                        <a:latin typeface="Arial" panose="020B0604020202020204" pitchFamily="34" charset="0"/>
                        <a:cs typeface="Arial" panose="020B0604020202020204" pitchFamily="34" charset="0"/>
                      </a:endParaRPr>
                    </a:p>
                  </a:txBody>
                  <a:tcPr/>
                </a:tc>
                <a:tc>
                  <a:txBody>
                    <a:bodyPr/>
                    <a:lstStyle/>
                    <a:p>
                      <a:r>
                        <a:rPr lang="en-HK" dirty="0">
                          <a:latin typeface="Arial" panose="020B0604020202020204" pitchFamily="34" charset="0"/>
                          <a:cs typeface="Arial" panose="020B0604020202020204" pitchFamily="34" charset="0"/>
                        </a:rPr>
                        <a:t>write(A)</a:t>
                      </a:r>
                    </a:p>
                  </a:txBody>
                  <a:tcPr/>
                </a:tc>
                <a:tc>
                  <a:txBody>
                    <a:bodyPr/>
                    <a:lstStyle/>
                    <a:p>
                      <a:endParaRPr lang="en-HK"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346040741"/>
                  </a:ext>
                </a:extLst>
              </a:tr>
              <a:tr h="370840">
                <a:tc>
                  <a:txBody>
                    <a:bodyPr/>
                    <a:lstStyle/>
                    <a:p>
                      <a:endParaRPr lang="en-HK" dirty="0">
                        <a:latin typeface="Arial" panose="020B0604020202020204" pitchFamily="34" charset="0"/>
                        <a:cs typeface="Arial" panose="020B0604020202020204" pitchFamily="34" charset="0"/>
                      </a:endParaRPr>
                    </a:p>
                  </a:txBody>
                  <a:tcPr/>
                </a:tc>
                <a:tc>
                  <a:txBody>
                    <a:bodyPr/>
                    <a:lstStyle/>
                    <a:p>
                      <a:endParaRPr lang="en-HK" dirty="0">
                        <a:latin typeface="Arial" panose="020B0604020202020204" pitchFamily="34" charset="0"/>
                        <a:cs typeface="Arial" panose="020B0604020202020204" pitchFamily="34" charset="0"/>
                      </a:endParaRPr>
                    </a:p>
                  </a:txBody>
                  <a:tcPr/>
                </a:tc>
                <a:tc>
                  <a:txBody>
                    <a:bodyPr/>
                    <a:lstStyle/>
                    <a:p>
                      <a:r>
                        <a:rPr lang="en-HK" dirty="0">
                          <a:latin typeface="Arial" panose="020B0604020202020204" pitchFamily="34" charset="0"/>
                          <a:cs typeface="Arial" panose="020B0604020202020204" pitchFamily="34" charset="0"/>
                        </a:rPr>
                        <a:t>read(A)</a:t>
                      </a:r>
                    </a:p>
                  </a:txBody>
                  <a:tcPr/>
                </a:tc>
                <a:extLst>
                  <a:ext uri="{0D108BD9-81ED-4DB2-BD59-A6C34878D82A}">
                    <a16:rowId xmlns:a16="http://schemas.microsoft.com/office/drawing/2014/main" val="3241077289"/>
                  </a:ext>
                </a:extLst>
              </a:tr>
              <a:tr h="370840">
                <a:tc>
                  <a:txBody>
                    <a:bodyPr/>
                    <a:lstStyle/>
                    <a:p>
                      <a:r>
                        <a:rPr lang="en-HK" dirty="0">
                          <a:latin typeface="Arial" panose="020B0604020202020204" pitchFamily="34" charset="0"/>
                          <a:cs typeface="Arial" panose="020B0604020202020204" pitchFamily="34" charset="0"/>
                        </a:rPr>
                        <a:t>commit/abort</a:t>
                      </a:r>
                    </a:p>
                  </a:txBody>
                  <a:tcPr/>
                </a:tc>
                <a:tc>
                  <a:txBody>
                    <a:bodyPr/>
                    <a:lstStyle/>
                    <a:p>
                      <a:endParaRPr lang="en-HK" dirty="0">
                        <a:latin typeface="Arial" panose="020B0604020202020204" pitchFamily="34" charset="0"/>
                        <a:cs typeface="Arial" panose="020B0604020202020204" pitchFamily="34" charset="0"/>
                      </a:endParaRPr>
                    </a:p>
                  </a:txBody>
                  <a:tcPr/>
                </a:tc>
                <a:tc>
                  <a:txBody>
                    <a:bodyPr/>
                    <a:lstStyle/>
                    <a:p>
                      <a:endParaRPr lang="en-HK"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59055290"/>
                  </a:ext>
                </a:extLst>
              </a:tr>
              <a:tr h="370840">
                <a:tc>
                  <a:txBody>
                    <a:bodyPr/>
                    <a:lstStyle/>
                    <a:p>
                      <a:endParaRPr lang="en-HK"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dirty="0">
                          <a:latin typeface="Arial" panose="020B0604020202020204" pitchFamily="34" charset="0"/>
                          <a:cs typeface="Arial" panose="020B0604020202020204" pitchFamily="34" charset="0"/>
                        </a:rPr>
                        <a:t>commit/abort</a:t>
                      </a:r>
                    </a:p>
                  </a:txBody>
                  <a:tcPr/>
                </a:tc>
                <a:tc>
                  <a:txBody>
                    <a:bodyPr/>
                    <a:lstStyle/>
                    <a:p>
                      <a:endParaRPr lang="en-HK"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2525777"/>
                  </a:ext>
                </a:extLst>
              </a:tr>
              <a:tr h="370840">
                <a:tc>
                  <a:txBody>
                    <a:bodyPr/>
                    <a:lstStyle/>
                    <a:p>
                      <a:endParaRPr lang="en-HK"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HK"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dirty="0">
                          <a:latin typeface="Arial" panose="020B0604020202020204" pitchFamily="34" charset="0"/>
                          <a:cs typeface="Arial" panose="020B0604020202020204" pitchFamily="34" charset="0"/>
                        </a:rPr>
                        <a:t>commit/abort</a:t>
                      </a:r>
                    </a:p>
                  </a:txBody>
                  <a:tcPr/>
                </a:tc>
                <a:extLst>
                  <a:ext uri="{0D108BD9-81ED-4DB2-BD59-A6C34878D82A}">
                    <a16:rowId xmlns:a16="http://schemas.microsoft.com/office/drawing/2014/main" val="1283524428"/>
                  </a:ext>
                </a:extLst>
              </a:tr>
            </a:tbl>
          </a:graphicData>
        </a:graphic>
      </p:graphicFrame>
    </p:spTree>
    <p:extLst>
      <p:ext uri="{BB962C8B-B14F-4D97-AF65-F5344CB8AC3E}">
        <p14:creationId xmlns:p14="http://schemas.microsoft.com/office/powerpoint/2010/main" val="9951296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1E06-47D0-4778-8AF8-238DB1017A3C}"/>
              </a:ext>
            </a:extLst>
          </p:cNvPr>
          <p:cNvSpPr>
            <a:spLocks noGrp="1"/>
          </p:cNvSpPr>
          <p:nvPr>
            <p:ph type="title"/>
          </p:nvPr>
        </p:nvSpPr>
        <p:spPr/>
        <p:txBody>
          <a:bodyPr/>
          <a:lstStyle/>
          <a:p>
            <a:r>
              <a:rPr lang="en-HK" dirty="0"/>
              <a:t>Dirty Read</a:t>
            </a:r>
          </a:p>
        </p:txBody>
      </p:sp>
      <p:sp>
        <p:nvSpPr>
          <p:cNvPr id="3" name="Content Placeholder 2">
            <a:extLst>
              <a:ext uri="{FF2B5EF4-FFF2-40B4-BE49-F238E27FC236}">
                <a16:creationId xmlns:a16="http://schemas.microsoft.com/office/drawing/2014/main" id="{074DAC86-E20F-44D1-99D5-6FB8784DDDCB}"/>
              </a:ext>
            </a:extLst>
          </p:cNvPr>
          <p:cNvSpPr>
            <a:spLocks noGrp="1"/>
          </p:cNvSpPr>
          <p:nvPr>
            <p:ph idx="1"/>
          </p:nvPr>
        </p:nvSpPr>
        <p:spPr/>
        <p:txBody>
          <a:bodyPr/>
          <a:lstStyle/>
          <a:p>
            <a:endParaRPr lang="en-HK"/>
          </a:p>
        </p:txBody>
      </p:sp>
      <p:sp>
        <p:nvSpPr>
          <p:cNvPr id="4" name="Slide Number Placeholder 3">
            <a:extLst>
              <a:ext uri="{FF2B5EF4-FFF2-40B4-BE49-F238E27FC236}">
                <a16:creationId xmlns:a16="http://schemas.microsoft.com/office/drawing/2014/main" id="{79338A79-F5EF-4660-AA8B-E407300CAF32}"/>
              </a:ext>
            </a:extLst>
          </p:cNvPr>
          <p:cNvSpPr>
            <a:spLocks noGrp="1"/>
          </p:cNvSpPr>
          <p:nvPr>
            <p:ph type="sldNum" sz="quarter" idx="12"/>
          </p:nvPr>
        </p:nvSpPr>
        <p:spPr/>
        <p:txBody>
          <a:bodyPr/>
          <a:lstStyle/>
          <a:p>
            <a:fld id="{D57F1E4F-1CFF-5643-939E-217C01CDF565}" type="slidenum">
              <a:rPr lang="en-US" smtClean="0"/>
              <a:pPr/>
              <a:t>31</a:t>
            </a:fld>
            <a:endParaRPr lang="en-US" dirty="0"/>
          </a:p>
        </p:txBody>
      </p:sp>
      <p:graphicFrame>
        <p:nvGraphicFramePr>
          <p:cNvPr id="5" name="Content Placeholder 23">
            <a:extLst>
              <a:ext uri="{FF2B5EF4-FFF2-40B4-BE49-F238E27FC236}">
                <a16:creationId xmlns:a16="http://schemas.microsoft.com/office/drawing/2014/main" id="{6E2B318B-4EAF-48A2-BE1D-67B152706BB2}"/>
              </a:ext>
            </a:extLst>
          </p:cNvPr>
          <p:cNvGraphicFramePr>
            <a:graphicFrameLocks/>
          </p:cNvGraphicFramePr>
          <p:nvPr>
            <p:extLst>
              <p:ext uri="{D42A27DB-BD31-4B8C-83A1-F6EECF244321}">
                <p14:modId xmlns:p14="http://schemas.microsoft.com/office/powerpoint/2010/main" val="2393639263"/>
              </p:ext>
            </p:extLst>
          </p:nvPr>
        </p:nvGraphicFramePr>
        <p:xfrm>
          <a:off x="2046971" y="2082122"/>
          <a:ext cx="8561164" cy="2595880"/>
        </p:xfrm>
        <a:graphic>
          <a:graphicData uri="http://schemas.openxmlformats.org/drawingml/2006/table">
            <a:tbl>
              <a:tblPr firstRow="1" bandRow="1">
                <a:tableStyleId>{93296810-A885-4BE3-A3E7-6D5BEEA58F35}</a:tableStyleId>
              </a:tblPr>
              <a:tblGrid>
                <a:gridCol w="3221715">
                  <a:extLst>
                    <a:ext uri="{9D8B030D-6E8A-4147-A177-3AD203B41FA5}">
                      <a16:colId xmlns:a16="http://schemas.microsoft.com/office/drawing/2014/main" val="839078659"/>
                    </a:ext>
                  </a:extLst>
                </a:gridCol>
                <a:gridCol w="1058867">
                  <a:extLst>
                    <a:ext uri="{9D8B030D-6E8A-4147-A177-3AD203B41FA5}">
                      <a16:colId xmlns:a16="http://schemas.microsoft.com/office/drawing/2014/main" val="3887416298"/>
                    </a:ext>
                  </a:extLst>
                </a:gridCol>
                <a:gridCol w="3300861">
                  <a:extLst>
                    <a:ext uri="{9D8B030D-6E8A-4147-A177-3AD203B41FA5}">
                      <a16:colId xmlns:a16="http://schemas.microsoft.com/office/drawing/2014/main" val="3790767172"/>
                    </a:ext>
                  </a:extLst>
                </a:gridCol>
                <a:gridCol w="979721">
                  <a:extLst>
                    <a:ext uri="{9D8B030D-6E8A-4147-A177-3AD203B41FA5}">
                      <a16:colId xmlns:a16="http://schemas.microsoft.com/office/drawing/2014/main" val="1174720397"/>
                    </a:ext>
                  </a:extLst>
                </a:gridCol>
              </a:tblGrid>
              <a:tr h="370840">
                <a:tc gridSpan="2">
                  <a:txBody>
                    <a:bodyPr/>
                    <a:lstStyle/>
                    <a:p>
                      <a:r>
                        <a:rPr lang="en-HK" dirty="0"/>
                        <a:t>Transaction </a:t>
                      </a:r>
                      <a:r>
                        <a:rPr lang="en-HK" i="1" dirty="0"/>
                        <a:t>T</a:t>
                      </a:r>
                      <a:r>
                        <a:rPr lang="en-HK" dirty="0"/>
                        <a:t>:</a:t>
                      </a:r>
                    </a:p>
                  </a:txBody>
                  <a:tcPr/>
                </a:tc>
                <a:tc hMerge="1">
                  <a:txBody>
                    <a:bodyPr/>
                    <a:lstStyle/>
                    <a:p>
                      <a:endParaRPr lang="en-HK" dirty="0"/>
                    </a:p>
                  </a:txBody>
                  <a:tcPr/>
                </a:tc>
                <a:tc gridSpan="2">
                  <a:txBody>
                    <a:bodyPr/>
                    <a:lstStyle/>
                    <a:p>
                      <a:r>
                        <a:rPr lang="en-HK" dirty="0"/>
                        <a:t>Transaction </a:t>
                      </a:r>
                      <a:r>
                        <a:rPr lang="en-HK" i="1" dirty="0"/>
                        <a:t>U</a:t>
                      </a:r>
                      <a:r>
                        <a:rPr lang="en-HK" dirty="0"/>
                        <a:t>:</a:t>
                      </a:r>
                    </a:p>
                  </a:txBody>
                  <a:tcPr/>
                </a:tc>
                <a:tc hMerge="1">
                  <a:txBody>
                    <a:bodyPr/>
                    <a:lstStyle/>
                    <a:p>
                      <a:endParaRPr lang="en-HK" dirty="0"/>
                    </a:p>
                  </a:txBody>
                  <a:tcPr/>
                </a:tc>
                <a:extLst>
                  <a:ext uri="{0D108BD9-81ED-4DB2-BD59-A6C34878D82A}">
                    <a16:rowId xmlns:a16="http://schemas.microsoft.com/office/drawing/2014/main" val="2871093079"/>
                  </a:ext>
                </a:extLst>
              </a:tr>
              <a:tr h="370840">
                <a:tc>
                  <a:txBody>
                    <a:bodyPr/>
                    <a:lstStyle/>
                    <a:p>
                      <a:r>
                        <a:rPr lang="en-HK" dirty="0">
                          <a:latin typeface="Arial" panose="020B0604020202020204" pitchFamily="34" charset="0"/>
                          <a:cs typeface="Arial" panose="020B0604020202020204" pitchFamily="34" charset="0"/>
                        </a:rPr>
                        <a:t>balance = read (a) </a:t>
                      </a:r>
                    </a:p>
                  </a:txBody>
                  <a:tcPr/>
                </a:tc>
                <a:tc>
                  <a:txBody>
                    <a:bodyPr/>
                    <a:lstStyle/>
                    <a:p>
                      <a:pPr algn="r"/>
                      <a:r>
                        <a:rPr lang="en-HK" dirty="0">
                          <a:latin typeface="Arial" panose="020B0604020202020204" pitchFamily="34" charset="0"/>
                          <a:cs typeface="Arial" panose="020B0604020202020204" pitchFamily="34" charset="0"/>
                        </a:rPr>
                        <a:t>$100</a:t>
                      </a:r>
                    </a:p>
                  </a:txBody>
                  <a:tcPr/>
                </a:tc>
                <a:tc>
                  <a:txBody>
                    <a:bodyPr/>
                    <a:lstStyle/>
                    <a:p>
                      <a:endParaRPr lang="en-HK" dirty="0">
                        <a:latin typeface="Arial" panose="020B0604020202020204" pitchFamily="34" charset="0"/>
                        <a:cs typeface="Arial" panose="020B0604020202020204" pitchFamily="34" charset="0"/>
                      </a:endParaRPr>
                    </a:p>
                  </a:txBody>
                  <a:tcPr/>
                </a:tc>
                <a:tc>
                  <a:txBody>
                    <a:bodyPr/>
                    <a:lstStyle/>
                    <a:p>
                      <a:endParaRPr lang="en-HK"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138721145"/>
                  </a:ext>
                </a:extLst>
              </a:tr>
              <a:tr h="370840">
                <a:tc>
                  <a:txBody>
                    <a:bodyPr/>
                    <a:lstStyle/>
                    <a:p>
                      <a:r>
                        <a:rPr lang="en-HK" dirty="0">
                          <a:latin typeface="Arial" panose="020B0604020202020204" pitchFamily="34" charset="0"/>
                          <a:cs typeface="Arial" panose="020B0604020202020204" pitchFamily="34" charset="0"/>
                        </a:rPr>
                        <a:t>write(a) = balance + 10</a:t>
                      </a:r>
                    </a:p>
                  </a:txBody>
                  <a:tcPr/>
                </a:tc>
                <a:tc>
                  <a:txBody>
                    <a:bodyPr/>
                    <a:lstStyle/>
                    <a:p>
                      <a:pPr algn="r"/>
                      <a:r>
                        <a:rPr lang="en-HK" dirty="0">
                          <a:latin typeface="Arial" panose="020B0604020202020204" pitchFamily="34" charset="0"/>
                          <a:cs typeface="Arial" panose="020B0604020202020204" pitchFamily="34" charset="0"/>
                        </a:rPr>
                        <a:t>$110</a:t>
                      </a:r>
                    </a:p>
                  </a:txBody>
                  <a:tcPr/>
                </a:tc>
                <a:tc>
                  <a:txBody>
                    <a:bodyPr/>
                    <a:lstStyle/>
                    <a:p>
                      <a:endParaRPr lang="en-HK" dirty="0">
                        <a:latin typeface="Arial" panose="020B0604020202020204" pitchFamily="34" charset="0"/>
                        <a:cs typeface="Arial" panose="020B0604020202020204" pitchFamily="34" charset="0"/>
                      </a:endParaRPr>
                    </a:p>
                  </a:txBody>
                  <a:tcPr/>
                </a:tc>
                <a:tc>
                  <a:txBody>
                    <a:bodyPr/>
                    <a:lstStyle/>
                    <a:p>
                      <a:endParaRPr lang="en-HK"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9425468"/>
                  </a:ext>
                </a:extLst>
              </a:tr>
              <a:tr h="370840">
                <a:tc>
                  <a:txBody>
                    <a:bodyPr/>
                    <a:lstStyle/>
                    <a:p>
                      <a:endParaRPr lang="en-HK" dirty="0">
                        <a:latin typeface="Arial" panose="020B0604020202020204" pitchFamily="34" charset="0"/>
                        <a:cs typeface="Arial" panose="020B0604020202020204" pitchFamily="34" charset="0"/>
                      </a:endParaRPr>
                    </a:p>
                  </a:txBody>
                  <a:tcPr/>
                </a:tc>
                <a:tc>
                  <a:txBody>
                    <a:bodyPr/>
                    <a:lstStyle/>
                    <a:p>
                      <a:pPr algn="r"/>
                      <a:endParaRPr lang="en-HK" dirty="0">
                        <a:latin typeface="Arial" panose="020B0604020202020204" pitchFamily="34" charset="0"/>
                        <a:cs typeface="Arial" panose="020B0604020202020204" pitchFamily="34" charset="0"/>
                      </a:endParaRPr>
                    </a:p>
                  </a:txBody>
                  <a:tcPr/>
                </a:tc>
                <a:tc>
                  <a:txBody>
                    <a:bodyPr/>
                    <a:lstStyle/>
                    <a:p>
                      <a:r>
                        <a:rPr lang="en-HK" dirty="0">
                          <a:latin typeface="Arial" panose="020B0604020202020204" pitchFamily="34" charset="0"/>
                          <a:cs typeface="Arial" panose="020B0604020202020204" pitchFamily="34" charset="0"/>
                        </a:rPr>
                        <a:t>balance = read(a)</a:t>
                      </a:r>
                    </a:p>
                  </a:txBody>
                  <a:tcPr/>
                </a:tc>
                <a:tc>
                  <a:txBody>
                    <a:bodyPr/>
                    <a:lstStyle/>
                    <a:p>
                      <a:pPr algn="r"/>
                      <a:r>
                        <a:rPr lang="en-HK" dirty="0">
                          <a:latin typeface="Arial" panose="020B0604020202020204" pitchFamily="34" charset="0"/>
                          <a:cs typeface="Arial" panose="020B0604020202020204" pitchFamily="34" charset="0"/>
                        </a:rPr>
                        <a:t>$110</a:t>
                      </a:r>
                    </a:p>
                  </a:txBody>
                  <a:tcPr/>
                </a:tc>
                <a:extLst>
                  <a:ext uri="{0D108BD9-81ED-4DB2-BD59-A6C34878D82A}">
                    <a16:rowId xmlns:a16="http://schemas.microsoft.com/office/drawing/2014/main" val="3108030483"/>
                  </a:ext>
                </a:extLst>
              </a:tr>
              <a:tr h="370840">
                <a:tc>
                  <a:txBody>
                    <a:bodyPr/>
                    <a:lstStyle/>
                    <a:p>
                      <a:endParaRPr lang="en-HK" dirty="0">
                        <a:latin typeface="Arial" panose="020B0604020202020204" pitchFamily="34" charset="0"/>
                        <a:cs typeface="Arial" panose="020B0604020202020204" pitchFamily="34" charset="0"/>
                      </a:endParaRPr>
                    </a:p>
                  </a:txBody>
                  <a:tcPr/>
                </a:tc>
                <a:tc>
                  <a:txBody>
                    <a:bodyPr/>
                    <a:lstStyle/>
                    <a:p>
                      <a:pPr algn="r"/>
                      <a:endParaRPr lang="en-HK" dirty="0">
                        <a:latin typeface="Arial" panose="020B0604020202020204" pitchFamily="34" charset="0"/>
                        <a:cs typeface="Arial" panose="020B0604020202020204" pitchFamily="34" charset="0"/>
                      </a:endParaRPr>
                    </a:p>
                  </a:txBody>
                  <a:tcPr/>
                </a:tc>
                <a:tc>
                  <a:txBody>
                    <a:bodyPr/>
                    <a:lstStyle/>
                    <a:p>
                      <a:r>
                        <a:rPr lang="en-HK" dirty="0">
                          <a:latin typeface="Arial" panose="020B0604020202020204" pitchFamily="34" charset="0"/>
                          <a:cs typeface="Arial" panose="020B0604020202020204" pitchFamily="34" charset="0"/>
                        </a:rPr>
                        <a:t>write(a) = balance + 20</a:t>
                      </a:r>
                    </a:p>
                  </a:txBody>
                  <a:tcPr/>
                </a:tc>
                <a:tc>
                  <a:txBody>
                    <a:bodyPr/>
                    <a:lstStyle/>
                    <a:p>
                      <a:pPr algn="r"/>
                      <a:r>
                        <a:rPr lang="en-HK" dirty="0">
                          <a:latin typeface="Arial" panose="020B0604020202020204" pitchFamily="34" charset="0"/>
                          <a:cs typeface="Arial" panose="020B0604020202020204" pitchFamily="34" charset="0"/>
                        </a:rPr>
                        <a:t>$130</a:t>
                      </a:r>
                    </a:p>
                  </a:txBody>
                  <a:tcPr/>
                </a:tc>
                <a:extLst>
                  <a:ext uri="{0D108BD9-81ED-4DB2-BD59-A6C34878D82A}">
                    <a16:rowId xmlns:a16="http://schemas.microsoft.com/office/drawing/2014/main" val="1834855075"/>
                  </a:ext>
                </a:extLst>
              </a:tr>
              <a:tr h="370840">
                <a:tc>
                  <a:txBody>
                    <a:bodyPr/>
                    <a:lstStyle/>
                    <a:p>
                      <a:endParaRPr lang="en-HK" dirty="0">
                        <a:latin typeface="Arial" panose="020B0604020202020204" pitchFamily="34" charset="0"/>
                        <a:cs typeface="Arial" panose="020B0604020202020204" pitchFamily="34" charset="0"/>
                      </a:endParaRPr>
                    </a:p>
                  </a:txBody>
                  <a:tcPr/>
                </a:tc>
                <a:tc>
                  <a:txBody>
                    <a:bodyPr/>
                    <a:lstStyle/>
                    <a:p>
                      <a:pPr algn="r"/>
                      <a:endParaRPr lang="en-HK" dirty="0">
                        <a:latin typeface="Arial" panose="020B0604020202020204" pitchFamily="34" charset="0"/>
                        <a:cs typeface="Arial" panose="020B0604020202020204" pitchFamily="34" charset="0"/>
                      </a:endParaRPr>
                    </a:p>
                  </a:txBody>
                  <a:tcPr/>
                </a:tc>
                <a:tc>
                  <a:txBody>
                    <a:bodyPr/>
                    <a:lstStyle/>
                    <a:p>
                      <a:r>
                        <a:rPr lang="en-HK" dirty="0">
                          <a:latin typeface="Arial" panose="020B0604020202020204" pitchFamily="34" charset="0"/>
                          <a:cs typeface="Arial" panose="020B0604020202020204" pitchFamily="34" charset="0"/>
                        </a:rPr>
                        <a:t>commit</a:t>
                      </a:r>
                    </a:p>
                  </a:txBody>
                  <a:tcPr/>
                </a:tc>
                <a:tc>
                  <a:txBody>
                    <a:bodyPr/>
                    <a:lstStyle/>
                    <a:p>
                      <a:pPr algn="r"/>
                      <a:endParaRPr lang="en-HK"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346040741"/>
                  </a:ext>
                </a:extLst>
              </a:tr>
              <a:tr h="370840">
                <a:tc>
                  <a:txBody>
                    <a:bodyPr/>
                    <a:lstStyle/>
                    <a:p>
                      <a:r>
                        <a:rPr lang="en-HK" dirty="0">
                          <a:latin typeface="Arial" panose="020B0604020202020204" pitchFamily="34" charset="0"/>
                          <a:cs typeface="Arial" panose="020B0604020202020204" pitchFamily="34" charset="0"/>
                        </a:rPr>
                        <a:t>abort</a:t>
                      </a:r>
                    </a:p>
                  </a:txBody>
                  <a:tcPr/>
                </a:tc>
                <a:tc>
                  <a:txBody>
                    <a:bodyPr/>
                    <a:lstStyle/>
                    <a:p>
                      <a:pPr algn="r"/>
                      <a:endParaRPr lang="en-HK" dirty="0">
                        <a:latin typeface="Arial" panose="020B0604020202020204" pitchFamily="34" charset="0"/>
                        <a:cs typeface="Arial" panose="020B0604020202020204" pitchFamily="34" charset="0"/>
                      </a:endParaRPr>
                    </a:p>
                  </a:txBody>
                  <a:tcPr/>
                </a:tc>
                <a:tc>
                  <a:txBody>
                    <a:bodyPr/>
                    <a:lstStyle/>
                    <a:p>
                      <a:endParaRPr lang="en-HK" dirty="0">
                        <a:latin typeface="Arial" panose="020B0604020202020204" pitchFamily="34" charset="0"/>
                        <a:cs typeface="Arial" panose="020B0604020202020204" pitchFamily="34" charset="0"/>
                      </a:endParaRPr>
                    </a:p>
                  </a:txBody>
                  <a:tcPr/>
                </a:tc>
                <a:tc>
                  <a:txBody>
                    <a:bodyPr/>
                    <a:lstStyle/>
                    <a:p>
                      <a:pPr algn="r"/>
                      <a:endParaRPr lang="en-HK"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41077289"/>
                  </a:ext>
                </a:extLst>
              </a:tr>
            </a:tbl>
          </a:graphicData>
        </a:graphic>
      </p:graphicFrame>
      <p:cxnSp>
        <p:nvCxnSpPr>
          <p:cNvPr id="6" name="Straight Arrow Connector 5">
            <a:extLst>
              <a:ext uri="{FF2B5EF4-FFF2-40B4-BE49-F238E27FC236}">
                <a16:creationId xmlns:a16="http://schemas.microsoft.com/office/drawing/2014/main" id="{EE27A84D-F486-4335-92F2-181E2946C4A4}"/>
              </a:ext>
            </a:extLst>
          </p:cNvPr>
          <p:cNvCxnSpPr>
            <a:cxnSpLocks/>
          </p:cNvCxnSpPr>
          <p:nvPr/>
        </p:nvCxnSpPr>
        <p:spPr>
          <a:xfrm flipH="1">
            <a:off x="8405585" y="2541814"/>
            <a:ext cx="2403929" cy="85768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8AEB1C4C-7638-42CC-816E-0B2AFA766D0C}"/>
              </a:ext>
            </a:extLst>
          </p:cNvPr>
          <p:cNvSpPr/>
          <p:nvPr/>
        </p:nvSpPr>
        <p:spPr>
          <a:xfrm>
            <a:off x="10658927" y="2172482"/>
            <a:ext cx="1184940" cy="369332"/>
          </a:xfrm>
          <a:prstGeom prst="rect">
            <a:avLst/>
          </a:prstGeom>
        </p:spPr>
        <p:txBody>
          <a:bodyPr wrap="none">
            <a:spAutoFit/>
          </a:bodyPr>
          <a:lstStyle/>
          <a:p>
            <a:r>
              <a:rPr lang="en-HK" dirty="0">
                <a:latin typeface="Arial" panose="020B0604020202020204" pitchFamily="34" charset="0"/>
                <a:cs typeface="Arial" panose="020B0604020202020204" pitchFamily="34" charset="0"/>
              </a:rPr>
              <a:t>Dirty read</a:t>
            </a:r>
            <a:endParaRPr lang="en-HK" dirty="0"/>
          </a:p>
        </p:txBody>
      </p:sp>
    </p:spTree>
    <p:extLst>
      <p:ext uri="{BB962C8B-B14F-4D97-AF65-F5344CB8AC3E}">
        <p14:creationId xmlns:p14="http://schemas.microsoft.com/office/powerpoint/2010/main" val="2768384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DDDBB-E809-4434-AD46-E036F57D2323}"/>
              </a:ext>
            </a:extLst>
          </p:cNvPr>
          <p:cNvSpPr>
            <a:spLocks noGrp="1"/>
          </p:cNvSpPr>
          <p:nvPr>
            <p:ph type="title"/>
          </p:nvPr>
        </p:nvSpPr>
        <p:spPr/>
        <p:txBody>
          <a:bodyPr/>
          <a:lstStyle/>
          <a:p>
            <a:r>
              <a:rPr lang="en-US" altLang="en-US" dirty="0"/>
              <a:t>A Transaction may Fail </a:t>
            </a:r>
            <a:r>
              <a:rPr lang="en-US" altLang="zh-TW" dirty="0"/>
              <a:t>(1/2)</a:t>
            </a:r>
            <a:endParaRPr lang="en-HK" dirty="0"/>
          </a:p>
        </p:txBody>
      </p:sp>
      <p:sp>
        <p:nvSpPr>
          <p:cNvPr id="3" name="Content Placeholder 2">
            <a:extLst>
              <a:ext uri="{FF2B5EF4-FFF2-40B4-BE49-F238E27FC236}">
                <a16:creationId xmlns:a16="http://schemas.microsoft.com/office/drawing/2014/main" id="{73762F0A-3088-450B-A9D8-2311B4C285B0}"/>
              </a:ext>
            </a:extLst>
          </p:cNvPr>
          <p:cNvSpPr>
            <a:spLocks noGrp="1"/>
          </p:cNvSpPr>
          <p:nvPr>
            <p:ph idx="1"/>
          </p:nvPr>
        </p:nvSpPr>
        <p:spPr>
          <a:xfrm>
            <a:off x="1202919" y="2011679"/>
            <a:ext cx="9784080" cy="4650377"/>
          </a:xfrm>
        </p:spPr>
        <p:txBody>
          <a:bodyPr>
            <a:normAutofit/>
          </a:bodyPr>
          <a:lstStyle/>
          <a:p>
            <a:r>
              <a:rPr lang="en-US" altLang="en-US" sz="2000" dirty="0"/>
              <a:t>Why recovery is needed? (What causes a Transaction to abort)</a:t>
            </a:r>
            <a:endParaRPr lang="en-US" altLang="en-US" dirty="0"/>
          </a:p>
          <a:p>
            <a:pPr marL="952500" lvl="1" indent="-495300">
              <a:buSzTx/>
              <a:buFont typeface="Zapf Dingbats" charset="2"/>
              <a:buNone/>
            </a:pPr>
            <a:r>
              <a:rPr lang="en-US" altLang="en-US" dirty="0"/>
              <a:t>1. A computer failure (system crash)</a:t>
            </a:r>
          </a:p>
          <a:p>
            <a:pPr lvl="2">
              <a:buSzTx/>
            </a:pPr>
            <a:r>
              <a:rPr lang="en-US" altLang="en-US" dirty="0"/>
              <a:t>A hardware or software error occurs in the computer system during transaction execution </a:t>
            </a:r>
          </a:p>
          <a:p>
            <a:pPr lvl="2">
              <a:buSzTx/>
            </a:pPr>
            <a:r>
              <a:rPr lang="en-US" altLang="en-US" dirty="0"/>
              <a:t>If the hardware crashes, the contents of the computer’s internal memory may be lost.</a:t>
            </a:r>
          </a:p>
          <a:p>
            <a:pPr marL="952500" lvl="1" indent="-495300">
              <a:buSzTx/>
              <a:buFont typeface="Zapf Dingbats" charset="2"/>
              <a:buNone/>
            </a:pPr>
            <a:r>
              <a:rPr lang="en-US" altLang="en-US" dirty="0"/>
              <a:t>2. A transaction error</a:t>
            </a:r>
          </a:p>
          <a:p>
            <a:pPr lvl="2">
              <a:buSzTx/>
            </a:pPr>
            <a:r>
              <a:rPr lang="en-US" altLang="en-US" dirty="0"/>
              <a:t>Some operation in the transaction may cause it to fail, such as integer overflow or division by zero</a:t>
            </a:r>
          </a:p>
          <a:p>
            <a:pPr lvl="2">
              <a:buSzTx/>
            </a:pPr>
            <a:r>
              <a:rPr lang="en-US" altLang="en-US" dirty="0"/>
              <a:t>Transaction failure may also occur because of erroneous parameter values or because of a logical programming error. In addition, the user may interrupt the transaction during its execution.</a:t>
            </a:r>
          </a:p>
          <a:p>
            <a:endParaRPr lang="en-HK" dirty="0"/>
          </a:p>
        </p:txBody>
      </p:sp>
      <p:sp>
        <p:nvSpPr>
          <p:cNvPr id="4" name="Slide Number Placeholder 3">
            <a:extLst>
              <a:ext uri="{FF2B5EF4-FFF2-40B4-BE49-F238E27FC236}">
                <a16:creationId xmlns:a16="http://schemas.microsoft.com/office/drawing/2014/main" id="{5BC4AD0B-9149-4E8C-B700-FA6C17220815}"/>
              </a:ext>
            </a:extLst>
          </p:cNvPr>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28879503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D62A8-8964-40C6-AB2B-62422661D997}"/>
              </a:ext>
            </a:extLst>
          </p:cNvPr>
          <p:cNvSpPr>
            <a:spLocks noGrp="1"/>
          </p:cNvSpPr>
          <p:nvPr>
            <p:ph type="title"/>
          </p:nvPr>
        </p:nvSpPr>
        <p:spPr/>
        <p:txBody>
          <a:bodyPr/>
          <a:lstStyle/>
          <a:p>
            <a:r>
              <a:rPr lang="en-US" altLang="en-US" dirty="0"/>
              <a:t>A Transaction may Fail </a:t>
            </a:r>
            <a:r>
              <a:rPr lang="en-US" altLang="zh-TW" dirty="0"/>
              <a:t>(2/2)</a:t>
            </a:r>
            <a:endParaRPr lang="en-HK" dirty="0"/>
          </a:p>
        </p:txBody>
      </p:sp>
      <p:sp>
        <p:nvSpPr>
          <p:cNvPr id="3" name="Content Placeholder 2">
            <a:extLst>
              <a:ext uri="{FF2B5EF4-FFF2-40B4-BE49-F238E27FC236}">
                <a16:creationId xmlns:a16="http://schemas.microsoft.com/office/drawing/2014/main" id="{17AB0A76-FBE7-40E8-8146-CC5B41B3F1A1}"/>
              </a:ext>
            </a:extLst>
          </p:cNvPr>
          <p:cNvSpPr>
            <a:spLocks noGrp="1"/>
          </p:cNvSpPr>
          <p:nvPr>
            <p:ph idx="1"/>
          </p:nvPr>
        </p:nvSpPr>
        <p:spPr>
          <a:xfrm>
            <a:off x="413656" y="2011679"/>
            <a:ext cx="11321143" cy="4776299"/>
          </a:xfrm>
        </p:spPr>
        <p:txBody>
          <a:bodyPr>
            <a:normAutofit fontScale="92500" lnSpcReduction="20000"/>
          </a:bodyPr>
          <a:lstStyle/>
          <a:p>
            <a:pPr marL="952500" lvl="1" indent="-495300">
              <a:lnSpc>
                <a:spcPct val="120000"/>
              </a:lnSpc>
              <a:buSzTx/>
              <a:buFont typeface="Zapf Dingbats" charset="2"/>
              <a:buNone/>
              <a:defRPr/>
            </a:pPr>
            <a:r>
              <a:rPr lang="en-US" altLang="en-US" dirty="0"/>
              <a:t>3. Local errors or exception conditions detected by the transaction</a:t>
            </a:r>
          </a:p>
          <a:p>
            <a:pPr lvl="2">
              <a:lnSpc>
                <a:spcPct val="120000"/>
              </a:lnSpc>
              <a:buSzTx/>
              <a:defRPr/>
            </a:pPr>
            <a:r>
              <a:rPr lang="en-US" altLang="en-US" sz="2000" dirty="0"/>
              <a:t>Certain conditions necessitate cancellation of the transaction. For example, data for the transaction may not be found</a:t>
            </a:r>
          </a:p>
          <a:p>
            <a:pPr marL="952500" lvl="1" indent="-495300">
              <a:lnSpc>
                <a:spcPct val="120000"/>
              </a:lnSpc>
              <a:buSzTx/>
              <a:buFont typeface="Zapf Dingbats" charset="2"/>
              <a:buNone/>
              <a:defRPr/>
            </a:pPr>
            <a:r>
              <a:rPr lang="en-US" altLang="en-US" dirty="0"/>
              <a:t>4. Concurrency control enforcement</a:t>
            </a:r>
          </a:p>
          <a:p>
            <a:pPr lvl="2">
              <a:lnSpc>
                <a:spcPct val="120000"/>
              </a:lnSpc>
              <a:buSzTx/>
              <a:defRPr/>
            </a:pPr>
            <a:r>
              <a:rPr lang="en-US" altLang="en-US" sz="2000" dirty="0"/>
              <a:t>The concurrency control method may decide to abort the transaction, to be restarted later, because it violates serializability or because several transactions are in a state of deadlock</a:t>
            </a:r>
          </a:p>
          <a:p>
            <a:pPr marL="952500" lvl="1" indent="-495300">
              <a:lnSpc>
                <a:spcPct val="120000"/>
              </a:lnSpc>
              <a:buSzTx/>
              <a:buFont typeface="Zapf Dingbats" charset="2"/>
              <a:buNone/>
              <a:defRPr/>
            </a:pPr>
            <a:r>
              <a:rPr lang="en-US" altLang="en-US" dirty="0"/>
              <a:t>5. Disk failure</a:t>
            </a:r>
          </a:p>
          <a:p>
            <a:pPr lvl="2">
              <a:lnSpc>
                <a:spcPct val="120000"/>
              </a:lnSpc>
              <a:buSzTx/>
              <a:defRPr/>
            </a:pPr>
            <a:r>
              <a:rPr lang="en-US" altLang="en-US" sz="2000" dirty="0"/>
              <a:t>Some disk blocks may lose their data because of a read or write malfunction or because of a disk read/write head crash. This may happen during a read or a write operation of the transaction.</a:t>
            </a:r>
          </a:p>
          <a:p>
            <a:pPr marL="952500" lvl="1" indent="-495300">
              <a:lnSpc>
                <a:spcPct val="120000"/>
              </a:lnSpc>
              <a:buSzTx/>
              <a:buFont typeface="Zapf Dingbats" charset="2"/>
              <a:buNone/>
              <a:defRPr/>
            </a:pPr>
            <a:r>
              <a:rPr lang="en-US" altLang="en-US" dirty="0"/>
              <a:t>6. Physical problems and catastrophes</a:t>
            </a:r>
          </a:p>
          <a:p>
            <a:pPr lvl="2">
              <a:lnSpc>
                <a:spcPct val="120000"/>
              </a:lnSpc>
              <a:buSzTx/>
              <a:defRPr/>
            </a:pPr>
            <a:r>
              <a:rPr lang="en-US" altLang="en-US" sz="2000" dirty="0"/>
              <a:t>This refers to an endless list of problems that includes power or air-conditioning failure, fire, theft, overwriting disks</a:t>
            </a:r>
          </a:p>
          <a:p>
            <a:pPr>
              <a:lnSpc>
                <a:spcPct val="120000"/>
              </a:lnSpc>
            </a:pPr>
            <a:endParaRPr lang="en-HK" dirty="0"/>
          </a:p>
        </p:txBody>
      </p:sp>
      <p:sp>
        <p:nvSpPr>
          <p:cNvPr id="4" name="Slide Number Placeholder 3">
            <a:extLst>
              <a:ext uri="{FF2B5EF4-FFF2-40B4-BE49-F238E27FC236}">
                <a16:creationId xmlns:a16="http://schemas.microsoft.com/office/drawing/2014/main" id="{9B66F408-43ED-4208-A71C-C4F7F5AEF5D6}"/>
              </a:ext>
            </a:extLst>
          </p:cNvPr>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33824300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302E9-BF21-44E2-8771-1C9D0DA3D07C}"/>
              </a:ext>
            </a:extLst>
          </p:cNvPr>
          <p:cNvSpPr>
            <a:spLocks noGrp="1"/>
          </p:cNvSpPr>
          <p:nvPr>
            <p:ph type="title"/>
          </p:nvPr>
        </p:nvSpPr>
        <p:spPr/>
        <p:txBody>
          <a:bodyPr/>
          <a:lstStyle/>
          <a:p>
            <a:r>
              <a:rPr lang="en-US" altLang="en-US" dirty="0"/>
              <a:t>Transaction State</a:t>
            </a:r>
            <a:endParaRPr lang="en-HK" dirty="0"/>
          </a:p>
        </p:txBody>
      </p:sp>
      <p:sp>
        <p:nvSpPr>
          <p:cNvPr id="3" name="Content Placeholder 2">
            <a:extLst>
              <a:ext uri="{FF2B5EF4-FFF2-40B4-BE49-F238E27FC236}">
                <a16:creationId xmlns:a16="http://schemas.microsoft.com/office/drawing/2014/main" id="{801481E5-6C7D-4DD8-85A9-AEE71518DC7E}"/>
              </a:ext>
            </a:extLst>
          </p:cNvPr>
          <p:cNvSpPr>
            <a:spLocks noGrp="1"/>
          </p:cNvSpPr>
          <p:nvPr>
            <p:ph idx="1"/>
          </p:nvPr>
        </p:nvSpPr>
        <p:spPr/>
        <p:txBody>
          <a:bodyPr>
            <a:normAutofit/>
          </a:bodyPr>
          <a:lstStyle/>
          <a:p>
            <a:r>
              <a:rPr lang="en-US" altLang="en-US" sz="2000" dirty="0"/>
              <a:t>A transaction is an atomic unit of work that is either completed in its entirety or not done at all (atomicity)</a:t>
            </a:r>
          </a:p>
          <a:p>
            <a:pPr lvl="1"/>
            <a:r>
              <a:rPr lang="en-US" altLang="en-US" dirty="0"/>
              <a:t>For recovery purposes, the system needs to keep track of when a transaction starts, terminates, and commits or aborts</a:t>
            </a:r>
          </a:p>
          <a:p>
            <a:r>
              <a:rPr lang="en-US" altLang="en-US" sz="2000" dirty="0"/>
              <a:t>Transaction states</a:t>
            </a:r>
          </a:p>
          <a:p>
            <a:pPr lvl="1"/>
            <a:r>
              <a:rPr lang="en-US" altLang="en-US" dirty="0"/>
              <a:t>Active state</a:t>
            </a:r>
          </a:p>
          <a:p>
            <a:pPr lvl="1"/>
            <a:r>
              <a:rPr lang="en-US" altLang="en-US" dirty="0"/>
              <a:t>Partially committed state</a:t>
            </a:r>
          </a:p>
          <a:p>
            <a:pPr lvl="1"/>
            <a:r>
              <a:rPr lang="en-US" altLang="en-US" dirty="0"/>
              <a:t>Committed state</a:t>
            </a:r>
          </a:p>
          <a:p>
            <a:pPr lvl="1"/>
            <a:r>
              <a:rPr lang="en-US" altLang="en-US" dirty="0"/>
              <a:t>Failed state</a:t>
            </a:r>
          </a:p>
          <a:p>
            <a:pPr lvl="1"/>
            <a:r>
              <a:rPr lang="en-US" altLang="en-US" dirty="0"/>
              <a:t>Terminated State </a:t>
            </a:r>
          </a:p>
          <a:p>
            <a:endParaRPr lang="en-HK" dirty="0"/>
          </a:p>
        </p:txBody>
      </p:sp>
      <p:sp>
        <p:nvSpPr>
          <p:cNvPr id="4" name="Slide Number Placeholder 3">
            <a:extLst>
              <a:ext uri="{FF2B5EF4-FFF2-40B4-BE49-F238E27FC236}">
                <a16:creationId xmlns:a16="http://schemas.microsoft.com/office/drawing/2014/main" id="{82853888-DC3F-4C1D-A403-62158BC9ADB8}"/>
              </a:ext>
            </a:extLst>
          </p:cNvPr>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33276897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1476B-4AFD-4908-9276-9902A691D307}"/>
              </a:ext>
            </a:extLst>
          </p:cNvPr>
          <p:cNvSpPr>
            <a:spLocks noGrp="1"/>
          </p:cNvSpPr>
          <p:nvPr>
            <p:ph type="title"/>
          </p:nvPr>
        </p:nvSpPr>
        <p:spPr/>
        <p:txBody>
          <a:bodyPr/>
          <a:lstStyle/>
          <a:p>
            <a:r>
              <a:rPr lang="en-US" altLang="en-US" dirty="0"/>
              <a:t>State Transition Diagram</a:t>
            </a:r>
            <a:endParaRPr lang="en-HK" dirty="0"/>
          </a:p>
        </p:txBody>
      </p:sp>
      <p:sp>
        <p:nvSpPr>
          <p:cNvPr id="3" name="Content Placeholder 2">
            <a:extLst>
              <a:ext uri="{FF2B5EF4-FFF2-40B4-BE49-F238E27FC236}">
                <a16:creationId xmlns:a16="http://schemas.microsoft.com/office/drawing/2014/main" id="{B9C46BB6-6C6B-44C8-950D-676177CF5EA4}"/>
              </a:ext>
            </a:extLst>
          </p:cNvPr>
          <p:cNvSpPr>
            <a:spLocks noGrp="1"/>
          </p:cNvSpPr>
          <p:nvPr>
            <p:ph idx="1"/>
          </p:nvPr>
        </p:nvSpPr>
        <p:spPr/>
        <p:txBody>
          <a:bodyPr/>
          <a:lstStyle/>
          <a:p>
            <a:endParaRPr lang="en-HK"/>
          </a:p>
        </p:txBody>
      </p:sp>
      <p:sp>
        <p:nvSpPr>
          <p:cNvPr id="4" name="Slide Number Placeholder 3">
            <a:extLst>
              <a:ext uri="{FF2B5EF4-FFF2-40B4-BE49-F238E27FC236}">
                <a16:creationId xmlns:a16="http://schemas.microsoft.com/office/drawing/2014/main" id="{DAD47894-512F-4065-8FC6-C73AE00309CF}"/>
              </a:ext>
            </a:extLst>
          </p:cNvPr>
          <p:cNvSpPr>
            <a:spLocks noGrp="1"/>
          </p:cNvSpPr>
          <p:nvPr>
            <p:ph type="sldNum" sz="quarter" idx="12"/>
          </p:nvPr>
        </p:nvSpPr>
        <p:spPr/>
        <p:txBody>
          <a:bodyPr/>
          <a:lstStyle/>
          <a:p>
            <a:fld id="{D57F1E4F-1CFF-5643-939E-217C01CDF565}" type="slidenum">
              <a:rPr lang="en-US" smtClean="0"/>
              <a:pPr/>
              <a:t>35</a:t>
            </a:fld>
            <a:endParaRPr lang="en-US" dirty="0"/>
          </a:p>
        </p:txBody>
      </p:sp>
      <p:pic>
        <p:nvPicPr>
          <p:cNvPr id="5" name="Picture 3" descr="fig17_04">
            <a:extLst>
              <a:ext uri="{FF2B5EF4-FFF2-40B4-BE49-F238E27FC236}">
                <a16:creationId xmlns:a16="http://schemas.microsoft.com/office/drawing/2014/main" id="{6E5E17AF-9221-4F3A-82B4-2550D4D075B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47725" y="2497971"/>
            <a:ext cx="10496550" cy="282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85912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B548B-BD6B-4960-8F7C-F50B9CBD7005}"/>
              </a:ext>
            </a:extLst>
          </p:cNvPr>
          <p:cNvSpPr>
            <a:spLocks noGrp="1"/>
          </p:cNvSpPr>
          <p:nvPr>
            <p:ph type="title"/>
          </p:nvPr>
        </p:nvSpPr>
        <p:spPr/>
        <p:txBody>
          <a:bodyPr/>
          <a:lstStyle/>
          <a:p>
            <a:r>
              <a:rPr lang="en-US" altLang="en-US" dirty="0"/>
              <a:t>Primitive Operations of Transactions</a:t>
            </a:r>
            <a:endParaRPr lang="en-HK" dirty="0"/>
          </a:p>
        </p:txBody>
      </p:sp>
      <p:sp>
        <p:nvSpPr>
          <p:cNvPr id="3" name="Content Placeholder 2">
            <a:extLst>
              <a:ext uri="{FF2B5EF4-FFF2-40B4-BE49-F238E27FC236}">
                <a16:creationId xmlns:a16="http://schemas.microsoft.com/office/drawing/2014/main" id="{0EF0277A-6FEB-4134-B8F7-EA99EA88A649}"/>
              </a:ext>
            </a:extLst>
          </p:cNvPr>
          <p:cNvSpPr>
            <a:spLocks noGrp="1"/>
          </p:cNvSpPr>
          <p:nvPr>
            <p:ph idx="1"/>
          </p:nvPr>
        </p:nvSpPr>
        <p:spPr/>
        <p:txBody>
          <a:bodyPr>
            <a:normAutofit/>
          </a:bodyPr>
          <a:lstStyle/>
          <a:p>
            <a:r>
              <a:rPr lang="en-US" altLang="en-US" sz="2000" dirty="0"/>
              <a:t>INPUT(X): copy the disk block containing database element X to a memory buffer</a:t>
            </a:r>
          </a:p>
          <a:p>
            <a:r>
              <a:rPr lang="en-US" altLang="en-US" sz="2000" dirty="0"/>
              <a:t>READ(X, t): copy the database element X to the transaction’s local variable t. If the block containing database element X is not in a memory buffer, first INPUT(X). Next, assign the value of X to a local variable t</a:t>
            </a:r>
          </a:p>
          <a:p>
            <a:r>
              <a:rPr lang="en-US" altLang="en-US" sz="2000" dirty="0"/>
              <a:t>WRITE(X, t): copy the value of local variable t to database element X in a memory buffer. If the block containing database element is not in a memory buffer, execute INPUT(X). Next copy the value of t to X in the buffer</a:t>
            </a:r>
          </a:p>
          <a:p>
            <a:r>
              <a:rPr lang="en-US" altLang="en-US" sz="2000" dirty="0"/>
              <a:t>OUTPUT(X): copy the block containing X from its buffer to disk</a:t>
            </a:r>
            <a:endParaRPr lang="en-US" altLang="en-US" sz="1800" dirty="0"/>
          </a:p>
          <a:p>
            <a:endParaRPr lang="en-HK" sz="1800" dirty="0"/>
          </a:p>
        </p:txBody>
      </p:sp>
      <p:sp>
        <p:nvSpPr>
          <p:cNvPr id="4" name="Slide Number Placeholder 3">
            <a:extLst>
              <a:ext uri="{FF2B5EF4-FFF2-40B4-BE49-F238E27FC236}">
                <a16:creationId xmlns:a16="http://schemas.microsoft.com/office/drawing/2014/main" id="{139F9E1C-0877-4882-B762-DB0DE196B5C6}"/>
              </a:ext>
            </a:extLst>
          </p:cNvPr>
          <p:cNvSpPr>
            <a:spLocks noGrp="1"/>
          </p:cNvSpPr>
          <p:nvPr>
            <p:ph type="sldNum" sz="quarter" idx="12"/>
          </p:nvPr>
        </p:nvSpPr>
        <p:spPr/>
        <p:txBody>
          <a:bodyPr/>
          <a:lstStyle/>
          <a:p>
            <a:fld id="{D57F1E4F-1CFF-5643-939E-217C01CDF565}" type="slidenum">
              <a:rPr lang="en-US" smtClean="0"/>
              <a:pPr/>
              <a:t>36</a:t>
            </a:fld>
            <a:endParaRPr lang="en-US" dirty="0"/>
          </a:p>
        </p:txBody>
      </p:sp>
      <p:sp>
        <p:nvSpPr>
          <p:cNvPr id="5" name="Rectangle 1028">
            <a:extLst>
              <a:ext uri="{FF2B5EF4-FFF2-40B4-BE49-F238E27FC236}">
                <a16:creationId xmlns:a16="http://schemas.microsoft.com/office/drawing/2014/main" id="{C2C18363-9125-49F7-AF8F-92E400776076}"/>
              </a:ext>
            </a:extLst>
          </p:cNvPr>
          <p:cNvSpPr>
            <a:spLocks noChangeArrowheads="1"/>
          </p:cNvSpPr>
          <p:nvPr/>
        </p:nvSpPr>
        <p:spPr bwMode="auto">
          <a:xfrm>
            <a:off x="7681788" y="5583224"/>
            <a:ext cx="1143000" cy="974725"/>
          </a:xfrm>
          <a:prstGeom prst="rect">
            <a:avLst/>
          </a:prstGeom>
          <a:noFill/>
          <a:ln w="38100">
            <a:solidFill>
              <a:schemeClr val="tx1"/>
            </a:solidFill>
            <a:miter lim="800000"/>
            <a:headEnd/>
            <a:tailEnd/>
          </a:ln>
          <a:effectLst/>
          <a:extLst/>
        </p:spPr>
        <p:txBody>
          <a:bodyPr wrap="none" anchor="ct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4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sz="2400">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sz="2400">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sz="2400">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9pPr>
          </a:lstStyle>
          <a:p>
            <a:pPr>
              <a:spcBef>
                <a:spcPct val="0"/>
              </a:spcBef>
              <a:buClrTx/>
              <a:buSzTx/>
              <a:buFontTx/>
              <a:buNone/>
              <a:defRPr/>
            </a:pPr>
            <a:endParaRPr lang="zh-CN" altLang="en-US" sz="2000">
              <a:solidFill>
                <a:srgbClr val="FD020F"/>
              </a:solidFill>
              <a:effectLst>
                <a:outerShdw blurRad="38100" dist="38100" dir="2700000" algn="tl">
                  <a:srgbClr val="000000"/>
                </a:outerShdw>
              </a:effectLst>
              <a:latin typeface="Arial" panose="020B0604020202020204" pitchFamily="34" charset="0"/>
              <a:ea typeface="宋体" pitchFamily="2" charset="-122"/>
              <a:cs typeface="Arial" panose="020B0604020202020204" pitchFamily="34" charset="0"/>
            </a:endParaRPr>
          </a:p>
        </p:txBody>
      </p:sp>
      <p:sp>
        <p:nvSpPr>
          <p:cNvPr id="6" name="Rectangle 1028">
            <a:extLst>
              <a:ext uri="{FF2B5EF4-FFF2-40B4-BE49-F238E27FC236}">
                <a16:creationId xmlns:a16="http://schemas.microsoft.com/office/drawing/2014/main" id="{F2A8DD13-6322-4AC8-BFA9-35DCDA7428E4}"/>
              </a:ext>
            </a:extLst>
          </p:cNvPr>
          <p:cNvSpPr>
            <a:spLocks noChangeArrowheads="1"/>
          </p:cNvSpPr>
          <p:nvPr/>
        </p:nvSpPr>
        <p:spPr bwMode="auto">
          <a:xfrm>
            <a:off x="5311346" y="5583224"/>
            <a:ext cx="1295400" cy="974725"/>
          </a:xfrm>
          <a:prstGeom prst="rect">
            <a:avLst/>
          </a:prstGeom>
          <a:noFill/>
          <a:ln w="38100">
            <a:solidFill>
              <a:schemeClr val="tx1"/>
            </a:solidFill>
            <a:miter lim="800000"/>
            <a:headEnd/>
            <a:tailEnd/>
          </a:ln>
          <a:effectLst/>
          <a:extLst/>
        </p:spPr>
        <p:txBody>
          <a:bodyPr wrap="none" anchor="ct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4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sz="2400">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sz="2400">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sz="2400">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9pPr>
          </a:lstStyle>
          <a:p>
            <a:pPr>
              <a:spcBef>
                <a:spcPct val="0"/>
              </a:spcBef>
              <a:buClrTx/>
              <a:buSzTx/>
              <a:buFontTx/>
              <a:buNone/>
              <a:defRPr/>
            </a:pPr>
            <a:endParaRPr lang="zh-CN" altLang="en-US" sz="2000">
              <a:solidFill>
                <a:srgbClr val="FD020F"/>
              </a:solidFill>
              <a:effectLst>
                <a:outerShdw blurRad="38100" dist="38100" dir="2700000" algn="tl">
                  <a:srgbClr val="000000"/>
                </a:outerShdw>
              </a:effectLst>
              <a:latin typeface="Arial" panose="020B0604020202020204" pitchFamily="34" charset="0"/>
              <a:ea typeface="宋体" pitchFamily="2" charset="-122"/>
              <a:cs typeface="Arial" panose="020B0604020202020204" pitchFamily="34" charset="0"/>
            </a:endParaRPr>
          </a:p>
        </p:txBody>
      </p:sp>
      <p:sp>
        <p:nvSpPr>
          <p:cNvPr id="7" name="Rectangle 1028">
            <a:extLst>
              <a:ext uri="{FF2B5EF4-FFF2-40B4-BE49-F238E27FC236}">
                <a16:creationId xmlns:a16="http://schemas.microsoft.com/office/drawing/2014/main" id="{6158D420-C314-4FFC-BFB5-1A2B6F81AAC6}"/>
              </a:ext>
            </a:extLst>
          </p:cNvPr>
          <p:cNvSpPr>
            <a:spLocks noChangeArrowheads="1"/>
          </p:cNvSpPr>
          <p:nvPr/>
        </p:nvSpPr>
        <p:spPr bwMode="auto">
          <a:xfrm>
            <a:off x="2949146" y="5583224"/>
            <a:ext cx="1295400" cy="974725"/>
          </a:xfrm>
          <a:prstGeom prst="rect">
            <a:avLst/>
          </a:prstGeom>
          <a:noFill/>
          <a:ln w="38100">
            <a:solidFill>
              <a:schemeClr val="tx1"/>
            </a:solidFill>
            <a:miter lim="800000"/>
            <a:headEnd/>
            <a:tailEnd/>
          </a:ln>
          <a:effectLst/>
          <a:extLst/>
        </p:spPr>
        <p:txBody>
          <a:bodyPr wrap="none" anchor="ct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4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sz="2400">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sz="2400">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sz="2400">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9pPr>
          </a:lstStyle>
          <a:p>
            <a:pPr>
              <a:spcBef>
                <a:spcPct val="0"/>
              </a:spcBef>
              <a:buClrTx/>
              <a:buSzTx/>
              <a:buFontTx/>
              <a:buNone/>
              <a:defRPr/>
            </a:pPr>
            <a:endParaRPr lang="zh-CN" altLang="en-US" sz="2000">
              <a:solidFill>
                <a:srgbClr val="FD020F"/>
              </a:solidFill>
              <a:effectLst>
                <a:outerShdw blurRad="38100" dist="38100" dir="2700000" algn="tl">
                  <a:srgbClr val="000000"/>
                </a:outerShdw>
              </a:effectLst>
              <a:latin typeface="Arial" panose="020B0604020202020204" pitchFamily="34" charset="0"/>
              <a:ea typeface="宋体" pitchFamily="2" charset="-122"/>
              <a:cs typeface="Arial" panose="020B0604020202020204" pitchFamily="34" charset="0"/>
            </a:endParaRPr>
          </a:p>
        </p:txBody>
      </p:sp>
      <p:sp>
        <p:nvSpPr>
          <p:cNvPr id="8" name="Text Box 1032">
            <a:extLst>
              <a:ext uri="{FF2B5EF4-FFF2-40B4-BE49-F238E27FC236}">
                <a16:creationId xmlns:a16="http://schemas.microsoft.com/office/drawing/2014/main" id="{C7AD4DAB-DC1F-4758-828E-79CCFE9231A7}"/>
              </a:ext>
            </a:extLst>
          </p:cNvPr>
          <p:cNvSpPr txBox="1">
            <a:spLocks noChangeArrowheads="1"/>
          </p:cNvSpPr>
          <p:nvPr/>
        </p:nvSpPr>
        <p:spPr bwMode="auto">
          <a:xfrm>
            <a:off x="2949146" y="5583224"/>
            <a:ext cx="137160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4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sz="2400">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sz="2400">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sz="2400">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9pPr>
          </a:lstStyle>
          <a:p>
            <a:pPr>
              <a:spcBef>
                <a:spcPct val="50000"/>
              </a:spcBef>
              <a:buClrTx/>
              <a:buSzTx/>
              <a:buFontTx/>
              <a:buNone/>
              <a:defRPr/>
            </a:pPr>
            <a:r>
              <a:rPr lang="en-US" altLang="zh-CN" sz="1600" b="1" dirty="0">
                <a:solidFill>
                  <a:schemeClr val="tx1"/>
                </a:solidFill>
                <a:effectLst>
                  <a:outerShdw blurRad="38100" dist="38100" dir="2700000" algn="tl">
                    <a:srgbClr val="C0C0C0"/>
                  </a:outerShdw>
                </a:effectLst>
                <a:latin typeface="Arial" panose="020B0604020202020204" pitchFamily="34" charset="0"/>
                <a:ea typeface="宋体" pitchFamily="2" charset="-122"/>
                <a:cs typeface="Arial" panose="020B0604020202020204" pitchFamily="34" charset="0"/>
              </a:rPr>
              <a:t>Program</a:t>
            </a:r>
          </a:p>
          <a:p>
            <a:pPr>
              <a:spcBef>
                <a:spcPct val="50000"/>
              </a:spcBef>
              <a:buClrTx/>
              <a:buSzTx/>
              <a:buFontTx/>
              <a:buNone/>
              <a:defRPr/>
            </a:pPr>
            <a:r>
              <a:rPr lang="en-US" altLang="zh-TW" sz="1600" dirty="0">
                <a:solidFill>
                  <a:schemeClr val="tx1"/>
                </a:solidFill>
                <a:effectLst>
                  <a:outerShdw blurRad="38100" dist="38100" dir="2700000" algn="tl">
                    <a:srgbClr val="C0C0C0"/>
                  </a:outerShdw>
                </a:effectLst>
                <a:latin typeface="Arial" panose="020B0604020202020204" pitchFamily="34" charset="0"/>
                <a:ea typeface="宋体" pitchFamily="2" charset="-122"/>
                <a:cs typeface="Arial" panose="020B0604020202020204" pitchFamily="34" charset="0"/>
              </a:rPr>
              <a:t>T</a:t>
            </a:r>
            <a:r>
              <a:rPr lang="en-US" altLang="zh-CN" sz="1600" dirty="0">
                <a:solidFill>
                  <a:schemeClr val="tx1"/>
                </a:solidFill>
                <a:effectLst>
                  <a:outerShdw blurRad="38100" dist="38100" dir="2700000" algn="tl">
                    <a:srgbClr val="C0C0C0"/>
                  </a:outerShdw>
                </a:effectLst>
                <a:latin typeface="Arial" panose="020B0604020202020204" pitchFamily="34" charset="0"/>
                <a:ea typeface="宋体" pitchFamily="2" charset="-122"/>
                <a:cs typeface="Arial" panose="020B0604020202020204" pitchFamily="34" charset="0"/>
              </a:rPr>
              <a:t>ransaction</a:t>
            </a:r>
          </a:p>
        </p:txBody>
      </p:sp>
      <p:sp>
        <p:nvSpPr>
          <p:cNvPr id="9" name="Text Box 1032">
            <a:extLst>
              <a:ext uri="{FF2B5EF4-FFF2-40B4-BE49-F238E27FC236}">
                <a16:creationId xmlns:a16="http://schemas.microsoft.com/office/drawing/2014/main" id="{3A7A47A7-583E-4DFE-B720-779AE1CC16FB}"/>
              </a:ext>
            </a:extLst>
          </p:cNvPr>
          <p:cNvSpPr txBox="1">
            <a:spLocks noChangeArrowheads="1"/>
          </p:cNvSpPr>
          <p:nvPr/>
        </p:nvSpPr>
        <p:spPr bwMode="auto">
          <a:xfrm>
            <a:off x="5312934" y="5583224"/>
            <a:ext cx="13716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4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sz="2400">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sz="2400">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sz="2400">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9pPr>
          </a:lstStyle>
          <a:p>
            <a:pPr>
              <a:spcBef>
                <a:spcPct val="50000"/>
              </a:spcBef>
              <a:buClrTx/>
              <a:buSzTx/>
              <a:buFontTx/>
              <a:buNone/>
              <a:defRPr/>
            </a:pPr>
            <a:r>
              <a:rPr lang="en-US" altLang="zh-CN" sz="1600" b="1" dirty="0">
                <a:solidFill>
                  <a:schemeClr val="tx1"/>
                </a:solidFill>
                <a:effectLst>
                  <a:outerShdw blurRad="38100" dist="38100" dir="2700000" algn="tl">
                    <a:srgbClr val="C0C0C0"/>
                  </a:outerShdw>
                </a:effectLst>
                <a:latin typeface="Arial" panose="020B0604020202020204" pitchFamily="34" charset="0"/>
                <a:ea typeface="宋体" pitchFamily="2" charset="-122"/>
                <a:cs typeface="Arial" panose="020B0604020202020204" pitchFamily="34" charset="0"/>
              </a:rPr>
              <a:t>Buffer</a:t>
            </a:r>
          </a:p>
          <a:p>
            <a:pPr>
              <a:spcBef>
                <a:spcPct val="50000"/>
              </a:spcBef>
              <a:buClrTx/>
              <a:buSzTx/>
              <a:buFontTx/>
              <a:buNone/>
              <a:defRPr/>
            </a:pPr>
            <a:r>
              <a:rPr lang="en-US" altLang="zh-CN" sz="1400" dirty="0">
                <a:solidFill>
                  <a:schemeClr val="tx1"/>
                </a:solidFill>
                <a:effectLst>
                  <a:outerShdw blurRad="38100" dist="38100" dir="2700000" algn="tl">
                    <a:srgbClr val="C0C0C0"/>
                  </a:outerShdw>
                </a:effectLst>
                <a:latin typeface="Arial" panose="020B0604020202020204" pitchFamily="34" charset="0"/>
                <a:ea typeface="宋体" pitchFamily="2" charset="-122"/>
                <a:cs typeface="Arial" panose="020B0604020202020204" pitchFamily="34" charset="0"/>
              </a:rPr>
              <a:t>Temporary storage</a:t>
            </a:r>
          </a:p>
        </p:txBody>
      </p:sp>
      <p:sp>
        <p:nvSpPr>
          <p:cNvPr id="10" name="Text Box 1032">
            <a:extLst>
              <a:ext uri="{FF2B5EF4-FFF2-40B4-BE49-F238E27FC236}">
                <a16:creationId xmlns:a16="http://schemas.microsoft.com/office/drawing/2014/main" id="{921DD495-5260-4F95-8E15-6168557E1A76}"/>
              </a:ext>
            </a:extLst>
          </p:cNvPr>
          <p:cNvSpPr txBox="1">
            <a:spLocks noChangeArrowheads="1"/>
          </p:cNvSpPr>
          <p:nvPr/>
        </p:nvSpPr>
        <p:spPr bwMode="auto">
          <a:xfrm>
            <a:off x="7681788" y="5583224"/>
            <a:ext cx="1371600" cy="877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4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sz="2400">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sz="2400">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sz="2400">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9pPr>
          </a:lstStyle>
          <a:p>
            <a:pPr>
              <a:spcBef>
                <a:spcPct val="50000"/>
              </a:spcBef>
              <a:buClrTx/>
              <a:buSzTx/>
              <a:buFontTx/>
              <a:buNone/>
              <a:defRPr/>
            </a:pPr>
            <a:r>
              <a:rPr lang="en-US" altLang="zh-CN" sz="1600" b="1" dirty="0">
                <a:solidFill>
                  <a:schemeClr val="tx1"/>
                </a:solidFill>
                <a:effectLst>
                  <a:outerShdw blurRad="38100" dist="38100" dir="2700000" algn="tl">
                    <a:srgbClr val="C0C0C0"/>
                  </a:outerShdw>
                </a:effectLst>
                <a:latin typeface="Arial" panose="020B0604020202020204" pitchFamily="34" charset="0"/>
                <a:ea typeface="宋体" pitchFamily="2" charset="-122"/>
                <a:cs typeface="Arial" panose="020B0604020202020204" pitchFamily="34" charset="0"/>
              </a:rPr>
              <a:t>Disk</a:t>
            </a:r>
          </a:p>
          <a:p>
            <a:pPr>
              <a:spcBef>
                <a:spcPct val="50000"/>
              </a:spcBef>
              <a:buClrTx/>
              <a:buSzTx/>
              <a:buFontTx/>
              <a:buNone/>
              <a:defRPr/>
            </a:pPr>
            <a:r>
              <a:rPr lang="en-US" altLang="zh-CN" sz="1400" dirty="0">
                <a:solidFill>
                  <a:schemeClr val="tx1"/>
                </a:solidFill>
                <a:effectLst>
                  <a:outerShdw blurRad="38100" dist="38100" dir="2700000" algn="tl">
                    <a:srgbClr val="C0C0C0"/>
                  </a:outerShdw>
                </a:effectLst>
                <a:latin typeface="Arial" panose="020B0604020202020204" pitchFamily="34" charset="0"/>
                <a:ea typeface="宋体" pitchFamily="2" charset="-122"/>
                <a:cs typeface="Arial" panose="020B0604020202020204" pitchFamily="34" charset="0"/>
              </a:rPr>
              <a:t>Permanent storage</a:t>
            </a:r>
          </a:p>
        </p:txBody>
      </p:sp>
      <p:sp>
        <p:nvSpPr>
          <p:cNvPr id="11" name="Line 1041">
            <a:extLst>
              <a:ext uri="{FF2B5EF4-FFF2-40B4-BE49-F238E27FC236}">
                <a16:creationId xmlns:a16="http://schemas.microsoft.com/office/drawing/2014/main" id="{0004D938-D908-47FA-80A0-BF828FE3EBF3}"/>
              </a:ext>
            </a:extLst>
          </p:cNvPr>
          <p:cNvSpPr>
            <a:spLocks noChangeShapeType="1"/>
          </p:cNvSpPr>
          <p:nvPr/>
        </p:nvSpPr>
        <p:spPr bwMode="auto">
          <a:xfrm>
            <a:off x="6606746" y="6013436"/>
            <a:ext cx="1047750"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12" name="Line 1041">
            <a:extLst>
              <a:ext uri="{FF2B5EF4-FFF2-40B4-BE49-F238E27FC236}">
                <a16:creationId xmlns:a16="http://schemas.microsoft.com/office/drawing/2014/main" id="{268E5F88-8F79-4D81-8E41-377C036F2F8E}"/>
              </a:ext>
            </a:extLst>
          </p:cNvPr>
          <p:cNvSpPr>
            <a:spLocks noChangeShapeType="1"/>
          </p:cNvSpPr>
          <p:nvPr/>
        </p:nvSpPr>
        <p:spPr bwMode="auto">
          <a:xfrm>
            <a:off x="4244546" y="6013436"/>
            <a:ext cx="1047750"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55916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9606F-64A9-4C51-8564-5E6C2DB4CF98}"/>
              </a:ext>
            </a:extLst>
          </p:cNvPr>
          <p:cNvSpPr>
            <a:spLocks noGrp="1"/>
          </p:cNvSpPr>
          <p:nvPr>
            <p:ph type="title"/>
          </p:nvPr>
        </p:nvSpPr>
        <p:spPr/>
        <p:txBody>
          <a:bodyPr/>
          <a:lstStyle/>
          <a:p>
            <a:r>
              <a:rPr lang="en-US" altLang="en-US" dirty="0"/>
              <a:t>Primitive Operations of Transactions</a:t>
            </a:r>
            <a:endParaRPr lang="en-HK" dirty="0"/>
          </a:p>
        </p:txBody>
      </p:sp>
      <p:sp>
        <p:nvSpPr>
          <p:cNvPr id="3" name="Content Placeholder 2">
            <a:extLst>
              <a:ext uri="{FF2B5EF4-FFF2-40B4-BE49-F238E27FC236}">
                <a16:creationId xmlns:a16="http://schemas.microsoft.com/office/drawing/2014/main" id="{37232AD8-707F-494D-8BEB-E51A42DEC992}"/>
              </a:ext>
            </a:extLst>
          </p:cNvPr>
          <p:cNvSpPr>
            <a:spLocks noGrp="1"/>
          </p:cNvSpPr>
          <p:nvPr>
            <p:ph idx="1"/>
          </p:nvPr>
        </p:nvSpPr>
        <p:spPr/>
        <p:txBody>
          <a:bodyPr/>
          <a:lstStyle/>
          <a:p>
            <a:r>
              <a:rPr lang="fr-FR" dirty="0"/>
              <a:t>Transaction</a:t>
            </a:r>
          </a:p>
          <a:p>
            <a:pPr lvl="1"/>
            <a:r>
              <a:rPr lang="fr-FR" dirty="0"/>
              <a:t>Read(A, t); t:= t * 2; Write(A, t); Read(B, t); t:= t * 2; Write(B, t)</a:t>
            </a:r>
          </a:p>
          <a:p>
            <a:pPr marL="0" indent="0">
              <a:buNone/>
            </a:pPr>
            <a:br>
              <a:rPr lang="fr-FR" dirty="0"/>
            </a:br>
            <a:br>
              <a:rPr lang="fr-FR" dirty="0"/>
            </a:br>
            <a:endParaRPr lang="en-HK" dirty="0"/>
          </a:p>
        </p:txBody>
      </p:sp>
      <p:sp>
        <p:nvSpPr>
          <p:cNvPr id="4" name="Slide Number Placeholder 3">
            <a:extLst>
              <a:ext uri="{FF2B5EF4-FFF2-40B4-BE49-F238E27FC236}">
                <a16:creationId xmlns:a16="http://schemas.microsoft.com/office/drawing/2014/main" id="{97368164-C7A2-48D1-AEB9-83FA9D01AB2C}"/>
              </a:ext>
            </a:extLst>
          </p:cNvPr>
          <p:cNvSpPr>
            <a:spLocks noGrp="1"/>
          </p:cNvSpPr>
          <p:nvPr>
            <p:ph type="sldNum" sz="quarter" idx="12"/>
          </p:nvPr>
        </p:nvSpPr>
        <p:spPr/>
        <p:txBody>
          <a:bodyPr/>
          <a:lstStyle/>
          <a:p>
            <a:fld id="{D57F1E4F-1CFF-5643-939E-217C01CDF565}" type="slidenum">
              <a:rPr lang="en-US" smtClean="0"/>
              <a:pPr/>
              <a:t>37</a:t>
            </a:fld>
            <a:endParaRPr lang="en-US" dirty="0"/>
          </a:p>
        </p:txBody>
      </p:sp>
      <p:graphicFrame>
        <p:nvGraphicFramePr>
          <p:cNvPr id="6" name="Content Placeholder 23">
            <a:extLst>
              <a:ext uri="{FF2B5EF4-FFF2-40B4-BE49-F238E27FC236}">
                <a16:creationId xmlns:a16="http://schemas.microsoft.com/office/drawing/2014/main" id="{C5CB5BFA-C975-4747-9F3E-99329FE5A977}"/>
              </a:ext>
            </a:extLst>
          </p:cNvPr>
          <p:cNvGraphicFramePr>
            <a:graphicFrameLocks/>
          </p:cNvGraphicFramePr>
          <p:nvPr>
            <p:extLst>
              <p:ext uri="{D42A27DB-BD31-4B8C-83A1-F6EECF244321}">
                <p14:modId xmlns:p14="http://schemas.microsoft.com/office/powerpoint/2010/main" val="3818621039"/>
              </p:ext>
            </p:extLst>
          </p:nvPr>
        </p:nvGraphicFramePr>
        <p:xfrm>
          <a:off x="1459142" y="2853449"/>
          <a:ext cx="8000544" cy="3407330"/>
        </p:xfrm>
        <a:graphic>
          <a:graphicData uri="http://schemas.openxmlformats.org/drawingml/2006/table">
            <a:tbl>
              <a:tblPr firstRow="1" bandRow="1">
                <a:tableStyleId>{93296810-A885-4BE3-A3E7-6D5BEEA58F35}</a:tableStyleId>
              </a:tblPr>
              <a:tblGrid>
                <a:gridCol w="1333424">
                  <a:extLst>
                    <a:ext uri="{9D8B030D-6E8A-4147-A177-3AD203B41FA5}">
                      <a16:colId xmlns:a16="http://schemas.microsoft.com/office/drawing/2014/main" val="839078659"/>
                    </a:ext>
                  </a:extLst>
                </a:gridCol>
                <a:gridCol w="1333424">
                  <a:extLst>
                    <a:ext uri="{9D8B030D-6E8A-4147-A177-3AD203B41FA5}">
                      <a16:colId xmlns:a16="http://schemas.microsoft.com/office/drawing/2014/main" val="3790767172"/>
                    </a:ext>
                  </a:extLst>
                </a:gridCol>
                <a:gridCol w="1333424">
                  <a:extLst>
                    <a:ext uri="{9D8B030D-6E8A-4147-A177-3AD203B41FA5}">
                      <a16:colId xmlns:a16="http://schemas.microsoft.com/office/drawing/2014/main" val="2623961408"/>
                    </a:ext>
                  </a:extLst>
                </a:gridCol>
                <a:gridCol w="1333424">
                  <a:extLst>
                    <a:ext uri="{9D8B030D-6E8A-4147-A177-3AD203B41FA5}">
                      <a16:colId xmlns:a16="http://schemas.microsoft.com/office/drawing/2014/main" val="1273235020"/>
                    </a:ext>
                  </a:extLst>
                </a:gridCol>
                <a:gridCol w="1333424">
                  <a:extLst>
                    <a:ext uri="{9D8B030D-6E8A-4147-A177-3AD203B41FA5}">
                      <a16:colId xmlns:a16="http://schemas.microsoft.com/office/drawing/2014/main" val="1218981795"/>
                    </a:ext>
                  </a:extLst>
                </a:gridCol>
                <a:gridCol w="1333424">
                  <a:extLst>
                    <a:ext uri="{9D8B030D-6E8A-4147-A177-3AD203B41FA5}">
                      <a16:colId xmlns:a16="http://schemas.microsoft.com/office/drawing/2014/main" val="3490563079"/>
                    </a:ext>
                  </a:extLst>
                </a:gridCol>
              </a:tblGrid>
              <a:tr h="254194">
                <a:tc>
                  <a:txBody>
                    <a:bodyPr/>
                    <a:lstStyle/>
                    <a:p>
                      <a:r>
                        <a:rPr lang="en-US" altLang="zh-TW" sz="1600" dirty="0">
                          <a:latin typeface="Arial" panose="020B0604020202020204" pitchFamily="34" charset="0"/>
                          <a:cs typeface="Arial" panose="020B0604020202020204" pitchFamily="34" charset="0"/>
                        </a:rPr>
                        <a:t>A</a:t>
                      </a:r>
                      <a:r>
                        <a:rPr lang="en-HK" altLang="zh-TW" sz="1600" dirty="0" err="1">
                          <a:latin typeface="Arial" panose="020B0604020202020204" pitchFamily="34" charset="0"/>
                          <a:cs typeface="Arial" panose="020B0604020202020204" pitchFamily="34" charset="0"/>
                        </a:rPr>
                        <a:t>ction</a:t>
                      </a:r>
                      <a:endParaRPr lang="en-HK" sz="1600" baseline="-25000" dirty="0">
                        <a:latin typeface="Arial" panose="020B0604020202020204" pitchFamily="34" charset="0"/>
                        <a:cs typeface="Arial" panose="020B0604020202020204" pitchFamily="34" charset="0"/>
                      </a:endParaRPr>
                    </a:p>
                  </a:txBody>
                  <a:tcPr/>
                </a:tc>
                <a:tc>
                  <a:txBody>
                    <a:bodyPr/>
                    <a:lstStyle/>
                    <a:p>
                      <a:r>
                        <a:rPr lang="en-HK" sz="1600" b="1" kern="1200" dirty="0">
                          <a:solidFill>
                            <a:schemeClr val="lt1"/>
                          </a:solidFill>
                          <a:latin typeface="Arial" panose="020B0604020202020204" pitchFamily="34" charset="0"/>
                          <a:ea typeface="+mn-ea"/>
                          <a:cs typeface="Arial" panose="020B0604020202020204" pitchFamily="34" charset="0"/>
                        </a:rPr>
                        <a:t>t</a:t>
                      </a:r>
                    </a:p>
                  </a:txBody>
                  <a:tcPr/>
                </a:tc>
                <a:tc>
                  <a:txBody>
                    <a:bodyPr/>
                    <a:lstStyle/>
                    <a:p>
                      <a:r>
                        <a:rPr lang="en-HK" sz="1600" b="1" kern="1200" dirty="0">
                          <a:solidFill>
                            <a:schemeClr val="lt1"/>
                          </a:solidFill>
                          <a:latin typeface="Arial" panose="020B0604020202020204" pitchFamily="34" charset="0"/>
                          <a:ea typeface="+mn-ea"/>
                          <a:cs typeface="Arial" panose="020B0604020202020204" pitchFamily="34" charset="0"/>
                        </a:rPr>
                        <a:t>MEM A</a:t>
                      </a:r>
                    </a:p>
                  </a:txBody>
                  <a:tcPr/>
                </a:tc>
                <a:tc>
                  <a:txBody>
                    <a:bodyPr/>
                    <a:lstStyle/>
                    <a:p>
                      <a:r>
                        <a:rPr lang="en-HK" sz="1600" b="1" kern="1200" dirty="0">
                          <a:solidFill>
                            <a:schemeClr val="lt1"/>
                          </a:solidFill>
                          <a:latin typeface="Arial" panose="020B0604020202020204" pitchFamily="34" charset="0"/>
                          <a:ea typeface="+mn-ea"/>
                          <a:cs typeface="Arial" panose="020B0604020202020204" pitchFamily="34" charset="0"/>
                        </a:rPr>
                        <a:t>MEM B</a:t>
                      </a:r>
                    </a:p>
                  </a:txBody>
                  <a:tcPr/>
                </a:tc>
                <a:tc>
                  <a:txBody>
                    <a:bodyPr/>
                    <a:lstStyle/>
                    <a:p>
                      <a:r>
                        <a:rPr lang="en-HK" sz="1600" b="1" kern="1200" dirty="0">
                          <a:solidFill>
                            <a:schemeClr val="lt1"/>
                          </a:solidFill>
                          <a:latin typeface="Arial" panose="020B0604020202020204" pitchFamily="34" charset="0"/>
                          <a:ea typeface="+mn-ea"/>
                          <a:cs typeface="Arial" panose="020B0604020202020204" pitchFamily="34" charset="0"/>
                        </a:rPr>
                        <a:t>DISK A</a:t>
                      </a:r>
                    </a:p>
                  </a:txBody>
                  <a:tcPr/>
                </a:tc>
                <a:tc>
                  <a:txBody>
                    <a:bodyPr/>
                    <a:lstStyle/>
                    <a:p>
                      <a:pPr marL="0" algn="l" defTabSz="914400" rtl="0" eaLnBrk="1" latinLnBrk="0" hangingPunct="1"/>
                      <a:r>
                        <a:rPr lang="en-US" altLang="zh-TW" sz="1600" b="1" kern="1200" dirty="0">
                          <a:solidFill>
                            <a:schemeClr val="lt1"/>
                          </a:solidFill>
                          <a:latin typeface="Arial" panose="020B0604020202020204" pitchFamily="34" charset="0"/>
                          <a:ea typeface="+mn-ea"/>
                          <a:cs typeface="Arial" panose="020B0604020202020204" pitchFamily="34" charset="0"/>
                        </a:rPr>
                        <a:t>DISK B</a:t>
                      </a:r>
                      <a:endParaRPr lang="en-HK" sz="1600" b="1" kern="1200" baseline="-25000" dirty="0">
                        <a:solidFill>
                          <a:schemeClr val="lt1"/>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2871093079"/>
                  </a:ext>
                </a:extLst>
              </a:tr>
              <a:tr h="254194">
                <a:tc>
                  <a:txBody>
                    <a:bodyPr/>
                    <a:lstStyle/>
                    <a:p>
                      <a:pPr marL="0" algn="l" defTabSz="914400" rtl="0" eaLnBrk="1" latinLnBrk="0" hangingPunct="1"/>
                      <a:r>
                        <a:rPr lang="fr-FR" sz="1800" kern="1200" dirty="0">
                          <a:solidFill>
                            <a:schemeClr val="dk1"/>
                          </a:solidFill>
                          <a:latin typeface="Arial" panose="020B0604020202020204" pitchFamily="34" charset="0"/>
                          <a:ea typeface="+mn-ea"/>
                          <a:cs typeface="Arial" panose="020B0604020202020204" pitchFamily="34" charset="0"/>
                        </a:rPr>
                        <a:t>Read(A, t)</a:t>
                      </a:r>
                      <a:endParaRPr lang="en-HK" sz="1800"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r>
                        <a:rPr lang="en-HK" dirty="0">
                          <a:latin typeface="Arial" panose="020B0604020202020204" pitchFamily="34" charset="0"/>
                          <a:cs typeface="Arial" panose="020B0604020202020204" pitchFamily="34" charset="0"/>
                        </a:rPr>
                        <a:t>8</a:t>
                      </a:r>
                    </a:p>
                  </a:txBody>
                  <a:tcPr/>
                </a:tc>
                <a:tc>
                  <a:txBody>
                    <a:bodyPr/>
                    <a:lstStyle/>
                    <a:p>
                      <a:r>
                        <a:rPr lang="en-HK" dirty="0">
                          <a:latin typeface="Arial" panose="020B0604020202020204" pitchFamily="34" charset="0"/>
                          <a:cs typeface="Arial" panose="020B0604020202020204" pitchFamily="34" charset="0"/>
                        </a:rPr>
                        <a:t>8</a:t>
                      </a:r>
                    </a:p>
                  </a:txBody>
                  <a:tcPr/>
                </a:tc>
                <a:tc>
                  <a:txBody>
                    <a:bodyPr/>
                    <a:lstStyle/>
                    <a:p>
                      <a:endParaRPr lang="en-HK" dirty="0">
                        <a:latin typeface="Arial" panose="020B0604020202020204" pitchFamily="34" charset="0"/>
                        <a:cs typeface="Arial" panose="020B0604020202020204" pitchFamily="34" charset="0"/>
                      </a:endParaRPr>
                    </a:p>
                  </a:txBody>
                  <a:tcPr/>
                </a:tc>
                <a:tc>
                  <a:txBody>
                    <a:bodyPr/>
                    <a:lstStyle/>
                    <a:p>
                      <a:r>
                        <a:rPr lang="en-HK" dirty="0">
                          <a:latin typeface="Arial" panose="020B0604020202020204" pitchFamily="34" charset="0"/>
                          <a:cs typeface="Arial" panose="020B0604020202020204" pitchFamily="34" charset="0"/>
                        </a:rPr>
                        <a:t>8</a:t>
                      </a:r>
                    </a:p>
                  </a:txBody>
                  <a:tcPr/>
                </a:tc>
                <a:tc>
                  <a:txBody>
                    <a:bodyPr/>
                    <a:lstStyle/>
                    <a:p>
                      <a:r>
                        <a:rPr lang="en-HK" dirty="0">
                          <a:latin typeface="Arial" panose="020B0604020202020204" pitchFamily="34" charset="0"/>
                          <a:cs typeface="Arial" panose="020B0604020202020204" pitchFamily="34" charset="0"/>
                        </a:rPr>
                        <a:t>8</a:t>
                      </a:r>
                    </a:p>
                  </a:txBody>
                  <a:tcPr/>
                </a:tc>
                <a:extLst>
                  <a:ext uri="{0D108BD9-81ED-4DB2-BD59-A6C34878D82A}">
                    <a16:rowId xmlns:a16="http://schemas.microsoft.com/office/drawing/2014/main" val="1138721145"/>
                  </a:ext>
                </a:extLst>
              </a:tr>
              <a:tr h="254194">
                <a:tc>
                  <a:txBody>
                    <a:bodyPr/>
                    <a:lstStyle/>
                    <a:p>
                      <a:pPr marL="0" algn="l" defTabSz="914400" rtl="0" eaLnBrk="1" latinLnBrk="0" hangingPunct="1"/>
                      <a:r>
                        <a:rPr lang="fr-FR" sz="1800" kern="1200" dirty="0">
                          <a:solidFill>
                            <a:schemeClr val="dk1"/>
                          </a:solidFill>
                          <a:latin typeface="Arial" panose="020B0604020202020204" pitchFamily="34" charset="0"/>
                          <a:ea typeface="+mn-ea"/>
                          <a:cs typeface="Arial" panose="020B0604020202020204" pitchFamily="34" charset="0"/>
                        </a:rPr>
                        <a:t>t:= t * 2;</a:t>
                      </a:r>
                      <a:endParaRPr lang="en-HK" sz="1800"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r>
                        <a:rPr lang="en-HK" dirty="0">
                          <a:latin typeface="Arial" panose="020B0604020202020204" pitchFamily="34" charset="0"/>
                          <a:cs typeface="Arial" panose="020B0604020202020204" pitchFamily="34" charset="0"/>
                        </a:rPr>
                        <a:t>16</a:t>
                      </a:r>
                    </a:p>
                  </a:txBody>
                  <a:tcPr/>
                </a:tc>
                <a:tc>
                  <a:txBody>
                    <a:bodyPr/>
                    <a:lstStyle/>
                    <a:p>
                      <a:r>
                        <a:rPr lang="en-HK" dirty="0">
                          <a:latin typeface="Arial" panose="020B0604020202020204" pitchFamily="34" charset="0"/>
                          <a:cs typeface="Arial" panose="020B0604020202020204" pitchFamily="34" charset="0"/>
                        </a:rPr>
                        <a:t>8</a:t>
                      </a:r>
                    </a:p>
                  </a:txBody>
                  <a:tcPr/>
                </a:tc>
                <a:tc>
                  <a:txBody>
                    <a:bodyPr/>
                    <a:lstStyle/>
                    <a:p>
                      <a:endParaRPr lang="en-HK" dirty="0">
                        <a:latin typeface="Arial" panose="020B0604020202020204" pitchFamily="34" charset="0"/>
                        <a:cs typeface="Arial" panose="020B0604020202020204" pitchFamily="34" charset="0"/>
                      </a:endParaRPr>
                    </a:p>
                  </a:txBody>
                  <a:tcPr/>
                </a:tc>
                <a:tc>
                  <a:txBody>
                    <a:bodyPr/>
                    <a:lstStyle/>
                    <a:p>
                      <a:r>
                        <a:rPr lang="en-HK" dirty="0">
                          <a:latin typeface="Arial" panose="020B0604020202020204" pitchFamily="34" charset="0"/>
                          <a:cs typeface="Arial" panose="020B0604020202020204" pitchFamily="34" charset="0"/>
                        </a:rPr>
                        <a:t>8</a:t>
                      </a:r>
                    </a:p>
                  </a:txBody>
                  <a:tcPr/>
                </a:tc>
                <a:tc>
                  <a:txBody>
                    <a:bodyPr/>
                    <a:lstStyle/>
                    <a:p>
                      <a:r>
                        <a:rPr lang="en-HK" dirty="0">
                          <a:latin typeface="Arial" panose="020B0604020202020204" pitchFamily="34" charset="0"/>
                          <a:cs typeface="Arial" panose="020B0604020202020204" pitchFamily="34" charset="0"/>
                        </a:rPr>
                        <a:t>8</a:t>
                      </a:r>
                    </a:p>
                  </a:txBody>
                  <a:tcPr/>
                </a:tc>
                <a:extLst>
                  <a:ext uri="{0D108BD9-81ED-4DB2-BD59-A6C34878D82A}">
                    <a16:rowId xmlns:a16="http://schemas.microsoft.com/office/drawing/2014/main" val="1009425468"/>
                  </a:ext>
                </a:extLst>
              </a:tr>
              <a:tr h="254194">
                <a:tc>
                  <a:txBody>
                    <a:bodyPr/>
                    <a:lstStyle/>
                    <a:p>
                      <a:pPr marL="0" algn="l" defTabSz="914400" rtl="0" eaLnBrk="1" latinLnBrk="0" hangingPunct="1"/>
                      <a:r>
                        <a:rPr lang="fr-FR" sz="1800" kern="1200" dirty="0">
                          <a:solidFill>
                            <a:schemeClr val="dk1"/>
                          </a:solidFill>
                          <a:latin typeface="Arial" panose="020B0604020202020204" pitchFamily="34" charset="0"/>
                          <a:ea typeface="+mn-ea"/>
                          <a:cs typeface="Arial" panose="020B0604020202020204" pitchFamily="34" charset="0"/>
                        </a:rPr>
                        <a:t>Write(A, t);</a:t>
                      </a:r>
                      <a:endParaRPr lang="en-HK" sz="1800"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r>
                        <a:rPr lang="en-HK" dirty="0">
                          <a:latin typeface="Arial" panose="020B0604020202020204" pitchFamily="34" charset="0"/>
                          <a:cs typeface="Arial" panose="020B0604020202020204" pitchFamily="34" charset="0"/>
                        </a:rPr>
                        <a:t>16</a:t>
                      </a:r>
                    </a:p>
                  </a:txBody>
                  <a:tcPr/>
                </a:tc>
                <a:tc>
                  <a:txBody>
                    <a:bodyPr/>
                    <a:lstStyle/>
                    <a:p>
                      <a:r>
                        <a:rPr lang="en-HK" dirty="0">
                          <a:latin typeface="Arial" panose="020B0604020202020204" pitchFamily="34" charset="0"/>
                          <a:cs typeface="Arial" panose="020B0604020202020204" pitchFamily="34" charset="0"/>
                        </a:rPr>
                        <a:t>16</a:t>
                      </a:r>
                    </a:p>
                  </a:txBody>
                  <a:tcPr/>
                </a:tc>
                <a:tc>
                  <a:txBody>
                    <a:bodyPr/>
                    <a:lstStyle/>
                    <a:p>
                      <a:endParaRPr lang="en-HK" dirty="0">
                        <a:latin typeface="Arial" panose="020B0604020202020204" pitchFamily="34" charset="0"/>
                        <a:cs typeface="Arial" panose="020B0604020202020204" pitchFamily="34" charset="0"/>
                      </a:endParaRPr>
                    </a:p>
                  </a:txBody>
                  <a:tcPr/>
                </a:tc>
                <a:tc>
                  <a:txBody>
                    <a:bodyPr/>
                    <a:lstStyle/>
                    <a:p>
                      <a:r>
                        <a:rPr lang="en-HK" dirty="0">
                          <a:latin typeface="Arial" panose="020B0604020202020204" pitchFamily="34" charset="0"/>
                          <a:cs typeface="Arial" panose="020B0604020202020204" pitchFamily="34" charset="0"/>
                        </a:rPr>
                        <a:t>8</a:t>
                      </a:r>
                    </a:p>
                  </a:txBody>
                  <a:tcPr/>
                </a:tc>
                <a:tc>
                  <a:txBody>
                    <a:bodyPr/>
                    <a:lstStyle/>
                    <a:p>
                      <a:r>
                        <a:rPr lang="en-HK" dirty="0">
                          <a:latin typeface="Arial" panose="020B0604020202020204" pitchFamily="34" charset="0"/>
                          <a:cs typeface="Arial" panose="020B0604020202020204" pitchFamily="34" charset="0"/>
                        </a:rPr>
                        <a:t>8</a:t>
                      </a:r>
                    </a:p>
                  </a:txBody>
                  <a:tcPr/>
                </a:tc>
                <a:extLst>
                  <a:ext uri="{0D108BD9-81ED-4DB2-BD59-A6C34878D82A}">
                    <a16:rowId xmlns:a16="http://schemas.microsoft.com/office/drawing/2014/main" val="3108030483"/>
                  </a:ext>
                </a:extLst>
              </a:tr>
              <a:tr h="254194">
                <a:tc>
                  <a:txBody>
                    <a:bodyPr/>
                    <a:lstStyle/>
                    <a:p>
                      <a:pPr marL="0" algn="l" defTabSz="914400" rtl="0" eaLnBrk="1" latinLnBrk="0" hangingPunct="1"/>
                      <a:r>
                        <a:rPr lang="fr-FR" sz="1800" kern="1200" dirty="0">
                          <a:solidFill>
                            <a:schemeClr val="dk1"/>
                          </a:solidFill>
                          <a:latin typeface="Arial" panose="020B0604020202020204" pitchFamily="34" charset="0"/>
                          <a:ea typeface="+mn-ea"/>
                          <a:cs typeface="Arial" panose="020B0604020202020204" pitchFamily="34" charset="0"/>
                        </a:rPr>
                        <a:t>Read(B, t);</a:t>
                      </a:r>
                      <a:endParaRPr lang="en-HK" sz="1800"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r>
                        <a:rPr lang="en-HK" dirty="0">
                          <a:latin typeface="Arial" panose="020B0604020202020204" pitchFamily="34" charset="0"/>
                          <a:cs typeface="Arial" panose="020B0604020202020204" pitchFamily="34" charset="0"/>
                        </a:rPr>
                        <a:t>8</a:t>
                      </a:r>
                    </a:p>
                  </a:txBody>
                  <a:tcPr/>
                </a:tc>
                <a:tc>
                  <a:txBody>
                    <a:bodyPr/>
                    <a:lstStyle/>
                    <a:p>
                      <a:r>
                        <a:rPr lang="en-HK" dirty="0">
                          <a:latin typeface="Arial" panose="020B0604020202020204" pitchFamily="34" charset="0"/>
                          <a:cs typeface="Arial" panose="020B0604020202020204" pitchFamily="34" charset="0"/>
                        </a:rPr>
                        <a:t>16</a:t>
                      </a:r>
                    </a:p>
                  </a:txBody>
                  <a:tcPr/>
                </a:tc>
                <a:tc>
                  <a:txBody>
                    <a:bodyPr/>
                    <a:lstStyle/>
                    <a:p>
                      <a:r>
                        <a:rPr lang="en-HK" dirty="0">
                          <a:latin typeface="Arial" panose="020B0604020202020204" pitchFamily="34" charset="0"/>
                          <a:cs typeface="Arial" panose="020B0604020202020204" pitchFamily="34" charset="0"/>
                        </a:rPr>
                        <a:t>8</a:t>
                      </a:r>
                    </a:p>
                  </a:txBody>
                  <a:tcPr/>
                </a:tc>
                <a:tc>
                  <a:txBody>
                    <a:bodyPr/>
                    <a:lstStyle/>
                    <a:p>
                      <a:r>
                        <a:rPr lang="en-HK" dirty="0">
                          <a:latin typeface="Arial" panose="020B0604020202020204" pitchFamily="34" charset="0"/>
                          <a:cs typeface="Arial" panose="020B0604020202020204" pitchFamily="34" charset="0"/>
                        </a:rPr>
                        <a:t>8</a:t>
                      </a:r>
                    </a:p>
                  </a:txBody>
                  <a:tcPr/>
                </a:tc>
                <a:tc>
                  <a:txBody>
                    <a:bodyPr/>
                    <a:lstStyle/>
                    <a:p>
                      <a:r>
                        <a:rPr lang="en-HK" dirty="0">
                          <a:latin typeface="Arial" panose="020B0604020202020204" pitchFamily="34" charset="0"/>
                          <a:cs typeface="Arial" panose="020B0604020202020204" pitchFamily="34" charset="0"/>
                        </a:rPr>
                        <a:t>8</a:t>
                      </a:r>
                    </a:p>
                  </a:txBody>
                  <a:tcPr/>
                </a:tc>
                <a:extLst>
                  <a:ext uri="{0D108BD9-81ED-4DB2-BD59-A6C34878D82A}">
                    <a16:rowId xmlns:a16="http://schemas.microsoft.com/office/drawing/2014/main" val="1834855075"/>
                  </a:ext>
                </a:extLst>
              </a:tr>
              <a:tr h="254194">
                <a:tc>
                  <a:txBody>
                    <a:bodyPr/>
                    <a:lstStyle/>
                    <a:p>
                      <a:pPr marL="0" algn="l" defTabSz="914400" rtl="0" eaLnBrk="1" latinLnBrk="0" hangingPunct="1"/>
                      <a:r>
                        <a:rPr lang="fr-FR" sz="1800" kern="1200" dirty="0">
                          <a:solidFill>
                            <a:schemeClr val="dk1"/>
                          </a:solidFill>
                          <a:latin typeface="Arial" panose="020B0604020202020204" pitchFamily="34" charset="0"/>
                          <a:ea typeface="+mn-ea"/>
                          <a:cs typeface="Arial" panose="020B0604020202020204" pitchFamily="34" charset="0"/>
                        </a:rPr>
                        <a:t>t:= t * 2;</a:t>
                      </a:r>
                      <a:endParaRPr lang="en-HK" sz="1800"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r>
                        <a:rPr lang="en-HK" dirty="0">
                          <a:latin typeface="Arial" panose="020B0604020202020204" pitchFamily="34" charset="0"/>
                          <a:cs typeface="Arial" panose="020B0604020202020204" pitchFamily="34" charset="0"/>
                        </a:rPr>
                        <a:t>16</a:t>
                      </a:r>
                    </a:p>
                  </a:txBody>
                  <a:tcPr/>
                </a:tc>
                <a:tc>
                  <a:txBody>
                    <a:bodyPr/>
                    <a:lstStyle/>
                    <a:p>
                      <a:r>
                        <a:rPr lang="en-HK" dirty="0">
                          <a:latin typeface="Arial" panose="020B0604020202020204" pitchFamily="34" charset="0"/>
                          <a:cs typeface="Arial" panose="020B0604020202020204" pitchFamily="34" charset="0"/>
                        </a:rPr>
                        <a:t>16</a:t>
                      </a:r>
                    </a:p>
                  </a:txBody>
                  <a:tcPr/>
                </a:tc>
                <a:tc>
                  <a:txBody>
                    <a:bodyPr/>
                    <a:lstStyle/>
                    <a:p>
                      <a:r>
                        <a:rPr lang="en-HK" dirty="0">
                          <a:latin typeface="Arial" panose="020B0604020202020204" pitchFamily="34" charset="0"/>
                          <a:cs typeface="Arial" panose="020B0604020202020204" pitchFamily="34" charset="0"/>
                        </a:rPr>
                        <a:t>8</a:t>
                      </a:r>
                    </a:p>
                  </a:txBody>
                  <a:tcPr/>
                </a:tc>
                <a:tc>
                  <a:txBody>
                    <a:bodyPr/>
                    <a:lstStyle/>
                    <a:p>
                      <a:r>
                        <a:rPr lang="en-HK" dirty="0">
                          <a:latin typeface="Arial" panose="020B0604020202020204" pitchFamily="34" charset="0"/>
                          <a:cs typeface="Arial" panose="020B0604020202020204" pitchFamily="34" charset="0"/>
                        </a:rPr>
                        <a:t>8</a:t>
                      </a:r>
                    </a:p>
                  </a:txBody>
                  <a:tcPr/>
                </a:tc>
                <a:tc>
                  <a:txBody>
                    <a:bodyPr/>
                    <a:lstStyle/>
                    <a:p>
                      <a:r>
                        <a:rPr lang="en-HK" dirty="0">
                          <a:latin typeface="Arial" panose="020B0604020202020204" pitchFamily="34" charset="0"/>
                          <a:cs typeface="Arial" panose="020B0604020202020204" pitchFamily="34" charset="0"/>
                        </a:rPr>
                        <a:t>8</a:t>
                      </a:r>
                    </a:p>
                  </a:txBody>
                  <a:tcPr/>
                </a:tc>
                <a:extLst>
                  <a:ext uri="{0D108BD9-81ED-4DB2-BD59-A6C34878D82A}">
                    <a16:rowId xmlns:a16="http://schemas.microsoft.com/office/drawing/2014/main" val="3346040741"/>
                  </a:ext>
                </a:extLst>
              </a:tr>
              <a:tr h="2541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kern="1200" dirty="0">
                          <a:solidFill>
                            <a:schemeClr val="dk1"/>
                          </a:solidFill>
                          <a:latin typeface="Arial" panose="020B0604020202020204" pitchFamily="34" charset="0"/>
                          <a:ea typeface="+mn-ea"/>
                          <a:cs typeface="Arial" panose="020B0604020202020204" pitchFamily="34" charset="0"/>
                        </a:rPr>
                        <a:t>Write(B, t)</a:t>
                      </a:r>
                    </a:p>
                  </a:txBody>
                  <a:tcPr/>
                </a:tc>
                <a:tc>
                  <a:txBody>
                    <a:bodyPr/>
                    <a:lstStyle/>
                    <a:p>
                      <a:r>
                        <a:rPr lang="en-HK" dirty="0">
                          <a:latin typeface="Arial" panose="020B0604020202020204" pitchFamily="34" charset="0"/>
                          <a:cs typeface="Arial" panose="020B0604020202020204" pitchFamily="34" charset="0"/>
                        </a:rPr>
                        <a:t>16</a:t>
                      </a:r>
                    </a:p>
                  </a:txBody>
                  <a:tcPr/>
                </a:tc>
                <a:tc>
                  <a:txBody>
                    <a:bodyPr/>
                    <a:lstStyle/>
                    <a:p>
                      <a:r>
                        <a:rPr lang="en-HK" dirty="0">
                          <a:latin typeface="Arial" panose="020B0604020202020204" pitchFamily="34" charset="0"/>
                          <a:cs typeface="Arial" panose="020B0604020202020204" pitchFamily="34" charset="0"/>
                        </a:rPr>
                        <a:t>16</a:t>
                      </a:r>
                    </a:p>
                  </a:txBody>
                  <a:tcPr/>
                </a:tc>
                <a:tc>
                  <a:txBody>
                    <a:bodyPr/>
                    <a:lstStyle/>
                    <a:p>
                      <a:r>
                        <a:rPr lang="en-HK" dirty="0">
                          <a:latin typeface="Arial" panose="020B0604020202020204" pitchFamily="34" charset="0"/>
                          <a:cs typeface="Arial" panose="020B0604020202020204" pitchFamily="34" charset="0"/>
                        </a:rPr>
                        <a:t>16</a:t>
                      </a:r>
                    </a:p>
                  </a:txBody>
                  <a:tcPr/>
                </a:tc>
                <a:tc>
                  <a:txBody>
                    <a:bodyPr/>
                    <a:lstStyle/>
                    <a:p>
                      <a:r>
                        <a:rPr lang="en-HK" dirty="0">
                          <a:latin typeface="Arial" panose="020B0604020202020204" pitchFamily="34" charset="0"/>
                          <a:cs typeface="Arial" panose="020B0604020202020204" pitchFamily="34" charset="0"/>
                        </a:rPr>
                        <a:t>8</a:t>
                      </a:r>
                    </a:p>
                  </a:txBody>
                  <a:tcPr/>
                </a:tc>
                <a:tc>
                  <a:txBody>
                    <a:bodyPr/>
                    <a:lstStyle/>
                    <a:p>
                      <a:r>
                        <a:rPr lang="en-HK" dirty="0">
                          <a:latin typeface="Arial" panose="020B0604020202020204" pitchFamily="34" charset="0"/>
                          <a:cs typeface="Arial" panose="020B0604020202020204" pitchFamily="34" charset="0"/>
                        </a:rPr>
                        <a:t>8</a:t>
                      </a:r>
                    </a:p>
                  </a:txBody>
                  <a:tcPr/>
                </a:tc>
                <a:extLst>
                  <a:ext uri="{0D108BD9-81ED-4DB2-BD59-A6C34878D82A}">
                    <a16:rowId xmlns:a16="http://schemas.microsoft.com/office/drawing/2014/main" val="3241077289"/>
                  </a:ext>
                </a:extLst>
              </a:tr>
              <a:tr h="438745">
                <a:tc>
                  <a:txBody>
                    <a:bodyPr/>
                    <a:lstStyle/>
                    <a:p>
                      <a:pPr marL="0" algn="l" defTabSz="914400" rtl="0" eaLnBrk="1" latinLnBrk="0" hangingPunct="1"/>
                      <a:r>
                        <a:rPr lang="en-HK" sz="1800" kern="1200" dirty="0">
                          <a:solidFill>
                            <a:schemeClr val="dk1"/>
                          </a:solidFill>
                          <a:latin typeface="Arial" panose="020B0604020202020204" pitchFamily="34" charset="0"/>
                          <a:ea typeface="+mn-ea"/>
                          <a:cs typeface="Arial" panose="020B0604020202020204" pitchFamily="34" charset="0"/>
                        </a:rPr>
                        <a:t>Output(A)</a:t>
                      </a:r>
                    </a:p>
                  </a:txBody>
                  <a:tcPr/>
                </a:tc>
                <a:tc>
                  <a:txBody>
                    <a:bodyPr/>
                    <a:lstStyle/>
                    <a:p>
                      <a:r>
                        <a:rPr lang="en-HK" dirty="0">
                          <a:latin typeface="Arial" panose="020B0604020202020204" pitchFamily="34" charset="0"/>
                          <a:cs typeface="Arial" panose="020B0604020202020204" pitchFamily="34" charset="0"/>
                        </a:rPr>
                        <a:t>16</a:t>
                      </a:r>
                    </a:p>
                  </a:txBody>
                  <a:tcPr/>
                </a:tc>
                <a:tc>
                  <a:txBody>
                    <a:bodyPr/>
                    <a:lstStyle/>
                    <a:p>
                      <a:r>
                        <a:rPr lang="en-HK" dirty="0">
                          <a:latin typeface="Arial" panose="020B0604020202020204" pitchFamily="34" charset="0"/>
                          <a:cs typeface="Arial" panose="020B0604020202020204" pitchFamily="34" charset="0"/>
                        </a:rPr>
                        <a:t>16</a:t>
                      </a:r>
                    </a:p>
                  </a:txBody>
                  <a:tcPr/>
                </a:tc>
                <a:tc>
                  <a:txBody>
                    <a:bodyPr/>
                    <a:lstStyle/>
                    <a:p>
                      <a:r>
                        <a:rPr lang="en-HK" dirty="0">
                          <a:latin typeface="Arial" panose="020B0604020202020204" pitchFamily="34" charset="0"/>
                          <a:cs typeface="Arial" panose="020B0604020202020204" pitchFamily="34" charset="0"/>
                        </a:rPr>
                        <a:t>16</a:t>
                      </a:r>
                    </a:p>
                  </a:txBody>
                  <a:tcPr/>
                </a:tc>
                <a:tc>
                  <a:txBody>
                    <a:bodyPr/>
                    <a:lstStyle/>
                    <a:p>
                      <a:r>
                        <a:rPr lang="en-HK" dirty="0">
                          <a:latin typeface="Arial" panose="020B0604020202020204" pitchFamily="34" charset="0"/>
                          <a:cs typeface="Arial" panose="020B0604020202020204" pitchFamily="34" charset="0"/>
                        </a:rPr>
                        <a:t>16</a:t>
                      </a:r>
                    </a:p>
                  </a:txBody>
                  <a:tcPr/>
                </a:tc>
                <a:tc>
                  <a:txBody>
                    <a:bodyPr/>
                    <a:lstStyle/>
                    <a:p>
                      <a:r>
                        <a:rPr lang="en-HK" dirty="0">
                          <a:latin typeface="Arial" panose="020B0604020202020204" pitchFamily="34" charset="0"/>
                          <a:cs typeface="Arial" panose="020B0604020202020204" pitchFamily="34" charset="0"/>
                        </a:rPr>
                        <a:t>8</a:t>
                      </a:r>
                    </a:p>
                  </a:txBody>
                  <a:tcPr/>
                </a:tc>
                <a:extLst>
                  <a:ext uri="{0D108BD9-81ED-4DB2-BD59-A6C34878D82A}">
                    <a16:rowId xmlns:a16="http://schemas.microsoft.com/office/drawing/2014/main" val="3259055290"/>
                  </a:ext>
                </a:extLst>
              </a:tr>
              <a:tr h="438745">
                <a:tc>
                  <a:txBody>
                    <a:bodyPr/>
                    <a:lstStyle/>
                    <a:p>
                      <a:pPr marL="0" algn="l" defTabSz="914400" rtl="0" eaLnBrk="1" latinLnBrk="0" hangingPunct="1"/>
                      <a:r>
                        <a:rPr lang="en-HK" sz="1800" kern="1200" dirty="0">
                          <a:solidFill>
                            <a:schemeClr val="dk1"/>
                          </a:solidFill>
                          <a:latin typeface="Arial" panose="020B0604020202020204" pitchFamily="34" charset="0"/>
                          <a:ea typeface="+mn-ea"/>
                          <a:cs typeface="Arial" panose="020B0604020202020204" pitchFamily="34" charset="0"/>
                        </a:rPr>
                        <a:t>Output(B)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dirty="0">
                          <a:latin typeface="Arial" panose="020B0604020202020204" pitchFamily="34" charset="0"/>
                          <a:cs typeface="Arial" panose="020B0604020202020204" pitchFamily="34" charset="0"/>
                        </a:rPr>
                        <a:t>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dirty="0">
                          <a:latin typeface="Arial" panose="020B0604020202020204" pitchFamily="34" charset="0"/>
                          <a:cs typeface="Arial" panose="020B0604020202020204" pitchFamily="34" charset="0"/>
                        </a:rPr>
                        <a:t>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dirty="0">
                          <a:latin typeface="Arial" panose="020B0604020202020204" pitchFamily="34" charset="0"/>
                          <a:cs typeface="Arial" panose="020B0604020202020204" pitchFamily="34" charset="0"/>
                        </a:rPr>
                        <a:t>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dirty="0">
                          <a:latin typeface="Arial" panose="020B0604020202020204" pitchFamily="34" charset="0"/>
                          <a:cs typeface="Arial" panose="020B0604020202020204" pitchFamily="34" charset="0"/>
                        </a:rPr>
                        <a:t>16</a:t>
                      </a:r>
                    </a:p>
                  </a:txBody>
                  <a:tcPr/>
                </a:tc>
                <a:tc>
                  <a:txBody>
                    <a:bodyPr/>
                    <a:lstStyle/>
                    <a:p>
                      <a:r>
                        <a:rPr lang="en-HK" dirty="0">
                          <a:latin typeface="Arial" panose="020B0604020202020204" pitchFamily="34" charset="0"/>
                          <a:cs typeface="Arial" panose="020B0604020202020204" pitchFamily="34" charset="0"/>
                        </a:rPr>
                        <a:t>16</a:t>
                      </a:r>
                    </a:p>
                  </a:txBody>
                  <a:tcPr/>
                </a:tc>
                <a:extLst>
                  <a:ext uri="{0D108BD9-81ED-4DB2-BD59-A6C34878D82A}">
                    <a16:rowId xmlns:a16="http://schemas.microsoft.com/office/drawing/2014/main" val="12525777"/>
                  </a:ext>
                </a:extLst>
              </a:tr>
            </a:tbl>
          </a:graphicData>
        </a:graphic>
      </p:graphicFrame>
    </p:spTree>
    <p:extLst>
      <p:ext uri="{BB962C8B-B14F-4D97-AF65-F5344CB8AC3E}">
        <p14:creationId xmlns:p14="http://schemas.microsoft.com/office/powerpoint/2010/main" val="37876027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69C7E-DD6B-499A-BEC6-30C22BDDFFE3}"/>
              </a:ext>
            </a:extLst>
          </p:cNvPr>
          <p:cNvSpPr>
            <a:spLocks noGrp="1"/>
          </p:cNvSpPr>
          <p:nvPr>
            <p:ph type="title"/>
          </p:nvPr>
        </p:nvSpPr>
        <p:spPr/>
        <p:txBody>
          <a:bodyPr/>
          <a:lstStyle/>
          <a:p>
            <a:r>
              <a:rPr lang="en-US" altLang="en-US" dirty="0"/>
              <a:t>Undo Logging for Recovery</a:t>
            </a:r>
            <a:endParaRPr lang="en-HK" dirty="0"/>
          </a:p>
        </p:txBody>
      </p:sp>
      <p:sp>
        <p:nvSpPr>
          <p:cNvPr id="3" name="Content Placeholder 2">
            <a:extLst>
              <a:ext uri="{FF2B5EF4-FFF2-40B4-BE49-F238E27FC236}">
                <a16:creationId xmlns:a16="http://schemas.microsoft.com/office/drawing/2014/main" id="{5A554216-8D19-45FC-A40E-3ED0CC369498}"/>
              </a:ext>
            </a:extLst>
          </p:cNvPr>
          <p:cNvSpPr>
            <a:spLocks noGrp="1"/>
          </p:cNvSpPr>
          <p:nvPr>
            <p:ph idx="1"/>
          </p:nvPr>
        </p:nvSpPr>
        <p:spPr/>
        <p:txBody>
          <a:bodyPr>
            <a:normAutofit lnSpcReduction="10000"/>
          </a:bodyPr>
          <a:lstStyle/>
          <a:p>
            <a:r>
              <a:rPr lang="en-US" altLang="en-US" sz="2000" dirty="0"/>
              <a:t>A log is a file of log records, each telling something about what some transaction has done</a:t>
            </a:r>
          </a:p>
          <a:p>
            <a:r>
              <a:rPr lang="en-US" altLang="en-US" sz="2000" dirty="0"/>
              <a:t>As transactions execute, the log manager records in the log each important event (e.g., write operations)</a:t>
            </a:r>
          </a:p>
          <a:p>
            <a:r>
              <a:rPr lang="en-US" altLang="en-US" sz="2000" dirty="0"/>
              <a:t>Logs are initially created in main memory and are allocated by the buffer manager</a:t>
            </a:r>
          </a:p>
          <a:p>
            <a:pPr lvl="1"/>
            <a:r>
              <a:rPr lang="en-US" altLang="en-US" dirty="0"/>
              <a:t>Why not on disk? Disk I/O takes a lot of time</a:t>
            </a:r>
          </a:p>
          <a:p>
            <a:r>
              <a:rPr lang="en-US" altLang="en-US" sz="2000" dirty="0"/>
              <a:t>Logs are copied to disk by “flush-log” operation</a:t>
            </a:r>
          </a:p>
          <a:p>
            <a:r>
              <a:rPr lang="en-US" altLang="en-US" sz="2000" dirty="0"/>
              <a:t>If log records appear in nonvolatile storage (disk), we can use them to restore the database to a consistent state after a system crash</a:t>
            </a:r>
          </a:p>
          <a:p>
            <a:r>
              <a:rPr lang="en-US" altLang="en-US" sz="2000" dirty="0"/>
              <a:t>After a system failure, all data in volatile storage (memory) will lose but the data in nonvolatile storage remain</a:t>
            </a:r>
          </a:p>
          <a:p>
            <a:endParaRPr lang="en-US" altLang="en-US" sz="2000" dirty="0"/>
          </a:p>
          <a:p>
            <a:endParaRPr lang="en-HK" dirty="0"/>
          </a:p>
        </p:txBody>
      </p:sp>
      <p:sp>
        <p:nvSpPr>
          <p:cNvPr id="4" name="Slide Number Placeholder 3">
            <a:extLst>
              <a:ext uri="{FF2B5EF4-FFF2-40B4-BE49-F238E27FC236}">
                <a16:creationId xmlns:a16="http://schemas.microsoft.com/office/drawing/2014/main" id="{F0B82A6D-1BCD-4B42-8200-7CE545CCE208}"/>
              </a:ext>
            </a:extLst>
          </p:cNvPr>
          <p:cNvSpPr>
            <a:spLocks noGrp="1"/>
          </p:cNvSpPr>
          <p:nvPr>
            <p:ph type="sldNum" sz="quarter" idx="12"/>
          </p:nvPr>
        </p:nvSpPr>
        <p:spPr/>
        <p:txBody>
          <a:bodyPr/>
          <a:lstStyle/>
          <a:p>
            <a:fld id="{D57F1E4F-1CFF-5643-939E-217C01CDF565}" type="slidenum">
              <a:rPr lang="en-US" smtClean="0"/>
              <a:pPr/>
              <a:t>38</a:t>
            </a:fld>
            <a:endParaRPr lang="en-US" dirty="0"/>
          </a:p>
        </p:txBody>
      </p:sp>
    </p:spTree>
    <p:extLst>
      <p:ext uri="{BB962C8B-B14F-4D97-AF65-F5344CB8AC3E}">
        <p14:creationId xmlns:p14="http://schemas.microsoft.com/office/powerpoint/2010/main" val="5880970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BF738-675E-462E-9FF7-A594A910D885}"/>
              </a:ext>
            </a:extLst>
          </p:cNvPr>
          <p:cNvSpPr>
            <a:spLocks noGrp="1"/>
          </p:cNvSpPr>
          <p:nvPr>
            <p:ph type="title"/>
          </p:nvPr>
        </p:nvSpPr>
        <p:spPr/>
        <p:txBody>
          <a:bodyPr/>
          <a:lstStyle/>
          <a:p>
            <a:r>
              <a:rPr lang="en-US" altLang="en-US" dirty="0"/>
              <a:t>Log Records</a:t>
            </a:r>
            <a:endParaRPr lang="en-HK" dirty="0"/>
          </a:p>
        </p:txBody>
      </p:sp>
      <p:sp>
        <p:nvSpPr>
          <p:cNvPr id="3" name="Content Placeholder 2">
            <a:extLst>
              <a:ext uri="{FF2B5EF4-FFF2-40B4-BE49-F238E27FC236}">
                <a16:creationId xmlns:a16="http://schemas.microsoft.com/office/drawing/2014/main" id="{C87261FA-3D75-4550-B9F1-CC04826830D6}"/>
              </a:ext>
            </a:extLst>
          </p:cNvPr>
          <p:cNvSpPr>
            <a:spLocks noGrp="1"/>
          </p:cNvSpPr>
          <p:nvPr>
            <p:ph idx="1"/>
          </p:nvPr>
        </p:nvSpPr>
        <p:spPr/>
        <p:txBody>
          <a:bodyPr/>
          <a:lstStyle/>
          <a:p>
            <a:r>
              <a:rPr lang="en-US" altLang="en-US" sz="2000" dirty="0"/>
              <a:t>&lt;START T&gt;: This record indicates that transaction T has begun</a:t>
            </a:r>
          </a:p>
          <a:p>
            <a:r>
              <a:rPr lang="en-US" altLang="en-US" sz="2000" dirty="0"/>
              <a:t>&lt;COMMIT T&gt;: </a:t>
            </a:r>
          </a:p>
          <a:p>
            <a:pPr lvl="1"/>
            <a:r>
              <a:rPr lang="en-US" altLang="en-US" dirty="0"/>
              <a:t>Transaction T has completed successfully and will make no more changes to database. </a:t>
            </a:r>
          </a:p>
          <a:p>
            <a:pPr lvl="1"/>
            <a:r>
              <a:rPr lang="en-US" altLang="en-US" dirty="0"/>
              <a:t>Because we cannot control when the buffer manager chooses to copy blocks from memory to disk, we cannot be sure that the changes are already on disk when we see  &lt;COMMIT T&gt;</a:t>
            </a:r>
          </a:p>
          <a:p>
            <a:r>
              <a:rPr lang="en-US" altLang="en-US" sz="2000" dirty="0"/>
              <a:t>&lt;ABORT T&gt;: Transaction T could not complete successfully. If transaction T aborts, no change it made can be copied to disk, and it is the job of the transaction manager to make sure that such changes never appear on disk </a:t>
            </a:r>
          </a:p>
          <a:p>
            <a:endParaRPr lang="en-HK" dirty="0"/>
          </a:p>
        </p:txBody>
      </p:sp>
      <p:sp>
        <p:nvSpPr>
          <p:cNvPr id="4" name="Slide Number Placeholder 3">
            <a:extLst>
              <a:ext uri="{FF2B5EF4-FFF2-40B4-BE49-F238E27FC236}">
                <a16:creationId xmlns:a16="http://schemas.microsoft.com/office/drawing/2014/main" id="{BCA946B4-E92D-4227-BCBC-866603925B16}"/>
              </a:ext>
            </a:extLst>
          </p:cNvPr>
          <p:cNvSpPr>
            <a:spLocks noGrp="1"/>
          </p:cNvSpPr>
          <p:nvPr>
            <p:ph type="sldNum" sz="quarter" idx="12"/>
          </p:nvPr>
        </p:nvSpPr>
        <p:spPr/>
        <p:txBody>
          <a:bodyPr/>
          <a:lstStyle/>
          <a:p>
            <a:fld id="{D57F1E4F-1CFF-5643-939E-217C01CDF565}" type="slidenum">
              <a:rPr lang="en-US" smtClean="0"/>
              <a:pPr/>
              <a:t>39</a:t>
            </a:fld>
            <a:endParaRPr lang="en-US" dirty="0"/>
          </a:p>
        </p:txBody>
      </p:sp>
    </p:spTree>
    <p:extLst>
      <p:ext uri="{BB962C8B-B14F-4D97-AF65-F5344CB8AC3E}">
        <p14:creationId xmlns:p14="http://schemas.microsoft.com/office/powerpoint/2010/main" val="3172260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E31A-092E-4F9D-B448-B132750205E8}"/>
              </a:ext>
            </a:extLst>
          </p:cNvPr>
          <p:cNvSpPr>
            <a:spLocks noGrp="1"/>
          </p:cNvSpPr>
          <p:nvPr>
            <p:ph type="title"/>
          </p:nvPr>
        </p:nvSpPr>
        <p:spPr/>
        <p:txBody>
          <a:bodyPr/>
          <a:lstStyle/>
          <a:p>
            <a:r>
              <a:rPr lang="en-US" altLang="zh-CN" dirty="0">
                <a:ea typeface="SimSun" pitchFamily="2" charset="-122"/>
              </a:rPr>
              <a:t>What is a Transaction? (2/2)</a:t>
            </a:r>
            <a:endParaRPr lang="en-HK" dirty="0"/>
          </a:p>
        </p:txBody>
      </p:sp>
      <p:sp>
        <p:nvSpPr>
          <p:cNvPr id="3" name="Content Placeholder 2">
            <a:extLst>
              <a:ext uri="{FF2B5EF4-FFF2-40B4-BE49-F238E27FC236}">
                <a16:creationId xmlns:a16="http://schemas.microsoft.com/office/drawing/2014/main" id="{13F3D5AA-C5F4-482D-94DE-30F1E6057675}"/>
              </a:ext>
            </a:extLst>
          </p:cNvPr>
          <p:cNvSpPr>
            <a:spLocks noGrp="1"/>
          </p:cNvSpPr>
          <p:nvPr>
            <p:ph idx="1"/>
          </p:nvPr>
        </p:nvSpPr>
        <p:spPr>
          <a:xfrm>
            <a:off x="586809" y="2011680"/>
            <a:ext cx="10960580" cy="4617720"/>
          </a:xfrm>
        </p:spPr>
        <p:txBody>
          <a:bodyPr>
            <a:normAutofit lnSpcReduction="10000"/>
          </a:bodyPr>
          <a:lstStyle/>
          <a:p>
            <a:pPr>
              <a:lnSpc>
                <a:spcPct val="110000"/>
              </a:lnSpc>
            </a:pPr>
            <a:r>
              <a:rPr lang="en-HK" dirty="0"/>
              <a:t>Database operations: read and write operations on a database</a:t>
            </a:r>
          </a:p>
          <a:p>
            <a:pPr lvl="1">
              <a:lnSpc>
                <a:spcPct val="110000"/>
              </a:lnSpc>
            </a:pPr>
            <a:r>
              <a:rPr lang="en-HK" dirty="0"/>
              <a:t>Read operation: to read the value of a data item or a group of items, e.g., SELECT</a:t>
            </a:r>
          </a:p>
          <a:p>
            <a:pPr lvl="1">
              <a:lnSpc>
                <a:spcPct val="110000"/>
              </a:lnSpc>
            </a:pPr>
            <a:r>
              <a:rPr lang="en-HK" dirty="0"/>
              <a:t>Write operation: to create a new value for a data item or a group of items, e.g., UPDATE</a:t>
            </a:r>
          </a:p>
          <a:p>
            <a:pPr lvl="1">
              <a:lnSpc>
                <a:spcPct val="110000"/>
              </a:lnSpc>
            </a:pPr>
            <a:r>
              <a:rPr lang="en-HK" dirty="0"/>
              <a:t>In between the read/write operations, there may be computation</a:t>
            </a:r>
          </a:p>
          <a:p>
            <a:pPr>
              <a:lnSpc>
                <a:spcPct val="110000"/>
              </a:lnSpc>
            </a:pPr>
            <a:r>
              <a:rPr lang="en-HK" dirty="0"/>
              <a:t>Transaction operations: a begin operation and an end operation (commit or abort)</a:t>
            </a:r>
          </a:p>
          <a:p>
            <a:pPr lvl="1">
              <a:lnSpc>
                <a:spcPct val="110000"/>
              </a:lnSpc>
            </a:pPr>
            <a:r>
              <a:rPr lang="en-HK" dirty="0"/>
              <a:t>For transaction management (where to start and where to finish)</a:t>
            </a:r>
          </a:p>
          <a:p>
            <a:pPr lvl="1">
              <a:lnSpc>
                <a:spcPct val="110000"/>
              </a:lnSpc>
            </a:pPr>
            <a:r>
              <a:rPr lang="en-HK" dirty="0"/>
              <a:t>The new values from a transaction will become permanent only if the transaction is committed successfully</a:t>
            </a:r>
          </a:p>
          <a:p>
            <a:pPr lvl="1">
              <a:lnSpc>
                <a:spcPct val="110000"/>
              </a:lnSpc>
            </a:pPr>
            <a:r>
              <a:rPr lang="en-HK" dirty="0"/>
              <a:t>Partial results are not allowed and is considered to be incorrect</a:t>
            </a:r>
          </a:p>
          <a:p>
            <a:pPr lvl="1">
              <a:lnSpc>
                <a:spcPct val="110000"/>
              </a:lnSpc>
            </a:pPr>
            <a:r>
              <a:rPr lang="en-HK" dirty="0"/>
              <a:t>Atomicity: All or nothing</a:t>
            </a:r>
          </a:p>
          <a:p>
            <a:pPr lvl="1">
              <a:lnSpc>
                <a:spcPct val="110000"/>
              </a:lnSpc>
            </a:pPr>
            <a:r>
              <a:rPr lang="en-HK" dirty="0"/>
              <a:t>Example: T1: Begin; A:= R(a); B:= R(b) C:= A + B; W(c):= C; End</a:t>
            </a:r>
          </a:p>
          <a:p>
            <a:pPr>
              <a:lnSpc>
                <a:spcPct val="110000"/>
              </a:lnSpc>
            </a:pPr>
            <a:endParaRPr lang="en-HK" dirty="0"/>
          </a:p>
          <a:p>
            <a:pPr>
              <a:lnSpc>
                <a:spcPct val="110000"/>
              </a:lnSpc>
            </a:pPr>
            <a:endParaRPr lang="en-HK" dirty="0"/>
          </a:p>
        </p:txBody>
      </p:sp>
      <p:sp>
        <p:nvSpPr>
          <p:cNvPr id="4" name="Slide Number Placeholder 3">
            <a:extLst>
              <a:ext uri="{FF2B5EF4-FFF2-40B4-BE49-F238E27FC236}">
                <a16:creationId xmlns:a16="http://schemas.microsoft.com/office/drawing/2014/main" id="{24FD53BB-5155-4A85-9AE3-C5AB268EB8B4}"/>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41574179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F39EC-B195-421B-ABF1-FCF399C24153}"/>
              </a:ext>
            </a:extLst>
          </p:cNvPr>
          <p:cNvSpPr>
            <a:spLocks noGrp="1"/>
          </p:cNvSpPr>
          <p:nvPr>
            <p:ph type="title"/>
          </p:nvPr>
        </p:nvSpPr>
        <p:spPr/>
        <p:txBody>
          <a:bodyPr/>
          <a:lstStyle/>
          <a:p>
            <a:r>
              <a:rPr lang="en-US" altLang="en-US" dirty="0"/>
              <a:t>Undo-Logging Rules</a:t>
            </a:r>
            <a:endParaRPr lang="en-HK" dirty="0"/>
          </a:p>
        </p:txBody>
      </p:sp>
      <p:sp>
        <p:nvSpPr>
          <p:cNvPr id="3" name="Content Placeholder 2">
            <a:extLst>
              <a:ext uri="{FF2B5EF4-FFF2-40B4-BE49-F238E27FC236}">
                <a16:creationId xmlns:a16="http://schemas.microsoft.com/office/drawing/2014/main" id="{0BD33E38-C239-4F76-B217-0D088E4F9BE1}"/>
              </a:ext>
            </a:extLst>
          </p:cNvPr>
          <p:cNvSpPr>
            <a:spLocks noGrp="1"/>
          </p:cNvSpPr>
          <p:nvPr>
            <p:ph idx="1"/>
          </p:nvPr>
        </p:nvSpPr>
        <p:spPr/>
        <p:txBody>
          <a:bodyPr>
            <a:normAutofit/>
          </a:bodyPr>
          <a:lstStyle/>
          <a:p>
            <a:r>
              <a:rPr lang="en-US" altLang="en-US" sz="2000" dirty="0"/>
              <a:t>U1: if transaction T modifies database element X (current value is v), the log record of the form &lt;T, X, v&gt; must be written to the disk BEFORE the new value of X is written to disk</a:t>
            </a:r>
          </a:p>
          <a:p>
            <a:r>
              <a:rPr lang="en-US" altLang="en-US" sz="2000" dirty="0"/>
              <a:t>U2: if a transaction commits, its COMMIT log record must be written to disk ONLY after all database elements changed by the transaction have been written to disk</a:t>
            </a:r>
          </a:p>
          <a:p>
            <a:r>
              <a:rPr lang="en-US" altLang="en-US" sz="2000" dirty="0"/>
              <a:t>A transaction must be written to disk in the following order</a:t>
            </a:r>
          </a:p>
          <a:p>
            <a:pPr marL="815975" lvl="1" indent="-457200">
              <a:buFont typeface="+mj-lt"/>
              <a:buAutoNum type="arabicPeriod"/>
            </a:pPr>
            <a:r>
              <a:rPr lang="en-US" altLang="en-US" dirty="0"/>
              <a:t>The log records indicating changed database elements</a:t>
            </a:r>
          </a:p>
          <a:p>
            <a:pPr marL="815975" lvl="1" indent="-457200">
              <a:buFont typeface="+mj-lt"/>
              <a:buAutoNum type="arabicPeriod"/>
            </a:pPr>
            <a:r>
              <a:rPr lang="en-US" altLang="en-US" dirty="0"/>
              <a:t>The changed database elements themselves</a:t>
            </a:r>
          </a:p>
          <a:p>
            <a:pPr marL="815975" lvl="1" indent="-457200">
              <a:buFont typeface="+mj-lt"/>
              <a:buAutoNum type="arabicPeriod"/>
            </a:pPr>
            <a:r>
              <a:rPr lang="en-US" altLang="en-US" dirty="0"/>
              <a:t>The COMMIT log record</a:t>
            </a:r>
          </a:p>
          <a:p>
            <a:endParaRPr lang="en-HK" dirty="0"/>
          </a:p>
        </p:txBody>
      </p:sp>
      <p:sp>
        <p:nvSpPr>
          <p:cNvPr id="4" name="Slide Number Placeholder 3">
            <a:extLst>
              <a:ext uri="{FF2B5EF4-FFF2-40B4-BE49-F238E27FC236}">
                <a16:creationId xmlns:a16="http://schemas.microsoft.com/office/drawing/2014/main" id="{842924C3-CCA6-4D93-BB83-6FB355C52A39}"/>
              </a:ext>
            </a:extLst>
          </p:cNvPr>
          <p:cNvSpPr>
            <a:spLocks noGrp="1"/>
          </p:cNvSpPr>
          <p:nvPr>
            <p:ph type="sldNum" sz="quarter" idx="12"/>
          </p:nvPr>
        </p:nvSpPr>
        <p:spPr/>
        <p:txBody>
          <a:bodyPr/>
          <a:lstStyle/>
          <a:p>
            <a:fld id="{D57F1E4F-1CFF-5643-939E-217C01CDF565}" type="slidenum">
              <a:rPr lang="en-US" smtClean="0"/>
              <a:pPr/>
              <a:t>40</a:t>
            </a:fld>
            <a:endParaRPr lang="en-US" dirty="0"/>
          </a:p>
        </p:txBody>
      </p:sp>
    </p:spTree>
    <p:extLst>
      <p:ext uri="{BB962C8B-B14F-4D97-AF65-F5344CB8AC3E}">
        <p14:creationId xmlns:p14="http://schemas.microsoft.com/office/powerpoint/2010/main" val="28558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5F8F6-AD59-4E3D-9A45-D40E62D0E051}"/>
              </a:ext>
            </a:extLst>
          </p:cNvPr>
          <p:cNvSpPr>
            <a:spLocks noGrp="1"/>
          </p:cNvSpPr>
          <p:nvPr>
            <p:ph type="title"/>
          </p:nvPr>
        </p:nvSpPr>
        <p:spPr/>
        <p:txBody>
          <a:bodyPr/>
          <a:lstStyle/>
          <a:p>
            <a:r>
              <a:rPr lang="en-US" altLang="en-US" dirty="0"/>
              <a:t>Undo Rules and Actions</a:t>
            </a:r>
            <a:endParaRPr lang="en-HK" dirty="0"/>
          </a:p>
        </p:txBody>
      </p:sp>
      <p:sp>
        <p:nvSpPr>
          <p:cNvPr id="3" name="Content Placeholder 2">
            <a:extLst>
              <a:ext uri="{FF2B5EF4-FFF2-40B4-BE49-F238E27FC236}">
                <a16:creationId xmlns:a16="http://schemas.microsoft.com/office/drawing/2014/main" id="{CA37891F-2656-420D-BEBD-D70AA7E0DAE8}"/>
              </a:ext>
            </a:extLst>
          </p:cNvPr>
          <p:cNvSpPr>
            <a:spLocks noGrp="1"/>
          </p:cNvSpPr>
          <p:nvPr>
            <p:ph idx="1"/>
          </p:nvPr>
        </p:nvSpPr>
        <p:spPr/>
        <p:txBody>
          <a:bodyPr/>
          <a:lstStyle/>
          <a:p>
            <a:endParaRPr lang="en-HK" dirty="0"/>
          </a:p>
        </p:txBody>
      </p:sp>
      <p:sp>
        <p:nvSpPr>
          <p:cNvPr id="4" name="Slide Number Placeholder 3">
            <a:extLst>
              <a:ext uri="{FF2B5EF4-FFF2-40B4-BE49-F238E27FC236}">
                <a16:creationId xmlns:a16="http://schemas.microsoft.com/office/drawing/2014/main" id="{ADFA27B8-684D-408C-BC74-E053910232F7}"/>
              </a:ext>
            </a:extLst>
          </p:cNvPr>
          <p:cNvSpPr>
            <a:spLocks noGrp="1"/>
          </p:cNvSpPr>
          <p:nvPr>
            <p:ph type="sldNum" sz="quarter" idx="12"/>
          </p:nvPr>
        </p:nvSpPr>
        <p:spPr/>
        <p:txBody>
          <a:bodyPr/>
          <a:lstStyle/>
          <a:p>
            <a:fld id="{D57F1E4F-1CFF-5643-939E-217C01CDF565}" type="slidenum">
              <a:rPr lang="en-US" smtClean="0"/>
              <a:pPr/>
              <a:t>41</a:t>
            </a:fld>
            <a:endParaRPr lang="en-US" dirty="0"/>
          </a:p>
        </p:txBody>
      </p:sp>
      <p:graphicFrame>
        <p:nvGraphicFramePr>
          <p:cNvPr id="5" name="Content Placeholder 23">
            <a:extLst>
              <a:ext uri="{FF2B5EF4-FFF2-40B4-BE49-F238E27FC236}">
                <a16:creationId xmlns:a16="http://schemas.microsoft.com/office/drawing/2014/main" id="{BAD42E9F-2735-4B0B-88B4-63C592283949}"/>
              </a:ext>
            </a:extLst>
          </p:cNvPr>
          <p:cNvGraphicFramePr>
            <a:graphicFrameLocks/>
          </p:cNvGraphicFramePr>
          <p:nvPr>
            <p:extLst>
              <p:ext uri="{D42A27DB-BD31-4B8C-83A1-F6EECF244321}">
                <p14:modId xmlns:p14="http://schemas.microsoft.com/office/powerpoint/2010/main" val="2988415735"/>
              </p:ext>
            </p:extLst>
          </p:nvPr>
        </p:nvGraphicFramePr>
        <p:xfrm>
          <a:off x="685799" y="1970655"/>
          <a:ext cx="10820402" cy="4754880"/>
        </p:xfrm>
        <a:graphic>
          <a:graphicData uri="http://schemas.openxmlformats.org/drawingml/2006/table">
            <a:tbl>
              <a:tblPr firstRow="1" bandRow="1">
                <a:tableStyleId>{93296810-A885-4BE3-A3E7-6D5BEEA58F35}</a:tableStyleId>
              </a:tblPr>
              <a:tblGrid>
                <a:gridCol w="1665838">
                  <a:extLst>
                    <a:ext uri="{9D8B030D-6E8A-4147-A177-3AD203B41FA5}">
                      <a16:colId xmlns:a16="http://schemas.microsoft.com/office/drawing/2014/main" val="839078659"/>
                    </a:ext>
                  </a:extLst>
                </a:gridCol>
                <a:gridCol w="986418">
                  <a:extLst>
                    <a:ext uri="{9D8B030D-6E8A-4147-A177-3AD203B41FA5}">
                      <a16:colId xmlns:a16="http://schemas.microsoft.com/office/drawing/2014/main" val="3790767172"/>
                    </a:ext>
                  </a:extLst>
                </a:gridCol>
                <a:gridCol w="1102171">
                  <a:extLst>
                    <a:ext uri="{9D8B030D-6E8A-4147-A177-3AD203B41FA5}">
                      <a16:colId xmlns:a16="http://schemas.microsoft.com/office/drawing/2014/main" val="2623961408"/>
                    </a:ext>
                  </a:extLst>
                </a:gridCol>
                <a:gridCol w="1238054">
                  <a:extLst>
                    <a:ext uri="{9D8B030D-6E8A-4147-A177-3AD203B41FA5}">
                      <a16:colId xmlns:a16="http://schemas.microsoft.com/office/drawing/2014/main" val="1273235020"/>
                    </a:ext>
                  </a:extLst>
                </a:gridCol>
                <a:gridCol w="1162564">
                  <a:extLst>
                    <a:ext uri="{9D8B030D-6E8A-4147-A177-3AD203B41FA5}">
                      <a16:colId xmlns:a16="http://schemas.microsoft.com/office/drawing/2014/main" val="1218981795"/>
                    </a:ext>
                  </a:extLst>
                </a:gridCol>
                <a:gridCol w="1575250">
                  <a:extLst>
                    <a:ext uri="{9D8B030D-6E8A-4147-A177-3AD203B41FA5}">
                      <a16:colId xmlns:a16="http://schemas.microsoft.com/office/drawing/2014/main" val="3490563079"/>
                    </a:ext>
                  </a:extLst>
                </a:gridCol>
                <a:gridCol w="3090107">
                  <a:extLst>
                    <a:ext uri="{9D8B030D-6E8A-4147-A177-3AD203B41FA5}">
                      <a16:colId xmlns:a16="http://schemas.microsoft.com/office/drawing/2014/main" val="1645745966"/>
                    </a:ext>
                  </a:extLst>
                </a:gridCol>
              </a:tblGrid>
              <a:tr h="255783">
                <a:tc>
                  <a:txBody>
                    <a:bodyPr/>
                    <a:lstStyle/>
                    <a:p>
                      <a:r>
                        <a:rPr lang="en-US" altLang="zh-TW" sz="1800" dirty="0">
                          <a:latin typeface="Arial" panose="020B0604020202020204" pitchFamily="34" charset="0"/>
                          <a:cs typeface="Arial" panose="020B0604020202020204" pitchFamily="34" charset="0"/>
                        </a:rPr>
                        <a:t>A</a:t>
                      </a:r>
                      <a:r>
                        <a:rPr lang="en-HK" altLang="zh-TW" sz="1800" dirty="0" err="1">
                          <a:latin typeface="Arial" panose="020B0604020202020204" pitchFamily="34" charset="0"/>
                          <a:cs typeface="Arial" panose="020B0604020202020204" pitchFamily="34" charset="0"/>
                        </a:rPr>
                        <a:t>ction</a:t>
                      </a:r>
                      <a:endParaRPr lang="en-HK" sz="1800" baseline="-25000" dirty="0">
                        <a:latin typeface="Arial" panose="020B0604020202020204" pitchFamily="34" charset="0"/>
                        <a:cs typeface="Arial" panose="020B0604020202020204" pitchFamily="34" charset="0"/>
                      </a:endParaRPr>
                    </a:p>
                  </a:txBody>
                  <a:tcPr/>
                </a:tc>
                <a:tc>
                  <a:txBody>
                    <a:bodyPr/>
                    <a:lstStyle/>
                    <a:p>
                      <a:r>
                        <a:rPr lang="en-HK" sz="1800" b="1" kern="1200" dirty="0">
                          <a:solidFill>
                            <a:schemeClr val="lt1"/>
                          </a:solidFill>
                          <a:latin typeface="Arial" panose="020B0604020202020204" pitchFamily="34" charset="0"/>
                          <a:ea typeface="+mn-ea"/>
                          <a:cs typeface="Arial" panose="020B0604020202020204" pitchFamily="34" charset="0"/>
                        </a:rPr>
                        <a:t>t</a:t>
                      </a:r>
                    </a:p>
                  </a:txBody>
                  <a:tcPr/>
                </a:tc>
                <a:tc>
                  <a:txBody>
                    <a:bodyPr/>
                    <a:lstStyle/>
                    <a:p>
                      <a:r>
                        <a:rPr lang="en-HK" sz="1800" b="1" kern="1200" dirty="0">
                          <a:solidFill>
                            <a:schemeClr val="lt1"/>
                          </a:solidFill>
                          <a:latin typeface="Arial" panose="020B0604020202020204" pitchFamily="34" charset="0"/>
                          <a:ea typeface="+mn-ea"/>
                          <a:cs typeface="Arial" panose="020B0604020202020204" pitchFamily="34" charset="0"/>
                        </a:rPr>
                        <a:t>MEM A</a:t>
                      </a:r>
                    </a:p>
                  </a:txBody>
                  <a:tcPr/>
                </a:tc>
                <a:tc>
                  <a:txBody>
                    <a:bodyPr/>
                    <a:lstStyle/>
                    <a:p>
                      <a:r>
                        <a:rPr lang="en-HK" sz="1800" b="1" kern="1200" dirty="0">
                          <a:solidFill>
                            <a:schemeClr val="lt1"/>
                          </a:solidFill>
                          <a:latin typeface="Arial" panose="020B0604020202020204" pitchFamily="34" charset="0"/>
                          <a:ea typeface="+mn-ea"/>
                          <a:cs typeface="Arial" panose="020B0604020202020204" pitchFamily="34" charset="0"/>
                        </a:rPr>
                        <a:t>MEM B</a:t>
                      </a:r>
                    </a:p>
                  </a:txBody>
                  <a:tcPr/>
                </a:tc>
                <a:tc>
                  <a:txBody>
                    <a:bodyPr/>
                    <a:lstStyle/>
                    <a:p>
                      <a:r>
                        <a:rPr lang="en-HK" sz="1800" b="1" kern="1200" dirty="0">
                          <a:solidFill>
                            <a:schemeClr val="lt1"/>
                          </a:solidFill>
                          <a:latin typeface="Arial" panose="020B0604020202020204" pitchFamily="34" charset="0"/>
                          <a:ea typeface="+mn-ea"/>
                          <a:cs typeface="Arial" panose="020B0604020202020204" pitchFamily="34" charset="0"/>
                        </a:rPr>
                        <a:t>DISK A</a:t>
                      </a:r>
                    </a:p>
                  </a:txBody>
                  <a:tcPr/>
                </a:tc>
                <a:tc>
                  <a:txBody>
                    <a:bodyPr/>
                    <a:lstStyle/>
                    <a:p>
                      <a:pPr marL="0" algn="l" defTabSz="914400" rtl="0" eaLnBrk="1" latinLnBrk="0" hangingPunct="1"/>
                      <a:r>
                        <a:rPr lang="en-US" altLang="zh-TW" sz="1800" b="1" kern="1200" dirty="0">
                          <a:solidFill>
                            <a:schemeClr val="lt1"/>
                          </a:solidFill>
                          <a:latin typeface="Arial" panose="020B0604020202020204" pitchFamily="34" charset="0"/>
                          <a:ea typeface="+mn-ea"/>
                          <a:cs typeface="Arial" panose="020B0604020202020204" pitchFamily="34" charset="0"/>
                        </a:rPr>
                        <a:t>DISK B</a:t>
                      </a:r>
                      <a:endParaRPr lang="en-HK" sz="1800" b="1" kern="1200" baseline="-25000" dirty="0">
                        <a:solidFill>
                          <a:schemeClr val="lt1"/>
                        </a:solidFill>
                        <a:latin typeface="Arial" panose="020B0604020202020204" pitchFamily="34" charset="0"/>
                        <a:ea typeface="+mn-ea"/>
                        <a:cs typeface="Arial" panose="020B0604020202020204" pitchFamily="34" charset="0"/>
                      </a:endParaRPr>
                    </a:p>
                  </a:txBody>
                  <a:tcPr/>
                </a:tc>
                <a:tc>
                  <a:txBody>
                    <a:bodyPr/>
                    <a:lstStyle/>
                    <a:p>
                      <a:pPr marL="0" algn="l" defTabSz="914400" rtl="0" eaLnBrk="1" latinLnBrk="0" hangingPunct="1"/>
                      <a:r>
                        <a:rPr lang="en-HK" sz="1800" b="1" kern="1200" dirty="0">
                          <a:solidFill>
                            <a:schemeClr val="lt1"/>
                          </a:solidFill>
                          <a:latin typeface="Arial" panose="020B0604020202020204" pitchFamily="34" charset="0"/>
                          <a:ea typeface="+mn-ea"/>
                          <a:cs typeface="Arial" panose="020B0604020202020204" pitchFamily="34" charset="0"/>
                        </a:rPr>
                        <a:t>Log</a:t>
                      </a:r>
                    </a:p>
                  </a:txBody>
                  <a:tcPr/>
                </a:tc>
                <a:extLst>
                  <a:ext uri="{0D108BD9-81ED-4DB2-BD59-A6C34878D82A}">
                    <a16:rowId xmlns:a16="http://schemas.microsoft.com/office/drawing/2014/main" val="2871093079"/>
                  </a:ext>
                </a:extLst>
              </a:tr>
              <a:tr h="255783">
                <a:tc>
                  <a:txBody>
                    <a:bodyPr/>
                    <a:lstStyle/>
                    <a:p>
                      <a:endParaRPr lang="en-HK" sz="1800" dirty="0">
                        <a:latin typeface="Arial" panose="020B0604020202020204" pitchFamily="34" charset="0"/>
                        <a:cs typeface="Arial" panose="020B0604020202020204" pitchFamily="34" charset="0"/>
                      </a:endParaRPr>
                    </a:p>
                  </a:txBody>
                  <a:tcPr/>
                </a:tc>
                <a:tc>
                  <a:txBody>
                    <a:bodyPr/>
                    <a:lstStyle/>
                    <a:p>
                      <a:endParaRPr lang="en-HK" sz="1800">
                        <a:latin typeface="Arial" panose="020B0604020202020204" pitchFamily="34" charset="0"/>
                        <a:cs typeface="Arial" panose="020B0604020202020204" pitchFamily="34" charset="0"/>
                      </a:endParaRPr>
                    </a:p>
                  </a:txBody>
                  <a:tcPr/>
                </a:tc>
                <a:tc>
                  <a:txBody>
                    <a:bodyPr/>
                    <a:lstStyle/>
                    <a:p>
                      <a:endParaRPr lang="en-HK" sz="1800" dirty="0">
                        <a:latin typeface="Arial" panose="020B0604020202020204" pitchFamily="34" charset="0"/>
                        <a:cs typeface="Arial" panose="020B0604020202020204" pitchFamily="34" charset="0"/>
                      </a:endParaRPr>
                    </a:p>
                  </a:txBody>
                  <a:tcPr/>
                </a:tc>
                <a:tc>
                  <a:txBody>
                    <a:bodyPr/>
                    <a:lstStyle/>
                    <a:p>
                      <a:endParaRPr lang="en-HK" sz="1800">
                        <a:latin typeface="Arial" panose="020B0604020202020204" pitchFamily="34" charset="0"/>
                        <a:cs typeface="Arial" panose="020B0604020202020204" pitchFamily="34" charset="0"/>
                      </a:endParaRPr>
                    </a:p>
                  </a:txBody>
                  <a:tcPr/>
                </a:tc>
                <a:tc>
                  <a:txBody>
                    <a:bodyPr/>
                    <a:lstStyle/>
                    <a:p>
                      <a:endParaRPr lang="en-HK" sz="1800">
                        <a:latin typeface="Arial" panose="020B0604020202020204" pitchFamily="34" charset="0"/>
                        <a:cs typeface="Arial" panose="020B0604020202020204" pitchFamily="34" charset="0"/>
                      </a:endParaRPr>
                    </a:p>
                  </a:txBody>
                  <a:tcPr/>
                </a:tc>
                <a:tc>
                  <a:txBody>
                    <a:bodyPr/>
                    <a:lstStyle/>
                    <a:p>
                      <a:endParaRPr lang="en-HK" sz="1800">
                        <a:latin typeface="Arial" panose="020B0604020202020204" pitchFamily="34" charset="0"/>
                        <a:cs typeface="Arial" panose="020B0604020202020204" pitchFamily="34" charset="0"/>
                      </a:endParaRPr>
                    </a:p>
                  </a:txBody>
                  <a:tcPr/>
                </a:tc>
                <a:tc>
                  <a:txBody>
                    <a:bodyPr/>
                    <a:lstStyle/>
                    <a:p>
                      <a:r>
                        <a:rPr lang="en-HK" sz="1800" dirty="0">
                          <a:latin typeface="Arial" panose="020B0604020202020204" pitchFamily="34" charset="0"/>
                          <a:cs typeface="Arial" panose="020B0604020202020204" pitchFamily="34" charset="0"/>
                        </a:rPr>
                        <a:t>&lt;START T&gt;</a:t>
                      </a:r>
                    </a:p>
                  </a:txBody>
                  <a:tcPr/>
                </a:tc>
                <a:extLst>
                  <a:ext uri="{0D108BD9-81ED-4DB2-BD59-A6C34878D82A}">
                    <a16:rowId xmlns:a16="http://schemas.microsoft.com/office/drawing/2014/main" val="1138721145"/>
                  </a:ext>
                </a:extLst>
              </a:tr>
              <a:tr h="255783">
                <a:tc>
                  <a:txBody>
                    <a:bodyPr/>
                    <a:lstStyle/>
                    <a:p>
                      <a:pPr marL="0" algn="l" defTabSz="914400" rtl="0" eaLnBrk="1" latinLnBrk="0" hangingPunct="1"/>
                      <a:r>
                        <a:rPr lang="fr-FR" sz="1800" kern="1200" dirty="0">
                          <a:solidFill>
                            <a:schemeClr val="dk1"/>
                          </a:solidFill>
                          <a:latin typeface="Arial" panose="020B0604020202020204" pitchFamily="34" charset="0"/>
                          <a:ea typeface="+mn-ea"/>
                          <a:cs typeface="Arial" panose="020B0604020202020204" pitchFamily="34" charset="0"/>
                        </a:rPr>
                        <a:t>Read(A, t)</a:t>
                      </a:r>
                      <a:endParaRPr lang="en-HK" sz="1800"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r>
                        <a:rPr lang="en-HK" sz="1800" dirty="0">
                          <a:latin typeface="Arial" panose="020B0604020202020204" pitchFamily="34" charset="0"/>
                          <a:cs typeface="Arial" panose="020B0604020202020204" pitchFamily="34" charset="0"/>
                        </a:rPr>
                        <a:t>8</a:t>
                      </a:r>
                    </a:p>
                  </a:txBody>
                  <a:tcPr/>
                </a:tc>
                <a:tc>
                  <a:txBody>
                    <a:bodyPr/>
                    <a:lstStyle/>
                    <a:p>
                      <a:r>
                        <a:rPr lang="en-HK" sz="1800" dirty="0">
                          <a:latin typeface="Arial" panose="020B0604020202020204" pitchFamily="34" charset="0"/>
                          <a:cs typeface="Arial" panose="020B0604020202020204" pitchFamily="34" charset="0"/>
                        </a:rPr>
                        <a:t>8</a:t>
                      </a:r>
                    </a:p>
                  </a:txBody>
                  <a:tcPr/>
                </a:tc>
                <a:tc>
                  <a:txBody>
                    <a:bodyPr/>
                    <a:lstStyle/>
                    <a:p>
                      <a:endParaRPr lang="en-HK" sz="1800" dirty="0">
                        <a:latin typeface="Arial" panose="020B0604020202020204" pitchFamily="34" charset="0"/>
                        <a:cs typeface="Arial" panose="020B0604020202020204" pitchFamily="34" charset="0"/>
                      </a:endParaRPr>
                    </a:p>
                  </a:txBody>
                  <a:tcPr/>
                </a:tc>
                <a:tc>
                  <a:txBody>
                    <a:bodyPr/>
                    <a:lstStyle/>
                    <a:p>
                      <a:r>
                        <a:rPr lang="en-HK" sz="1800" dirty="0">
                          <a:latin typeface="Arial" panose="020B0604020202020204" pitchFamily="34" charset="0"/>
                          <a:cs typeface="Arial" panose="020B0604020202020204" pitchFamily="34" charset="0"/>
                        </a:rPr>
                        <a:t>8</a:t>
                      </a:r>
                    </a:p>
                  </a:txBody>
                  <a:tcPr/>
                </a:tc>
                <a:tc>
                  <a:txBody>
                    <a:bodyPr/>
                    <a:lstStyle/>
                    <a:p>
                      <a:r>
                        <a:rPr lang="en-HK" sz="1800" dirty="0">
                          <a:latin typeface="Arial" panose="020B0604020202020204" pitchFamily="34" charset="0"/>
                          <a:cs typeface="Arial" panose="020B0604020202020204" pitchFamily="34" charset="0"/>
                        </a:rPr>
                        <a:t>8</a:t>
                      </a:r>
                    </a:p>
                  </a:txBody>
                  <a:tcPr/>
                </a:tc>
                <a:tc>
                  <a:txBody>
                    <a:bodyPr/>
                    <a:lstStyle/>
                    <a:p>
                      <a:endParaRPr lang="en-HK"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9425468"/>
                  </a:ext>
                </a:extLst>
              </a:tr>
              <a:tr h="255783">
                <a:tc>
                  <a:txBody>
                    <a:bodyPr/>
                    <a:lstStyle/>
                    <a:p>
                      <a:pPr marL="0" algn="l" defTabSz="914400" rtl="0" eaLnBrk="1" latinLnBrk="0" hangingPunct="1"/>
                      <a:r>
                        <a:rPr lang="fr-FR" sz="1800" kern="1200" dirty="0">
                          <a:solidFill>
                            <a:schemeClr val="dk1"/>
                          </a:solidFill>
                          <a:latin typeface="Arial" panose="020B0604020202020204" pitchFamily="34" charset="0"/>
                          <a:ea typeface="+mn-ea"/>
                          <a:cs typeface="Arial" panose="020B0604020202020204" pitchFamily="34" charset="0"/>
                        </a:rPr>
                        <a:t>t:= t * 2;</a:t>
                      </a:r>
                      <a:endParaRPr lang="en-HK" sz="1800"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r>
                        <a:rPr lang="en-HK" sz="1800" dirty="0">
                          <a:latin typeface="Arial" panose="020B0604020202020204" pitchFamily="34" charset="0"/>
                          <a:cs typeface="Arial" panose="020B0604020202020204" pitchFamily="34" charset="0"/>
                        </a:rPr>
                        <a:t>16</a:t>
                      </a:r>
                    </a:p>
                  </a:txBody>
                  <a:tcPr/>
                </a:tc>
                <a:tc>
                  <a:txBody>
                    <a:bodyPr/>
                    <a:lstStyle/>
                    <a:p>
                      <a:r>
                        <a:rPr lang="en-HK" sz="1800" dirty="0">
                          <a:latin typeface="Arial" panose="020B0604020202020204" pitchFamily="34" charset="0"/>
                          <a:cs typeface="Arial" panose="020B0604020202020204" pitchFamily="34" charset="0"/>
                        </a:rPr>
                        <a:t>8</a:t>
                      </a:r>
                    </a:p>
                  </a:txBody>
                  <a:tcPr/>
                </a:tc>
                <a:tc>
                  <a:txBody>
                    <a:bodyPr/>
                    <a:lstStyle/>
                    <a:p>
                      <a:endParaRPr lang="en-HK" sz="1800" dirty="0">
                        <a:latin typeface="Arial" panose="020B0604020202020204" pitchFamily="34" charset="0"/>
                        <a:cs typeface="Arial" panose="020B0604020202020204" pitchFamily="34" charset="0"/>
                      </a:endParaRPr>
                    </a:p>
                  </a:txBody>
                  <a:tcPr/>
                </a:tc>
                <a:tc>
                  <a:txBody>
                    <a:bodyPr/>
                    <a:lstStyle/>
                    <a:p>
                      <a:r>
                        <a:rPr lang="en-HK" sz="1800" dirty="0">
                          <a:latin typeface="Arial" panose="020B0604020202020204" pitchFamily="34" charset="0"/>
                          <a:cs typeface="Arial" panose="020B0604020202020204" pitchFamily="34" charset="0"/>
                        </a:rPr>
                        <a:t>8</a:t>
                      </a:r>
                    </a:p>
                  </a:txBody>
                  <a:tcPr/>
                </a:tc>
                <a:tc>
                  <a:txBody>
                    <a:bodyPr/>
                    <a:lstStyle/>
                    <a:p>
                      <a:r>
                        <a:rPr lang="en-HK" sz="1800" dirty="0">
                          <a:latin typeface="Arial" panose="020B0604020202020204" pitchFamily="34" charset="0"/>
                          <a:cs typeface="Arial" panose="020B0604020202020204" pitchFamily="34" charset="0"/>
                        </a:rPr>
                        <a:t>8</a:t>
                      </a:r>
                    </a:p>
                  </a:txBody>
                  <a:tcPr/>
                </a:tc>
                <a:tc>
                  <a:txBody>
                    <a:bodyPr/>
                    <a:lstStyle/>
                    <a:p>
                      <a:endParaRPr lang="en-HK"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108030483"/>
                  </a:ext>
                </a:extLst>
              </a:tr>
              <a:tr h="255783">
                <a:tc>
                  <a:txBody>
                    <a:bodyPr/>
                    <a:lstStyle/>
                    <a:p>
                      <a:pPr marL="0" algn="l" defTabSz="914400" rtl="0" eaLnBrk="1" latinLnBrk="0" hangingPunct="1"/>
                      <a:r>
                        <a:rPr lang="fr-FR" sz="1800" kern="1200" dirty="0">
                          <a:solidFill>
                            <a:schemeClr val="dk1"/>
                          </a:solidFill>
                          <a:latin typeface="Arial" panose="020B0604020202020204" pitchFamily="34" charset="0"/>
                          <a:ea typeface="+mn-ea"/>
                          <a:cs typeface="Arial" panose="020B0604020202020204" pitchFamily="34" charset="0"/>
                        </a:rPr>
                        <a:t>Write(A, t);</a:t>
                      </a:r>
                      <a:endParaRPr lang="en-HK" sz="1800"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r>
                        <a:rPr lang="en-HK" sz="1800" dirty="0">
                          <a:latin typeface="Arial" panose="020B0604020202020204" pitchFamily="34" charset="0"/>
                          <a:cs typeface="Arial" panose="020B0604020202020204" pitchFamily="34" charset="0"/>
                        </a:rPr>
                        <a:t>16</a:t>
                      </a:r>
                    </a:p>
                  </a:txBody>
                  <a:tcPr/>
                </a:tc>
                <a:tc>
                  <a:txBody>
                    <a:bodyPr/>
                    <a:lstStyle/>
                    <a:p>
                      <a:r>
                        <a:rPr lang="en-HK" sz="1800" dirty="0">
                          <a:latin typeface="Arial" panose="020B0604020202020204" pitchFamily="34" charset="0"/>
                          <a:cs typeface="Arial" panose="020B0604020202020204" pitchFamily="34" charset="0"/>
                        </a:rPr>
                        <a:t>16</a:t>
                      </a:r>
                    </a:p>
                  </a:txBody>
                  <a:tcPr/>
                </a:tc>
                <a:tc>
                  <a:txBody>
                    <a:bodyPr/>
                    <a:lstStyle/>
                    <a:p>
                      <a:endParaRPr lang="en-HK" sz="1800" dirty="0">
                        <a:latin typeface="Arial" panose="020B0604020202020204" pitchFamily="34" charset="0"/>
                        <a:cs typeface="Arial" panose="020B0604020202020204" pitchFamily="34" charset="0"/>
                      </a:endParaRPr>
                    </a:p>
                  </a:txBody>
                  <a:tcPr/>
                </a:tc>
                <a:tc>
                  <a:txBody>
                    <a:bodyPr/>
                    <a:lstStyle/>
                    <a:p>
                      <a:r>
                        <a:rPr lang="en-HK" sz="1800" dirty="0">
                          <a:latin typeface="Arial" panose="020B0604020202020204" pitchFamily="34" charset="0"/>
                          <a:cs typeface="Arial" panose="020B0604020202020204" pitchFamily="34" charset="0"/>
                        </a:rPr>
                        <a:t>8</a:t>
                      </a:r>
                    </a:p>
                  </a:txBody>
                  <a:tcPr/>
                </a:tc>
                <a:tc>
                  <a:txBody>
                    <a:bodyPr/>
                    <a:lstStyle/>
                    <a:p>
                      <a:r>
                        <a:rPr lang="en-HK" sz="1800" dirty="0">
                          <a:latin typeface="Arial" panose="020B0604020202020204" pitchFamily="34" charset="0"/>
                          <a:cs typeface="Arial" panose="020B0604020202020204" pitchFamily="34" charset="0"/>
                        </a:rPr>
                        <a:t>8</a:t>
                      </a:r>
                    </a:p>
                  </a:txBody>
                  <a:tcPr/>
                </a:tc>
                <a:tc>
                  <a:txBody>
                    <a:bodyPr/>
                    <a:lstStyle/>
                    <a:p>
                      <a:r>
                        <a:rPr lang="en-HK" sz="1800" dirty="0">
                          <a:latin typeface="Arial" panose="020B0604020202020204" pitchFamily="34" charset="0"/>
                          <a:cs typeface="Arial" panose="020B0604020202020204" pitchFamily="34" charset="0"/>
                        </a:rPr>
                        <a:t>&lt;T, A, 8&gt;</a:t>
                      </a:r>
                    </a:p>
                  </a:txBody>
                  <a:tcPr/>
                </a:tc>
                <a:extLst>
                  <a:ext uri="{0D108BD9-81ED-4DB2-BD59-A6C34878D82A}">
                    <a16:rowId xmlns:a16="http://schemas.microsoft.com/office/drawing/2014/main" val="1834855075"/>
                  </a:ext>
                </a:extLst>
              </a:tr>
              <a:tr h="255783">
                <a:tc>
                  <a:txBody>
                    <a:bodyPr/>
                    <a:lstStyle/>
                    <a:p>
                      <a:pPr marL="0" algn="l" defTabSz="914400" rtl="0" eaLnBrk="1" latinLnBrk="0" hangingPunct="1"/>
                      <a:r>
                        <a:rPr lang="fr-FR" sz="1800" kern="1200" dirty="0">
                          <a:solidFill>
                            <a:schemeClr val="dk1"/>
                          </a:solidFill>
                          <a:latin typeface="Arial" panose="020B0604020202020204" pitchFamily="34" charset="0"/>
                          <a:ea typeface="+mn-ea"/>
                          <a:cs typeface="Arial" panose="020B0604020202020204" pitchFamily="34" charset="0"/>
                        </a:rPr>
                        <a:t>Read(B, t);</a:t>
                      </a:r>
                      <a:endParaRPr lang="en-HK" sz="1800"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r>
                        <a:rPr lang="en-HK" sz="1800" dirty="0">
                          <a:latin typeface="Arial" panose="020B0604020202020204" pitchFamily="34" charset="0"/>
                          <a:cs typeface="Arial" panose="020B0604020202020204" pitchFamily="34" charset="0"/>
                        </a:rPr>
                        <a:t>8</a:t>
                      </a:r>
                    </a:p>
                  </a:txBody>
                  <a:tcPr/>
                </a:tc>
                <a:tc>
                  <a:txBody>
                    <a:bodyPr/>
                    <a:lstStyle/>
                    <a:p>
                      <a:r>
                        <a:rPr lang="en-HK" sz="1800" dirty="0">
                          <a:latin typeface="Arial" panose="020B0604020202020204" pitchFamily="34" charset="0"/>
                          <a:cs typeface="Arial" panose="020B0604020202020204" pitchFamily="34" charset="0"/>
                        </a:rPr>
                        <a:t>16</a:t>
                      </a:r>
                    </a:p>
                  </a:txBody>
                  <a:tcPr/>
                </a:tc>
                <a:tc>
                  <a:txBody>
                    <a:bodyPr/>
                    <a:lstStyle/>
                    <a:p>
                      <a:r>
                        <a:rPr lang="en-HK" sz="1800" dirty="0">
                          <a:latin typeface="Arial" panose="020B0604020202020204" pitchFamily="34" charset="0"/>
                          <a:cs typeface="Arial" panose="020B0604020202020204" pitchFamily="34" charset="0"/>
                        </a:rPr>
                        <a:t>8</a:t>
                      </a:r>
                    </a:p>
                  </a:txBody>
                  <a:tcPr/>
                </a:tc>
                <a:tc>
                  <a:txBody>
                    <a:bodyPr/>
                    <a:lstStyle/>
                    <a:p>
                      <a:r>
                        <a:rPr lang="en-HK" sz="1800" dirty="0">
                          <a:latin typeface="Arial" panose="020B0604020202020204" pitchFamily="34" charset="0"/>
                          <a:cs typeface="Arial" panose="020B0604020202020204" pitchFamily="34" charset="0"/>
                        </a:rPr>
                        <a:t>8</a:t>
                      </a:r>
                    </a:p>
                  </a:txBody>
                  <a:tcPr/>
                </a:tc>
                <a:tc>
                  <a:txBody>
                    <a:bodyPr/>
                    <a:lstStyle/>
                    <a:p>
                      <a:r>
                        <a:rPr lang="en-HK" sz="1800" dirty="0">
                          <a:latin typeface="Arial" panose="020B0604020202020204" pitchFamily="34" charset="0"/>
                          <a:cs typeface="Arial" panose="020B0604020202020204" pitchFamily="34" charset="0"/>
                        </a:rPr>
                        <a:t>8</a:t>
                      </a:r>
                    </a:p>
                  </a:txBody>
                  <a:tcPr/>
                </a:tc>
                <a:tc>
                  <a:txBody>
                    <a:bodyPr/>
                    <a:lstStyle/>
                    <a:p>
                      <a:endParaRPr lang="en-HK"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346040741"/>
                  </a:ext>
                </a:extLst>
              </a:tr>
              <a:tr h="255783">
                <a:tc>
                  <a:txBody>
                    <a:bodyPr/>
                    <a:lstStyle/>
                    <a:p>
                      <a:pPr marL="0" algn="l" defTabSz="914400" rtl="0" eaLnBrk="1" latinLnBrk="0" hangingPunct="1"/>
                      <a:r>
                        <a:rPr lang="fr-FR" sz="1800" kern="1200" dirty="0">
                          <a:solidFill>
                            <a:schemeClr val="dk1"/>
                          </a:solidFill>
                          <a:latin typeface="Arial" panose="020B0604020202020204" pitchFamily="34" charset="0"/>
                          <a:ea typeface="+mn-ea"/>
                          <a:cs typeface="Arial" panose="020B0604020202020204" pitchFamily="34" charset="0"/>
                        </a:rPr>
                        <a:t>t:= t * 2;</a:t>
                      </a:r>
                      <a:endParaRPr lang="en-HK" sz="1800"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r>
                        <a:rPr lang="en-HK" sz="1800" dirty="0">
                          <a:latin typeface="Arial" panose="020B0604020202020204" pitchFamily="34" charset="0"/>
                          <a:cs typeface="Arial" panose="020B0604020202020204" pitchFamily="34" charset="0"/>
                        </a:rPr>
                        <a:t>16</a:t>
                      </a:r>
                    </a:p>
                  </a:txBody>
                  <a:tcPr/>
                </a:tc>
                <a:tc>
                  <a:txBody>
                    <a:bodyPr/>
                    <a:lstStyle/>
                    <a:p>
                      <a:r>
                        <a:rPr lang="en-HK" sz="1800" dirty="0">
                          <a:latin typeface="Arial" panose="020B0604020202020204" pitchFamily="34" charset="0"/>
                          <a:cs typeface="Arial" panose="020B0604020202020204" pitchFamily="34" charset="0"/>
                        </a:rPr>
                        <a:t>16</a:t>
                      </a:r>
                    </a:p>
                  </a:txBody>
                  <a:tcPr/>
                </a:tc>
                <a:tc>
                  <a:txBody>
                    <a:bodyPr/>
                    <a:lstStyle/>
                    <a:p>
                      <a:r>
                        <a:rPr lang="en-HK" sz="1800" dirty="0">
                          <a:latin typeface="Arial" panose="020B0604020202020204" pitchFamily="34" charset="0"/>
                          <a:cs typeface="Arial" panose="020B0604020202020204" pitchFamily="34" charset="0"/>
                        </a:rPr>
                        <a:t>8</a:t>
                      </a:r>
                    </a:p>
                  </a:txBody>
                  <a:tcPr/>
                </a:tc>
                <a:tc>
                  <a:txBody>
                    <a:bodyPr/>
                    <a:lstStyle/>
                    <a:p>
                      <a:r>
                        <a:rPr lang="en-HK" sz="1800" dirty="0">
                          <a:latin typeface="Arial" panose="020B0604020202020204" pitchFamily="34" charset="0"/>
                          <a:cs typeface="Arial" panose="020B0604020202020204" pitchFamily="34" charset="0"/>
                        </a:rPr>
                        <a:t>8</a:t>
                      </a:r>
                    </a:p>
                  </a:txBody>
                  <a:tcPr/>
                </a:tc>
                <a:tc>
                  <a:txBody>
                    <a:bodyPr/>
                    <a:lstStyle/>
                    <a:p>
                      <a:r>
                        <a:rPr lang="en-HK" sz="1800" dirty="0">
                          <a:latin typeface="Arial" panose="020B0604020202020204" pitchFamily="34" charset="0"/>
                          <a:cs typeface="Arial" panose="020B0604020202020204" pitchFamily="34" charset="0"/>
                        </a:rPr>
                        <a:t>8</a:t>
                      </a:r>
                    </a:p>
                  </a:txBody>
                  <a:tcPr/>
                </a:tc>
                <a:tc>
                  <a:txBody>
                    <a:bodyPr/>
                    <a:lstStyle/>
                    <a:p>
                      <a:endParaRPr lang="en-HK"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41077289"/>
                  </a:ext>
                </a:extLst>
              </a:tr>
              <a:tr h="3347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kern="1200" dirty="0">
                          <a:solidFill>
                            <a:schemeClr val="dk1"/>
                          </a:solidFill>
                          <a:latin typeface="Arial" panose="020B0604020202020204" pitchFamily="34" charset="0"/>
                          <a:ea typeface="+mn-ea"/>
                          <a:cs typeface="Arial" panose="020B0604020202020204" pitchFamily="34" charset="0"/>
                        </a:rPr>
                        <a:t>Write(B, t)</a:t>
                      </a:r>
                    </a:p>
                  </a:txBody>
                  <a:tcPr/>
                </a:tc>
                <a:tc>
                  <a:txBody>
                    <a:bodyPr/>
                    <a:lstStyle/>
                    <a:p>
                      <a:r>
                        <a:rPr lang="en-HK" sz="1800" dirty="0">
                          <a:latin typeface="Arial" panose="020B0604020202020204" pitchFamily="34" charset="0"/>
                          <a:cs typeface="Arial" panose="020B0604020202020204" pitchFamily="34" charset="0"/>
                        </a:rPr>
                        <a:t>16</a:t>
                      </a:r>
                    </a:p>
                  </a:txBody>
                  <a:tcPr/>
                </a:tc>
                <a:tc>
                  <a:txBody>
                    <a:bodyPr/>
                    <a:lstStyle/>
                    <a:p>
                      <a:r>
                        <a:rPr lang="en-HK" sz="1800" dirty="0">
                          <a:latin typeface="Arial" panose="020B0604020202020204" pitchFamily="34" charset="0"/>
                          <a:cs typeface="Arial" panose="020B0604020202020204" pitchFamily="34" charset="0"/>
                        </a:rPr>
                        <a:t>16</a:t>
                      </a:r>
                    </a:p>
                  </a:txBody>
                  <a:tcPr/>
                </a:tc>
                <a:tc>
                  <a:txBody>
                    <a:bodyPr/>
                    <a:lstStyle/>
                    <a:p>
                      <a:r>
                        <a:rPr lang="en-HK" sz="1800" dirty="0">
                          <a:latin typeface="Arial" panose="020B0604020202020204" pitchFamily="34" charset="0"/>
                          <a:cs typeface="Arial" panose="020B0604020202020204" pitchFamily="34" charset="0"/>
                        </a:rPr>
                        <a:t>16</a:t>
                      </a:r>
                    </a:p>
                  </a:txBody>
                  <a:tcPr/>
                </a:tc>
                <a:tc>
                  <a:txBody>
                    <a:bodyPr/>
                    <a:lstStyle/>
                    <a:p>
                      <a:r>
                        <a:rPr lang="en-HK" sz="1800" dirty="0">
                          <a:latin typeface="Arial" panose="020B0604020202020204" pitchFamily="34" charset="0"/>
                          <a:cs typeface="Arial" panose="020B0604020202020204" pitchFamily="34" charset="0"/>
                        </a:rPr>
                        <a:t>8</a:t>
                      </a:r>
                    </a:p>
                  </a:txBody>
                  <a:tcPr/>
                </a:tc>
                <a:tc>
                  <a:txBody>
                    <a:bodyPr/>
                    <a:lstStyle/>
                    <a:p>
                      <a:r>
                        <a:rPr lang="en-HK" sz="1800" dirty="0">
                          <a:latin typeface="Arial" panose="020B0604020202020204" pitchFamily="34" charset="0"/>
                          <a:cs typeface="Arial" panose="020B0604020202020204" pitchFamily="34" charset="0"/>
                        </a:rPr>
                        <a:t>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sz="1800" dirty="0">
                          <a:latin typeface="Arial" panose="020B0604020202020204" pitchFamily="34" charset="0"/>
                          <a:cs typeface="Arial" panose="020B0604020202020204" pitchFamily="34" charset="0"/>
                        </a:rPr>
                        <a:t>&lt;T, B, 8&gt;</a:t>
                      </a:r>
                    </a:p>
                  </a:txBody>
                  <a:tcPr/>
                </a:tc>
                <a:extLst>
                  <a:ext uri="{0D108BD9-81ED-4DB2-BD59-A6C34878D82A}">
                    <a16:rowId xmlns:a16="http://schemas.microsoft.com/office/drawing/2014/main" val="3259055290"/>
                  </a:ext>
                </a:extLst>
              </a:tr>
              <a:tr h="334716">
                <a:tc>
                  <a:txBody>
                    <a:bodyPr/>
                    <a:lstStyle/>
                    <a:p>
                      <a:r>
                        <a:rPr lang="en-HK" sz="1800" dirty="0">
                          <a:latin typeface="Arial" panose="020B0604020202020204" pitchFamily="34" charset="0"/>
                          <a:cs typeface="Arial" panose="020B0604020202020204" pitchFamily="34" charset="0"/>
                        </a:rPr>
                        <a:t>FLUSH LOG</a:t>
                      </a:r>
                    </a:p>
                  </a:txBody>
                  <a:tcPr/>
                </a:tc>
                <a:tc>
                  <a:txBody>
                    <a:bodyPr/>
                    <a:lstStyle/>
                    <a:p>
                      <a:endParaRPr lang="en-HK" sz="1800">
                        <a:latin typeface="Arial" panose="020B0604020202020204" pitchFamily="34" charset="0"/>
                        <a:cs typeface="Arial" panose="020B0604020202020204" pitchFamily="34" charset="0"/>
                      </a:endParaRPr>
                    </a:p>
                  </a:txBody>
                  <a:tcPr/>
                </a:tc>
                <a:tc>
                  <a:txBody>
                    <a:bodyPr/>
                    <a:lstStyle/>
                    <a:p>
                      <a:endParaRPr lang="en-HK" sz="1800">
                        <a:latin typeface="Arial" panose="020B0604020202020204" pitchFamily="34" charset="0"/>
                        <a:cs typeface="Arial" panose="020B0604020202020204" pitchFamily="34" charset="0"/>
                      </a:endParaRPr>
                    </a:p>
                  </a:txBody>
                  <a:tcPr/>
                </a:tc>
                <a:tc>
                  <a:txBody>
                    <a:bodyPr/>
                    <a:lstStyle/>
                    <a:p>
                      <a:endParaRPr lang="en-HK" sz="1800">
                        <a:latin typeface="Arial" panose="020B0604020202020204" pitchFamily="34" charset="0"/>
                        <a:cs typeface="Arial" panose="020B0604020202020204" pitchFamily="34" charset="0"/>
                      </a:endParaRPr>
                    </a:p>
                  </a:txBody>
                  <a:tcPr/>
                </a:tc>
                <a:tc>
                  <a:txBody>
                    <a:bodyPr/>
                    <a:lstStyle/>
                    <a:p>
                      <a:endParaRPr lang="en-HK" sz="1800">
                        <a:latin typeface="Arial" panose="020B0604020202020204" pitchFamily="34" charset="0"/>
                        <a:cs typeface="Arial" panose="020B0604020202020204" pitchFamily="34" charset="0"/>
                      </a:endParaRPr>
                    </a:p>
                  </a:txBody>
                  <a:tcPr/>
                </a:tc>
                <a:tc>
                  <a:txBody>
                    <a:bodyPr/>
                    <a:lstStyle/>
                    <a:p>
                      <a:endParaRPr lang="en-HK" sz="1800" dirty="0">
                        <a:latin typeface="Arial" panose="020B0604020202020204" pitchFamily="34" charset="0"/>
                        <a:cs typeface="Arial" panose="020B0604020202020204" pitchFamily="34" charset="0"/>
                      </a:endParaRPr>
                    </a:p>
                  </a:txBody>
                  <a:tcPr/>
                </a:tc>
                <a:tc>
                  <a:txBody>
                    <a:bodyPr/>
                    <a:lstStyle/>
                    <a:p>
                      <a:r>
                        <a:rPr lang="en-HK" sz="1800" dirty="0">
                          <a:latin typeface="Arial" panose="020B0604020202020204" pitchFamily="34" charset="0"/>
                          <a:cs typeface="Arial" panose="020B0604020202020204" pitchFamily="34" charset="0"/>
                        </a:rPr>
                        <a:t>(1)</a:t>
                      </a:r>
                    </a:p>
                  </a:txBody>
                  <a:tcPr/>
                </a:tc>
                <a:extLst>
                  <a:ext uri="{0D108BD9-81ED-4DB2-BD59-A6C34878D82A}">
                    <a16:rowId xmlns:a16="http://schemas.microsoft.com/office/drawing/2014/main" val="12525777"/>
                  </a:ext>
                </a:extLst>
              </a:tr>
              <a:tr h="334716">
                <a:tc>
                  <a:txBody>
                    <a:bodyPr/>
                    <a:lstStyle/>
                    <a:p>
                      <a:pPr marL="0" algn="l" defTabSz="914400" rtl="0" eaLnBrk="1" latinLnBrk="0" hangingPunct="1"/>
                      <a:r>
                        <a:rPr lang="en-HK" sz="1800" kern="1200" dirty="0">
                          <a:solidFill>
                            <a:schemeClr val="dk1"/>
                          </a:solidFill>
                          <a:latin typeface="Arial" panose="020B0604020202020204" pitchFamily="34" charset="0"/>
                          <a:ea typeface="+mn-ea"/>
                          <a:cs typeface="Arial" panose="020B0604020202020204" pitchFamily="34" charset="0"/>
                        </a:rPr>
                        <a:t>Output(A)</a:t>
                      </a:r>
                    </a:p>
                  </a:txBody>
                  <a:tcPr/>
                </a:tc>
                <a:tc>
                  <a:txBody>
                    <a:bodyPr/>
                    <a:lstStyle/>
                    <a:p>
                      <a:r>
                        <a:rPr lang="en-HK" sz="1800" dirty="0">
                          <a:latin typeface="Arial" panose="020B0604020202020204" pitchFamily="34" charset="0"/>
                          <a:cs typeface="Arial" panose="020B0604020202020204" pitchFamily="34" charset="0"/>
                        </a:rPr>
                        <a:t>16</a:t>
                      </a:r>
                    </a:p>
                  </a:txBody>
                  <a:tcPr/>
                </a:tc>
                <a:tc>
                  <a:txBody>
                    <a:bodyPr/>
                    <a:lstStyle/>
                    <a:p>
                      <a:r>
                        <a:rPr lang="en-HK" sz="1800" dirty="0">
                          <a:latin typeface="Arial" panose="020B0604020202020204" pitchFamily="34" charset="0"/>
                          <a:cs typeface="Arial" panose="020B0604020202020204" pitchFamily="34" charset="0"/>
                        </a:rPr>
                        <a:t>16</a:t>
                      </a:r>
                    </a:p>
                  </a:txBody>
                  <a:tcPr/>
                </a:tc>
                <a:tc>
                  <a:txBody>
                    <a:bodyPr/>
                    <a:lstStyle/>
                    <a:p>
                      <a:r>
                        <a:rPr lang="en-HK" sz="1800" dirty="0">
                          <a:latin typeface="Arial" panose="020B0604020202020204" pitchFamily="34" charset="0"/>
                          <a:cs typeface="Arial" panose="020B0604020202020204" pitchFamily="34" charset="0"/>
                        </a:rPr>
                        <a:t>16</a:t>
                      </a:r>
                    </a:p>
                  </a:txBody>
                  <a:tcPr/>
                </a:tc>
                <a:tc>
                  <a:txBody>
                    <a:bodyPr/>
                    <a:lstStyle/>
                    <a:p>
                      <a:r>
                        <a:rPr lang="en-HK" sz="1800" dirty="0">
                          <a:latin typeface="Arial" panose="020B0604020202020204" pitchFamily="34" charset="0"/>
                          <a:cs typeface="Arial" panose="020B0604020202020204" pitchFamily="34" charset="0"/>
                        </a:rPr>
                        <a:t>16</a:t>
                      </a:r>
                    </a:p>
                  </a:txBody>
                  <a:tcPr/>
                </a:tc>
                <a:tc>
                  <a:txBody>
                    <a:bodyPr/>
                    <a:lstStyle/>
                    <a:p>
                      <a:r>
                        <a:rPr lang="en-HK" sz="1800" dirty="0">
                          <a:latin typeface="Arial" panose="020B0604020202020204" pitchFamily="34" charset="0"/>
                          <a:cs typeface="Arial" panose="020B0604020202020204" pitchFamily="34" charset="0"/>
                        </a:rPr>
                        <a:t>8</a:t>
                      </a:r>
                    </a:p>
                  </a:txBody>
                  <a:tcPr/>
                </a:tc>
                <a:tc>
                  <a:txBody>
                    <a:bodyPr/>
                    <a:lstStyle/>
                    <a:p>
                      <a:r>
                        <a:rPr lang="en-HK" sz="1800" dirty="0">
                          <a:latin typeface="Arial" panose="020B0604020202020204" pitchFamily="34" charset="0"/>
                          <a:cs typeface="Arial" panose="020B0604020202020204" pitchFamily="34" charset="0"/>
                        </a:rPr>
                        <a:t>(2)</a:t>
                      </a:r>
                    </a:p>
                  </a:txBody>
                  <a:tcPr/>
                </a:tc>
                <a:extLst>
                  <a:ext uri="{0D108BD9-81ED-4DB2-BD59-A6C34878D82A}">
                    <a16:rowId xmlns:a16="http://schemas.microsoft.com/office/drawing/2014/main" val="82647071"/>
                  </a:ext>
                </a:extLst>
              </a:tr>
              <a:tr h="334716">
                <a:tc>
                  <a:txBody>
                    <a:bodyPr/>
                    <a:lstStyle/>
                    <a:p>
                      <a:pPr marL="0" algn="l" defTabSz="914400" rtl="0" eaLnBrk="1" latinLnBrk="0" hangingPunct="1"/>
                      <a:r>
                        <a:rPr lang="en-HK" sz="1800" kern="1200" dirty="0">
                          <a:solidFill>
                            <a:schemeClr val="dk1"/>
                          </a:solidFill>
                          <a:latin typeface="Arial" panose="020B0604020202020204" pitchFamily="34" charset="0"/>
                          <a:ea typeface="+mn-ea"/>
                          <a:cs typeface="Arial" panose="020B0604020202020204" pitchFamily="34" charset="0"/>
                        </a:rPr>
                        <a:t>Output(B)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sz="1800" dirty="0">
                          <a:latin typeface="Arial" panose="020B0604020202020204" pitchFamily="34" charset="0"/>
                          <a:cs typeface="Arial" panose="020B0604020202020204" pitchFamily="34" charset="0"/>
                        </a:rPr>
                        <a:t>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sz="1800" dirty="0">
                          <a:latin typeface="Arial" panose="020B0604020202020204" pitchFamily="34" charset="0"/>
                          <a:cs typeface="Arial" panose="020B0604020202020204" pitchFamily="34" charset="0"/>
                        </a:rPr>
                        <a:t>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sz="1800" dirty="0">
                          <a:latin typeface="Arial" panose="020B0604020202020204" pitchFamily="34" charset="0"/>
                          <a:cs typeface="Arial" panose="020B0604020202020204" pitchFamily="34" charset="0"/>
                        </a:rPr>
                        <a:t>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sz="1800" dirty="0">
                          <a:latin typeface="Arial" panose="020B0604020202020204" pitchFamily="34" charset="0"/>
                          <a:cs typeface="Arial" panose="020B0604020202020204" pitchFamily="34" charset="0"/>
                        </a:rPr>
                        <a:t>16</a:t>
                      </a:r>
                    </a:p>
                  </a:txBody>
                  <a:tcPr/>
                </a:tc>
                <a:tc>
                  <a:txBody>
                    <a:bodyPr/>
                    <a:lstStyle/>
                    <a:p>
                      <a:r>
                        <a:rPr lang="en-HK" sz="1800" dirty="0">
                          <a:latin typeface="Arial" panose="020B0604020202020204" pitchFamily="34" charset="0"/>
                          <a:cs typeface="Arial" panose="020B0604020202020204" pitchFamily="34" charset="0"/>
                        </a:rPr>
                        <a:t>16</a:t>
                      </a:r>
                    </a:p>
                  </a:txBody>
                  <a:tcPr/>
                </a:tc>
                <a:tc>
                  <a:txBody>
                    <a:bodyPr/>
                    <a:lstStyle/>
                    <a:p>
                      <a:r>
                        <a:rPr lang="en-HK" sz="1800" dirty="0">
                          <a:latin typeface="Arial" panose="020B0604020202020204" pitchFamily="34" charset="0"/>
                          <a:cs typeface="Arial" panose="020B0604020202020204" pitchFamily="34" charset="0"/>
                        </a:rPr>
                        <a:t>(2)</a:t>
                      </a:r>
                    </a:p>
                  </a:txBody>
                  <a:tcPr/>
                </a:tc>
                <a:extLst>
                  <a:ext uri="{0D108BD9-81ED-4DB2-BD59-A6C34878D82A}">
                    <a16:rowId xmlns:a16="http://schemas.microsoft.com/office/drawing/2014/main" val="2685448345"/>
                  </a:ext>
                </a:extLst>
              </a:tr>
              <a:tr h="334716">
                <a:tc>
                  <a:txBody>
                    <a:bodyPr/>
                    <a:lstStyle/>
                    <a:p>
                      <a:pPr marL="0" algn="l" defTabSz="914400" rtl="0" eaLnBrk="1" latinLnBrk="0" hangingPunct="1"/>
                      <a:endParaRPr lang="en-HK" sz="1800"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HK" sz="18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HK" sz="18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HK" sz="18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HK" sz="1800" dirty="0">
                        <a:latin typeface="Arial" panose="020B0604020202020204" pitchFamily="34" charset="0"/>
                        <a:cs typeface="Arial" panose="020B0604020202020204" pitchFamily="34" charset="0"/>
                      </a:endParaRPr>
                    </a:p>
                  </a:txBody>
                  <a:tcPr/>
                </a:tc>
                <a:tc>
                  <a:txBody>
                    <a:bodyPr/>
                    <a:lstStyle/>
                    <a:p>
                      <a:endParaRPr lang="en-HK" sz="1800" dirty="0">
                        <a:latin typeface="Arial" panose="020B0604020202020204" pitchFamily="34" charset="0"/>
                        <a:cs typeface="Arial" panose="020B0604020202020204" pitchFamily="34" charset="0"/>
                      </a:endParaRPr>
                    </a:p>
                  </a:txBody>
                  <a:tcPr/>
                </a:tc>
                <a:tc>
                  <a:txBody>
                    <a:bodyPr/>
                    <a:lstStyle/>
                    <a:p>
                      <a:r>
                        <a:rPr lang="en-HK" sz="1800" dirty="0">
                          <a:latin typeface="Arial" panose="020B0604020202020204" pitchFamily="34" charset="0"/>
                          <a:cs typeface="Arial" panose="020B0604020202020204" pitchFamily="34" charset="0"/>
                        </a:rPr>
                        <a:t>&lt;COMMIT T&gt; (3)</a:t>
                      </a:r>
                    </a:p>
                  </a:txBody>
                  <a:tcPr/>
                </a:tc>
                <a:extLst>
                  <a:ext uri="{0D108BD9-81ED-4DB2-BD59-A6C34878D82A}">
                    <a16:rowId xmlns:a16="http://schemas.microsoft.com/office/drawing/2014/main" val="3360920180"/>
                  </a:ext>
                </a:extLst>
              </a:tr>
              <a:tr h="334716">
                <a:tc>
                  <a:txBody>
                    <a:bodyPr/>
                    <a:lstStyle/>
                    <a:p>
                      <a:pPr marL="0" algn="l" defTabSz="914400" rtl="0" eaLnBrk="1" latinLnBrk="0" hangingPunct="1"/>
                      <a:r>
                        <a:rPr lang="en-HK" sz="1800" kern="1200" dirty="0">
                          <a:solidFill>
                            <a:schemeClr val="dk1"/>
                          </a:solidFill>
                          <a:latin typeface="Arial" panose="020B0604020202020204" pitchFamily="34" charset="0"/>
                          <a:ea typeface="+mn-ea"/>
                          <a:cs typeface="Arial" panose="020B0604020202020204" pitchFamily="34" charset="0"/>
                        </a:rPr>
                        <a:t>FLUSH LOG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HK" sz="18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HK" sz="18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HK" sz="18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HK" sz="1800" dirty="0">
                        <a:latin typeface="Arial" panose="020B0604020202020204" pitchFamily="34" charset="0"/>
                        <a:cs typeface="Arial" panose="020B0604020202020204" pitchFamily="34" charset="0"/>
                      </a:endParaRPr>
                    </a:p>
                  </a:txBody>
                  <a:tcPr/>
                </a:tc>
                <a:tc>
                  <a:txBody>
                    <a:bodyPr/>
                    <a:lstStyle/>
                    <a:p>
                      <a:endParaRPr lang="en-HK" sz="1800" dirty="0">
                        <a:latin typeface="Arial" panose="020B0604020202020204" pitchFamily="34" charset="0"/>
                        <a:cs typeface="Arial" panose="020B0604020202020204" pitchFamily="34" charset="0"/>
                      </a:endParaRPr>
                    </a:p>
                  </a:txBody>
                  <a:tcPr/>
                </a:tc>
                <a:tc>
                  <a:txBody>
                    <a:bodyPr/>
                    <a:lstStyle/>
                    <a:p>
                      <a:endParaRPr lang="en-HK"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4500639"/>
                  </a:ext>
                </a:extLst>
              </a:tr>
            </a:tbl>
          </a:graphicData>
        </a:graphic>
      </p:graphicFrame>
    </p:spTree>
    <p:extLst>
      <p:ext uri="{BB962C8B-B14F-4D97-AF65-F5344CB8AC3E}">
        <p14:creationId xmlns:p14="http://schemas.microsoft.com/office/powerpoint/2010/main" val="24438012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736F3-E7C1-464A-8383-6CFC40195BCC}"/>
              </a:ext>
            </a:extLst>
          </p:cNvPr>
          <p:cNvSpPr>
            <a:spLocks noGrp="1"/>
          </p:cNvSpPr>
          <p:nvPr>
            <p:ph type="title"/>
          </p:nvPr>
        </p:nvSpPr>
        <p:spPr/>
        <p:txBody>
          <a:bodyPr/>
          <a:lstStyle/>
          <a:p>
            <a:r>
              <a:rPr lang="en-US" altLang="en-US" dirty="0"/>
              <a:t>Recovery Using Undo-Logging (1/2)</a:t>
            </a:r>
            <a:endParaRPr lang="en-HK" dirty="0"/>
          </a:p>
        </p:txBody>
      </p:sp>
      <p:sp>
        <p:nvSpPr>
          <p:cNvPr id="3" name="Content Placeholder 2">
            <a:extLst>
              <a:ext uri="{FF2B5EF4-FFF2-40B4-BE49-F238E27FC236}">
                <a16:creationId xmlns:a16="http://schemas.microsoft.com/office/drawing/2014/main" id="{7E21CD5C-F216-425E-B03F-F297FC9D1F6C}"/>
              </a:ext>
            </a:extLst>
          </p:cNvPr>
          <p:cNvSpPr>
            <a:spLocks noGrp="1"/>
          </p:cNvSpPr>
          <p:nvPr>
            <p:ph idx="1"/>
          </p:nvPr>
        </p:nvSpPr>
        <p:spPr/>
        <p:txBody>
          <a:bodyPr>
            <a:normAutofit fontScale="92500" lnSpcReduction="10000"/>
          </a:bodyPr>
          <a:lstStyle/>
          <a:p>
            <a:r>
              <a:rPr lang="en-US" altLang="en-US" sz="2400" dirty="0"/>
              <a:t>Suppose a system failure occurs while a transaction is committing. It is possible certain changes made by the transaction were written to disk while others changes never reached the disk</a:t>
            </a:r>
          </a:p>
          <a:p>
            <a:r>
              <a:rPr lang="en-US" altLang="en-US" sz="2400" dirty="0"/>
              <a:t>Recovery manager has to REMOVE the partial changes of a transaction</a:t>
            </a:r>
          </a:p>
          <a:p>
            <a:r>
              <a:rPr lang="en-US" altLang="en-US" sz="2400" dirty="0"/>
              <a:t>If there is a log record &lt;COMMIT T&gt;, by undo rule U2, all changes made by T were previously written to disk</a:t>
            </a:r>
          </a:p>
          <a:p>
            <a:r>
              <a:rPr lang="en-US" altLang="en-US" sz="2400" dirty="0"/>
              <a:t>If we find &lt;START T&gt; on the log but no &lt;COMMIT T&gt; record, T may be incomplete and must be undone</a:t>
            </a:r>
          </a:p>
          <a:p>
            <a:r>
              <a:rPr lang="en-US" altLang="en-US" sz="2400" dirty="0"/>
              <a:t>Rule U1 assures that if T changed X on disk before the crash, there will be a &lt;T, X, v&gt; record on the log, and that record will have been copied to  disk before the crash. During recovery, we must write the value v for X</a:t>
            </a:r>
          </a:p>
          <a:p>
            <a:endParaRPr lang="en-HK" dirty="0"/>
          </a:p>
        </p:txBody>
      </p:sp>
      <p:sp>
        <p:nvSpPr>
          <p:cNvPr id="4" name="Slide Number Placeholder 3">
            <a:extLst>
              <a:ext uri="{FF2B5EF4-FFF2-40B4-BE49-F238E27FC236}">
                <a16:creationId xmlns:a16="http://schemas.microsoft.com/office/drawing/2014/main" id="{428D15AD-F6B3-4F8E-A9BF-98269D1FBFEA}"/>
              </a:ext>
            </a:extLst>
          </p:cNvPr>
          <p:cNvSpPr>
            <a:spLocks noGrp="1"/>
          </p:cNvSpPr>
          <p:nvPr>
            <p:ph type="sldNum" sz="quarter" idx="12"/>
          </p:nvPr>
        </p:nvSpPr>
        <p:spPr/>
        <p:txBody>
          <a:bodyPr/>
          <a:lstStyle/>
          <a:p>
            <a:fld id="{D57F1E4F-1CFF-5643-939E-217C01CDF565}" type="slidenum">
              <a:rPr lang="en-US" smtClean="0"/>
              <a:pPr/>
              <a:t>42</a:t>
            </a:fld>
            <a:endParaRPr lang="en-US" dirty="0"/>
          </a:p>
        </p:txBody>
      </p:sp>
    </p:spTree>
    <p:extLst>
      <p:ext uri="{BB962C8B-B14F-4D97-AF65-F5344CB8AC3E}">
        <p14:creationId xmlns:p14="http://schemas.microsoft.com/office/powerpoint/2010/main" val="34066315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2A158-3918-49C6-91E4-4ED3F730AC21}"/>
              </a:ext>
            </a:extLst>
          </p:cNvPr>
          <p:cNvSpPr>
            <a:spLocks noGrp="1"/>
          </p:cNvSpPr>
          <p:nvPr>
            <p:ph type="title"/>
          </p:nvPr>
        </p:nvSpPr>
        <p:spPr/>
        <p:txBody>
          <a:bodyPr/>
          <a:lstStyle/>
          <a:p>
            <a:r>
              <a:rPr lang="en-US" altLang="en-US" dirty="0"/>
              <a:t>Recovery Using Undo-Logging (2/2)</a:t>
            </a:r>
            <a:endParaRPr lang="en-HK" dirty="0"/>
          </a:p>
        </p:txBody>
      </p:sp>
      <p:sp>
        <p:nvSpPr>
          <p:cNvPr id="3" name="Content Placeholder 2">
            <a:extLst>
              <a:ext uri="{FF2B5EF4-FFF2-40B4-BE49-F238E27FC236}">
                <a16:creationId xmlns:a16="http://schemas.microsoft.com/office/drawing/2014/main" id="{330FE915-2EC4-4E45-97EF-E39B8F0B39C4}"/>
              </a:ext>
            </a:extLst>
          </p:cNvPr>
          <p:cNvSpPr>
            <a:spLocks noGrp="1"/>
          </p:cNvSpPr>
          <p:nvPr>
            <p:ph idx="1"/>
          </p:nvPr>
        </p:nvSpPr>
        <p:spPr/>
        <p:txBody>
          <a:bodyPr>
            <a:normAutofit/>
          </a:bodyPr>
          <a:lstStyle/>
          <a:p>
            <a:r>
              <a:rPr lang="en-US" altLang="en-US" sz="2000" dirty="0"/>
              <a:t>The recovery manager scans the log from the end and remembers all those transactions T for which it has a &lt;COMMIT T&gt; record or an &lt;ABORT T&gt; record</a:t>
            </a:r>
          </a:p>
          <a:p>
            <a:r>
              <a:rPr lang="en-US" altLang="en-US" sz="2000" dirty="0"/>
              <a:t>If it sees a record &lt;T, X, v&gt;</a:t>
            </a:r>
            <a:endParaRPr lang="en-US" altLang="en-US" sz="1600" dirty="0"/>
          </a:p>
          <a:p>
            <a:pPr lvl="1"/>
            <a:r>
              <a:rPr lang="en-US" altLang="en-US" dirty="0"/>
              <a:t>If T is a transaction whose COMMIT record has been seen, do nothing. T is committed and must not be undone</a:t>
            </a:r>
          </a:p>
          <a:p>
            <a:pPr lvl="1"/>
            <a:r>
              <a:rPr lang="en-US" altLang="en-US" dirty="0"/>
              <a:t>Otherwise, T is an incomplete transaction, or an aborted transaction. The recovery manager must change the value of X in the database to v in case X had been altered just before the crash</a:t>
            </a:r>
          </a:p>
          <a:p>
            <a:pPr lvl="1"/>
            <a:r>
              <a:rPr lang="en-US" altLang="en-US" dirty="0"/>
              <a:t>After making the changes, the recovery manager must write a log record &lt;ABORT T&gt; for each incomplete transaction that was not previously aborted and the flush the log </a:t>
            </a:r>
          </a:p>
          <a:p>
            <a:endParaRPr lang="en-US" altLang="en-US" sz="2000" dirty="0"/>
          </a:p>
          <a:p>
            <a:endParaRPr lang="en-HK" dirty="0"/>
          </a:p>
        </p:txBody>
      </p:sp>
      <p:sp>
        <p:nvSpPr>
          <p:cNvPr id="4" name="Slide Number Placeholder 3">
            <a:extLst>
              <a:ext uri="{FF2B5EF4-FFF2-40B4-BE49-F238E27FC236}">
                <a16:creationId xmlns:a16="http://schemas.microsoft.com/office/drawing/2014/main" id="{F3B021C5-16B4-4DA3-92D8-C4B32DD7D11D}"/>
              </a:ext>
            </a:extLst>
          </p:cNvPr>
          <p:cNvSpPr>
            <a:spLocks noGrp="1"/>
          </p:cNvSpPr>
          <p:nvPr>
            <p:ph type="sldNum" sz="quarter" idx="12"/>
          </p:nvPr>
        </p:nvSpPr>
        <p:spPr/>
        <p:txBody>
          <a:bodyPr/>
          <a:lstStyle/>
          <a:p>
            <a:fld id="{D57F1E4F-1CFF-5643-939E-217C01CDF565}" type="slidenum">
              <a:rPr lang="en-US" smtClean="0"/>
              <a:pPr/>
              <a:t>43</a:t>
            </a:fld>
            <a:endParaRPr lang="en-US" dirty="0"/>
          </a:p>
        </p:txBody>
      </p:sp>
    </p:spTree>
    <p:extLst>
      <p:ext uri="{BB962C8B-B14F-4D97-AF65-F5344CB8AC3E}">
        <p14:creationId xmlns:p14="http://schemas.microsoft.com/office/powerpoint/2010/main" val="34395044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939B0-C795-4F16-9409-0EA8208EE39C}"/>
              </a:ext>
            </a:extLst>
          </p:cNvPr>
          <p:cNvSpPr>
            <a:spLocks noGrp="1"/>
          </p:cNvSpPr>
          <p:nvPr>
            <p:ph type="title"/>
          </p:nvPr>
        </p:nvSpPr>
        <p:spPr/>
        <p:txBody>
          <a:bodyPr/>
          <a:lstStyle/>
          <a:p>
            <a:r>
              <a:rPr lang="en-US" altLang="en-US" dirty="0"/>
              <a:t>Redo Logging for Recovery</a:t>
            </a:r>
            <a:endParaRPr lang="en-HK" dirty="0"/>
          </a:p>
        </p:txBody>
      </p:sp>
      <p:sp>
        <p:nvSpPr>
          <p:cNvPr id="3" name="Content Placeholder 2">
            <a:extLst>
              <a:ext uri="{FF2B5EF4-FFF2-40B4-BE49-F238E27FC236}">
                <a16:creationId xmlns:a16="http://schemas.microsoft.com/office/drawing/2014/main" id="{13C0A180-04EE-4099-B869-17D88C70D5EC}"/>
              </a:ext>
            </a:extLst>
          </p:cNvPr>
          <p:cNvSpPr>
            <a:spLocks noGrp="1"/>
          </p:cNvSpPr>
          <p:nvPr>
            <p:ph idx="1"/>
          </p:nvPr>
        </p:nvSpPr>
        <p:spPr/>
        <p:txBody>
          <a:bodyPr/>
          <a:lstStyle/>
          <a:p>
            <a:r>
              <a:rPr lang="en-US" altLang="en-US" sz="2000" dirty="0"/>
              <a:t>Undo logging has a potential problem that we cannot commit a transaction without first writing all changed data to disk (flush </a:t>
            </a:r>
            <a:r>
              <a:rPr lang="en-US" altLang="en-US" sz="2000" dirty="0">
                <a:sym typeface="Symbol" panose="05050102010706020507" pitchFamily="18" charset="2"/>
              </a:rPr>
              <a:t></a:t>
            </a:r>
            <a:r>
              <a:rPr lang="en-US" altLang="en-US" sz="2000" dirty="0"/>
              <a:t> commit)</a:t>
            </a:r>
          </a:p>
          <a:p>
            <a:r>
              <a:rPr lang="en-US" altLang="en-US" sz="2000" dirty="0"/>
              <a:t>Differences between redo and undo logging</a:t>
            </a:r>
          </a:p>
          <a:p>
            <a:pPr lvl="1"/>
            <a:r>
              <a:rPr lang="en-US" altLang="en-US" dirty="0"/>
              <a:t>While undo logging cancels the effect of incomplete transactions and ignores committed ones during recovery, redo logging ignores incomplete transactions and repeats the changes made by committed transactions</a:t>
            </a:r>
          </a:p>
          <a:p>
            <a:pPr lvl="1"/>
            <a:r>
              <a:rPr lang="en-US" altLang="en-US" dirty="0"/>
              <a:t>While undo logging requires us to write changed database elements to disk before the COMMIT log records reaches disk, redo logging requires that the COMMIT record appears on disk before any changed values reach disk</a:t>
            </a:r>
          </a:p>
          <a:p>
            <a:endParaRPr lang="en-HK" dirty="0"/>
          </a:p>
        </p:txBody>
      </p:sp>
      <p:sp>
        <p:nvSpPr>
          <p:cNvPr id="4" name="Slide Number Placeholder 3">
            <a:extLst>
              <a:ext uri="{FF2B5EF4-FFF2-40B4-BE49-F238E27FC236}">
                <a16:creationId xmlns:a16="http://schemas.microsoft.com/office/drawing/2014/main" id="{18B98C76-F3BC-466F-8128-A7F836381CA8}"/>
              </a:ext>
            </a:extLst>
          </p:cNvPr>
          <p:cNvSpPr>
            <a:spLocks noGrp="1"/>
          </p:cNvSpPr>
          <p:nvPr>
            <p:ph type="sldNum" sz="quarter" idx="12"/>
          </p:nvPr>
        </p:nvSpPr>
        <p:spPr/>
        <p:txBody>
          <a:bodyPr/>
          <a:lstStyle/>
          <a:p>
            <a:fld id="{D57F1E4F-1CFF-5643-939E-217C01CDF565}" type="slidenum">
              <a:rPr lang="en-US" smtClean="0"/>
              <a:pPr/>
              <a:t>44</a:t>
            </a:fld>
            <a:endParaRPr lang="en-US" dirty="0"/>
          </a:p>
        </p:txBody>
      </p:sp>
    </p:spTree>
    <p:extLst>
      <p:ext uri="{BB962C8B-B14F-4D97-AF65-F5344CB8AC3E}">
        <p14:creationId xmlns:p14="http://schemas.microsoft.com/office/powerpoint/2010/main" val="35295341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1C3E5-CE2A-482E-8757-F6CEB6A78D2B}"/>
              </a:ext>
            </a:extLst>
          </p:cNvPr>
          <p:cNvSpPr>
            <a:spLocks noGrp="1"/>
          </p:cNvSpPr>
          <p:nvPr>
            <p:ph type="title"/>
          </p:nvPr>
        </p:nvSpPr>
        <p:spPr/>
        <p:txBody>
          <a:bodyPr/>
          <a:lstStyle/>
          <a:p>
            <a:r>
              <a:rPr lang="en-US" altLang="en-US" dirty="0"/>
              <a:t>Redo Logging Rules</a:t>
            </a:r>
            <a:endParaRPr lang="en-HK" dirty="0"/>
          </a:p>
        </p:txBody>
      </p:sp>
      <p:sp>
        <p:nvSpPr>
          <p:cNvPr id="3" name="Content Placeholder 2">
            <a:extLst>
              <a:ext uri="{FF2B5EF4-FFF2-40B4-BE49-F238E27FC236}">
                <a16:creationId xmlns:a16="http://schemas.microsoft.com/office/drawing/2014/main" id="{B8C09C1A-221C-4347-8ED1-61A9915D4962}"/>
              </a:ext>
            </a:extLst>
          </p:cNvPr>
          <p:cNvSpPr>
            <a:spLocks noGrp="1"/>
          </p:cNvSpPr>
          <p:nvPr>
            <p:ph idx="1"/>
          </p:nvPr>
        </p:nvSpPr>
        <p:spPr/>
        <p:txBody>
          <a:bodyPr>
            <a:normAutofit/>
          </a:bodyPr>
          <a:lstStyle/>
          <a:p>
            <a:r>
              <a:rPr lang="en-US" altLang="en-US" sz="2000" dirty="0"/>
              <a:t>R1: before modifying any database element X on disk, it is necessary that all log records pertaining to this modification of X, including both the update record &lt;T, X, v&gt; (v is the new value) and &lt;COMMIT T&gt; record, must appear on disk</a:t>
            </a:r>
          </a:p>
          <a:p>
            <a:r>
              <a:rPr lang="en-US" altLang="en-US" sz="2000" dirty="0"/>
              <a:t>The order in which material associated with one transaction gets to written to disk is:</a:t>
            </a:r>
          </a:p>
          <a:p>
            <a:pPr marL="815975" lvl="1" indent="-457200">
              <a:buFont typeface="+mj-lt"/>
              <a:buAutoNum type="arabicPeriod"/>
            </a:pPr>
            <a:r>
              <a:rPr lang="en-US" altLang="en-US" dirty="0"/>
              <a:t>The log record indicating changed database elements</a:t>
            </a:r>
          </a:p>
          <a:p>
            <a:pPr marL="815975" lvl="1" indent="-457200">
              <a:buFont typeface="+mj-lt"/>
              <a:buAutoNum type="arabicPeriod"/>
            </a:pPr>
            <a:r>
              <a:rPr lang="en-US" altLang="en-US" dirty="0"/>
              <a:t>The COMMIT log record</a:t>
            </a:r>
          </a:p>
          <a:p>
            <a:pPr marL="815975" lvl="1" indent="-457200">
              <a:buFont typeface="+mj-lt"/>
              <a:buAutoNum type="arabicPeriod"/>
            </a:pPr>
            <a:r>
              <a:rPr lang="en-US" altLang="en-US" dirty="0"/>
              <a:t>The changed database elements themselves</a:t>
            </a:r>
          </a:p>
          <a:p>
            <a:r>
              <a:rPr lang="en-US" altLang="en-US" sz="2000" dirty="0"/>
              <a:t>Undo: Log </a:t>
            </a:r>
            <a:r>
              <a:rPr lang="en-US" altLang="en-US" sz="2000" dirty="0">
                <a:sym typeface="Symbol" panose="05050102010706020507" pitchFamily="18" charset="2"/>
              </a:rPr>
              <a:t></a:t>
            </a:r>
            <a:r>
              <a:rPr lang="en-US" altLang="en-US" sz="2000" dirty="0"/>
              <a:t> change </a:t>
            </a:r>
            <a:r>
              <a:rPr lang="en-US" altLang="en-US" sz="2000" dirty="0">
                <a:sym typeface="Symbol" panose="05050102010706020507" pitchFamily="18" charset="2"/>
              </a:rPr>
              <a:t></a:t>
            </a:r>
            <a:r>
              <a:rPr lang="en-US" altLang="en-US" sz="2000" dirty="0"/>
              <a:t> COMMIT</a:t>
            </a:r>
          </a:p>
          <a:p>
            <a:r>
              <a:rPr lang="en-US" altLang="en-US" sz="2000" dirty="0"/>
              <a:t>Redo: Log </a:t>
            </a:r>
            <a:r>
              <a:rPr lang="en-US" altLang="en-US" sz="2000" dirty="0">
                <a:sym typeface="Symbol" panose="05050102010706020507" pitchFamily="18" charset="2"/>
              </a:rPr>
              <a:t> </a:t>
            </a:r>
            <a:r>
              <a:rPr lang="en-US" altLang="en-US" sz="2000" dirty="0"/>
              <a:t>COMMIT </a:t>
            </a:r>
            <a:r>
              <a:rPr lang="en-US" altLang="en-US" sz="2000" dirty="0">
                <a:sym typeface="Symbol" panose="05050102010706020507" pitchFamily="18" charset="2"/>
              </a:rPr>
              <a:t></a:t>
            </a:r>
            <a:r>
              <a:rPr lang="en-US" altLang="en-US" sz="2000" dirty="0"/>
              <a:t> change</a:t>
            </a:r>
          </a:p>
          <a:p>
            <a:endParaRPr lang="en-HK" dirty="0"/>
          </a:p>
        </p:txBody>
      </p:sp>
      <p:sp>
        <p:nvSpPr>
          <p:cNvPr id="4" name="Slide Number Placeholder 3">
            <a:extLst>
              <a:ext uri="{FF2B5EF4-FFF2-40B4-BE49-F238E27FC236}">
                <a16:creationId xmlns:a16="http://schemas.microsoft.com/office/drawing/2014/main" id="{A2AF989F-54AA-4657-AC9A-79119779F1C7}"/>
              </a:ext>
            </a:extLst>
          </p:cNvPr>
          <p:cNvSpPr>
            <a:spLocks noGrp="1"/>
          </p:cNvSpPr>
          <p:nvPr>
            <p:ph type="sldNum" sz="quarter" idx="12"/>
          </p:nvPr>
        </p:nvSpPr>
        <p:spPr/>
        <p:txBody>
          <a:bodyPr/>
          <a:lstStyle/>
          <a:p>
            <a:fld id="{D57F1E4F-1CFF-5643-939E-217C01CDF565}" type="slidenum">
              <a:rPr lang="en-US" smtClean="0"/>
              <a:pPr/>
              <a:t>45</a:t>
            </a:fld>
            <a:endParaRPr lang="en-US" dirty="0"/>
          </a:p>
        </p:txBody>
      </p:sp>
    </p:spTree>
    <p:extLst>
      <p:ext uri="{BB962C8B-B14F-4D97-AF65-F5344CB8AC3E}">
        <p14:creationId xmlns:p14="http://schemas.microsoft.com/office/powerpoint/2010/main" val="9048653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B0B09-FE3C-48DF-9B47-26F19DCBC46D}"/>
              </a:ext>
            </a:extLst>
          </p:cNvPr>
          <p:cNvSpPr>
            <a:spLocks noGrp="1"/>
          </p:cNvSpPr>
          <p:nvPr>
            <p:ph type="title"/>
          </p:nvPr>
        </p:nvSpPr>
        <p:spPr/>
        <p:txBody>
          <a:bodyPr/>
          <a:lstStyle/>
          <a:p>
            <a:r>
              <a:rPr lang="en-HK" dirty="0"/>
              <a:t>Redo Rules and Actions</a:t>
            </a:r>
          </a:p>
        </p:txBody>
      </p:sp>
      <p:sp>
        <p:nvSpPr>
          <p:cNvPr id="3" name="Content Placeholder 2">
            <a:extLst>
              <a:ext uri="{FF2B5EF4-FFF2-40B4-BE49-F238E27FC236}">
                <a16:creationId xmlns:a16="http://schemas.microsoft.com/office/drawing/2014/main" id="{38AF75EA-4EEE-4A79-A422-E57FFE312FBE}"/>
              </a:ext>
            </a:extLst>
          </p:cNvPr>
          <p:cNvSpPr>
            <a:spLocks noGrp="1"/>
          </p:cNvSpPr>
          <p:nvPr>
            <p:ph idx="1"/>
          </p:nvPr>
        </p:nvSpPr>
        <p:spPr/>
        <p:txBody>
          <a:bodyPr/>
          <a:lstStyle/>
          <a:p>
            <a:endParaRPr lang="en-HK"/>
          </a:p>
        </p:txBody>
      </p:sp>
      <p:sp>
        <p:nvSpPr>
          <p:cNvPr id="4" name="Slide Number Placeholder 3">
            <a:extLst>
              <a:ext uri="{FF2B5EF4-FFF2-40B4-BE49-F238E27FC236}">
                <a16:creationId xmlns:a16="http://schemas.microsoft.com/office/drawing/2014/main" id="{DD86CDC9-912B-4E9A-80AC-7A6C23697A3D}"/>
              </a:ext>
            </a:extLst>
          </p:cNvPr>
          <p:cNvSpPr>
            <a:spLocks noGrp="1"/>
          </p:cNvSpPr>
          <p:nvPr>
            <p:ph type="sldNum" sz="quarter" idx="12"/>
          </p:nvPr>
        </p:nvSpPr>
        <p:spPr/>
        <p:txBody>
          <a:bodyPr/>
          <a:lstStyle/>
          <a:p>
            <a:fld id="{D57F1E4F-1CFF-5643-939E-217C01CDF565}" type="slidenum">
              <a:rPr lang="en-US" smtClean="0"/>
              <a:pPr/>
              <a:t>46</a:t>
            </a:fld>
            <a:endParaRPr lang="en-US" dirty="0"/>
          </a:p>
        </p:txBody>
      </p:sp>
      <p:graphicFrame>
        <p:nvGraphicFramePr>
          <p:cNvPr id="6" name="Content Placeholder 23">
            <a:extLst>
              <a:ext uri="{FF2B5EF4-FFF2-40B4-BE49-F238E27FC236}">
                <a16:creationId xmlns:a16="http://schemas.microsoft.com/office/drawing/2014/main" id="{E040673E-BBA2-4027-955D-79A6D7F2C564}"/>
              </a:ext>
            </a:extLst>
          </p:cNvPr>
          <p:cNvGraphicFramePr>
            <a:graphicFrameLocks/>
          </p:cNvGraphicFramePr>
          <p:nvPr>
            <p:extLst>
              <p:ext uri="{D42A27DB-BD31-4B8C-83A1-F6EECF244321}">
                <p14:modId xmlns:p14="http://schemas.microsoft.com/office/powerpoint/2010/main" val="331688358"/>
              </p:ext>
            </p:extLst>
          </p:nvPr>
        </p:nvGraphicFramePr>
        <p:xfrm>
          <a:off x="685799" y="1970655"/>
          <a:ext cx="10820402" cy="4389120"/>
        </p:xfrm>
        <a:graphic>
          <a:graphicData uri="http://schemas.openxmlformats.org/drawingml/2006/table">
            <a:tbl>
              <a:tblPr firstRow="1" bandRow="1">
                <a:tableStyleId>{93296810-A885-4BE3-A3E7-6D5BEEA58F35}</a:tableStyleId>
              </a:tblPr>
              <a:tblGrid>
                <a:gridCol w="1665838">
                  <a:extLst>
                    <a:ext uri="{9D8B030D-6E8A-4147-A177-3AD203B41FA5}">
                      <a16:colId xmlns:a16="http://schemas.microsoft.com/office/drawing/2014/main" val="839078659"/>
                    </a:ext>
                  </a:extLst>
                </a:gridCol>
                <a:gridCol w="986418">
                  <a:extLst>
                    <a:ext uri="{9D8B030D-6E8A-4147-A177-3AD203B41FA5}">
                      <a16:colId xmlns:a16="http://schemas.microsoft.com/office/drawing/2014/main" val="3790767172"/>
                    </a:ext>
                  </a:extLst>
                </a:gridCol>
                <a:gridCol w="1102171">
                  <a:extLst>
                    <a:ext uri="{9D8B030D-6E8A-4147-A177-3AD203B41FA5}">
                      <a16:colId xmlns:a16="http://schemas.microsoft.com/office/drawing/2014/main" val="2623961408"/>
                    </a:ext>
                  </a:extLst>
                </a:gridCol>
                <a:gridCol w="1238054">
                  <a:extLst>
                    <a:ext uri="{9D8B030D-6E8A-4147-A177-3AD203B41FA5}">
                      <a16:colId xmlns:a16="http://schemas.microsoft.com/office/drawing/2014/main" val="1273235020"/>
                    </a:ext>
                  </a:extLst>
                </a:gridCol>
                <a:gridCol w="1162564">
                  <a:extLst>
                    <a:ext uri="{9D8B030D-6E8A-4147-A177-3AD203B41FA5}">
                      <a16:colId xmlns:a16="http://schemas.microsoft.com/office/drawing/2014/main" val="1218981795"/>
                    </a:ext>
                  </a:extLst>
                </a:gridCol>
                <a:gridCol w="1575250">
                  <a:extLst>
                    <a:ext uri="{9D8B030D-6E8A-4147-A177-3AD203B41FA5}">
                      <a16:colId xmlns:a16="http://schemas.microsoft.com/office/drawing/2014/main" val="3490563079"/>
                    </a:ext>
                  </a:extLst>
                </a:gridCol>
                <a:gridCol w="3090107">
                  <a:extLst>
                    <a:ext uri="{9D8B030D-6E8A-4147-A177-3AD203B41FA5}">
                      <a16:colId xmlns:a16="http://schemas.microsoft.com/office/drawing/2014/main" val="1645745966"/>
                    </a:ext>
                  </a:extLst>
                </a:gridCol>
              </a:tblGrid>
              <a:tr h="255783">
                <a:tc>
                  <a:txBody>
                    <a:bodyPr/>
                    <a:lstStyle/>
                    <a:p>
                      <a:r>
                        <a:rPr lang="en-US" altLang="zh-TW" sz="1800" dirty="0">
                          <a:latin typeface="Arial" panose="020B0604020202020204" pitchFamily="34" charset="0"/>
                          <a:cs typeface="Arial" panose="020B0604020202020204" pitchFamily="34" charset="0"/>
                        </a:rPr>
                        <a:t>A</a:t>
                      </a:r>
                      <a:r>
                        <a:rPr lang="en-HK" altLang="zh-TW" sz="1800" dirty="0" err="1">
                          <a:latin typeface="Arial" panose="020B0604020202020204" pitchFamily="34" charset="0"/>
                          <a:cs typeface="Arial" panose="020B0604020202020204" pitchFamily="34" charset="0"/>
                        </a:rPr>
                        <a:t>ction</a:t>
                      </a:r>
                      <a:endParaRPr lang="en-HK" sz="1800" baseline="-25000" dirty="0">
                        <a:latin typeface="Arial" panose="020B0604020202020204" pitchFamily="34" charset="0"/>
                        <a:cs typeface="Arial" panose="020B0604020202020204" pitchFamily="34" charset="0"/>
                      </a:endParaRPr>
                    </a:p>
                  </a:txBody>
                  <a:tcPr/>
                </a:tc>
                <a:tc>
                  <a:txBody>
                    <a:bodyPr/>
                    <a:lstStyle/>
                    <a:p>
                      <a:r>
                        <a:rPr lang="en-HK" sz="1800" b="1" kern="1200" dirty="0">
                          <a:solidFill>
                            <a:schemeClr val="lt1"/>
                          </a:solidFill>
                          <a:latin typeface="Arial" panose="020B0604020202020204" pitchFamily="34" charset="0"/>
                          <a:ea typeface="+mn-ea"/>
                          <a:cs typeface="Arial" panose="020B0604020202020204" pitchFamily="34" charset="0"/>
                        </a:rPr>
                        <a:t>t</a:t>
                      </a:r>
                    </a:p>
                  </a:txBody>
                  <a:tcPr/>
                </a:tc>
                <a:tc>
                  <a:txBody>
                    <a:bodyPr/>
                    <a:lstStyle/>
                    <a:p>
                      <a:r>
                        <a:rPr lang="en-HK" sz="1800" b="1" kern="1200" dirty="0">
                          <a:solidFill>
                            <a:schemeClr val="lt1"/>
                          </a:solidFill>
                          <a:latin typeface="Arial" panose="020B0604020202020204" pitchFamily="34" charset="0"/>
                          <a:ea typeface="+mn-ea"/>
                          <a:cs typeface="Arial" panose="020B0604020202020204" pitchFamily="34" charset="0"/>
                        </a:rPr>
                        <a:t>MEM A</a:t>
                      </a:r>
                    </a:p>
                  </a:txBody>
                  <a:tcPr/>
                </a:tc>
                <a:tc>
                  <a:txBody>
                    <a:bodyPr/>
                    <a:lstStyle/>
                    <a:p>
                      <a:r>
                        <a:rPr lang="en-HK" sz="1800" b="1" kern="1200" dirty="0">
                          <a:solidFill>
                            <a:schemeClr val="lt1"/>
                          </a:solidFill>
                          <a:latin typeface="Arial" panose="020B0604020202020204" pitchFamily="34" charset="0"/>
                          <a:ea typeface="+mn-ea"/>
                          <a:cs typeface="Arial" panose="020B0604020202020204" pitchFamily="34" charset="0"/>
                        </a:rPr>
                        <a:t>MEM B</a:t>
                      </a:r>
                    </a:p>
                  </a:txBody>
                  <a:tcPr/>
                </a:tc>
                <a:tc>
                  <a:txBody>
                    <a:bodyPr/>
                    <a:lstStyle/>
                    <a:p>
                      <a:r>
                        <a:rPr lang="en-HK" sz="1800" b="1" kern="1200" dirty="0">
                          <a:solidFill>
                            <a:schemeClr val="lt1"/>
                          </a:solidFill>
                          <a:latin typeface="Arial" panose="020B0604020202020204" pitchFamily="34" charset="0"/>
                          <a:ea typeface="+mn-ea"/>
                          <a:cs typeface="Arial" panose="020B0604020202020204" pitchFamily="34" charset="0"/>
                        </a:rPr>
                        <a:t>DISK A</a:t>
                      </a:r>
                    </a:p>
                  </a:txBody>
                  <a:tcPr/>
                </a:tc>
                <a:tc>
                  <a:txBody>
                    <a:bodyPr/>
                    <a:lstStyle/>
                    <a:p>
                      <a:pPr marL="0" algn="l" defTabSz="914400" rtl="0" eaLnBrk="1" latinLnBrk="0" hangingPunct="1"/>
                      <a:r>
                        <a:rPr lang="en-US" altLang="zh-TW" sz="1800" b="1" kern="1200" dirty="0">
                          <a:solidFill>
                            <a:schemeClr val="lt1"/>
                          </a:solidFill>
                          <a:latin typeface="Arial" panose="020B0604020202020204" pitchFamily="34" charset="0"/>
                          <a:ea typeface="+mn-ea"/>
                          <a:cs typeface="Arial" panose="020B0604020202020204" pitchFamily="34" charset="0"/>
                        </a:rPr>
                        <a:t>DISK B</a:t>
                      </a:r>
                      <a:endParaRPr lang="en-HK" sz="1800" b="1" kern="1200" baseline="-25000" dirty="0">
                        <a:solidFill>
                          <a:schemeClr val="lt1"/>
                        </a:solidFill>
                        <a:latin typeface="Arial" panose="020B0604020202020204" pitchFamily="34" charset="0"/>
                        <a:ea typeface="+mn-ea"/>
                        <a:cs typeface="Arial" panose="020B0604020202020204" pitchFamily="34" charset="0"/>
                      </a:endParaRPr>
                    </a:p>
                  </a:txBody>
                  <a:tcPr/>
                </a:tc>
                <a:tc>
                  <a:txBody>
                    <a:bodyPr/>
                    <a:lstStyle/>
                    <a:p>
                      <a:pPr marL="0" algn="l" defTabSz="914400" rtl="0" eaLnBrk="1" latinLnBrk="0" hangingPunct="1"/>
                      <a:r>
                        <a:rPr lang="en-HK" sz="1800" b="1" kern="1200" dirty="0">
                          <a:solidFill>
                            <a:schemeClr val="lt1"/>
                          </a:solidFill>
                          <a:latin typeface="Arial" panose="020B0604020202020204" pitchFamily="34" charset="0"/>
                          <a:ea typeface="+mn-ea"/>
                          <a:cs typeface="Arial" panose="020B0604020202020204" pitchFamily="34" charset="0"/>
                        </a:rPr>
                        <a:t>Log</a:t>
                      </a:r>
                    </a:p>
                  </a:txBody>
                  <a:tcPr/>
                </a:tc>
                <a:extLst>
                  <a:ext uri="{0D108BD9-81ED-4DB2-BD59-A6C34878D82A}">
                    <a16:rowId xmlns:a16="http://schemas.microsoft.com/office/drawing/2014/main" val="2871093079"/>
                  </a:ext>
                </a:extLst>
              </a:tr>
              <a:tr h="255783">
                <a:tc>
                  <a:txBody>
                    <a:bodyPr/>
                    <a:lstStyle/>
                    <a:p>
                      <a:endParaRPr lang="en-HK" sz="1800" dirty="0">
                        <a:latin typeface="Arial" panose="020B0604020202020204" pitchFamily="34" charset="0"/>
                        <a:cs typeface="Arial" panose="020B0604020202020204" pitchFamily="34" charset="0"/>
                      </a:endParaRPr>
                    </a:p>
                  </a:txBody>
                  <a:tcPr/>
                </a:tc>
                <a:tc>
                  <a:txBody>
                    <a:bodyPr/>
                    <a:lstStyle/>
                    <a:p>
                      <a:endParaRPr lang="en-HK" sz="1800">
                        <a:latin typeface="Arial" panose="020B0604020202020204" pitchFamily="34" charset="0"/>
                        <a:cs typeface="Arial" panose="020B0604020202020204" pitchFamily="34" charset="0"/>
                      </a:endParaRPr>
                    </a:p>
                  </a:txBody>
                  <a:tcPr/>
                </a:tc>
                <a:tc>
                  <a:txBody>
                    <a:bodyPr/>
                    <a:lstStyle/>
                    <a:p>
                      <a:endParaRPr lang="en-HK" sz="1800" dirty="0">
                        <a:latin typeface="Arial" panose="020B0604020202020204" pitchFamily="34" charset="0"/>
                        <a:cs typeface="Arial" panose="020B0604020202020204" pitchFamily="34" charset="0"/>
                      </a:endParaRPr>
                    </a:p>
                  </a:txBody>
                  <a:tcPr/>
                </a:tc>
                <a:tc>
                  <a:txBody>
                    <a:bodyPr/>
                    <a:lstStyle/>
                    <a:p>
                      <a:endParaRPr lang="en-HK" sz="1800">
                        <a:latin typeface="Arial" panose="020B0604020202020204" pitchFamily="34" charset="0"/>
                        <a:cs typeface="Arial" panose="020B0604020202020204" pitchFamily="34" charset="0"/>
                      </a:endParaRPr>
                    </a:p>
                  </a:txBody>
                  <a:tcPr/>
                </a:tc>
                <a:tc>
                  <a:txBody>
                    <a:bodyPr/>
                    <a:lstStyle/>
                    <a:p>
                      <a:endParaRPr lang="en-HK" sz="1800">
                        <a:latin typeface="Arial" panose="020B0604020202020204" pitchFamily="34" charset="0"/>
                        <a:cs typeface="Arial" panose="020B0604020202020204" pitchFamily="34" charset="0"/>
                      </a:endParaRPr>
                    </a:p>
                  </a:txBody>
                  <a:tcPr/>
                </a:tc>
                <a:tc>
                  <a:txBody>
                    <a:bodyPr/>
                    <a:lstStyle/>
                    <a:p>
                      <a:endParaRPr lang="en-HK" sz="1800">
                        <a:latin typeface="Arial" panose="020B0604020202020204" pitchFamily="34" charset="0"/>
                        <a:cs typeface="Arial" panose="020B0604020202020204" pitchFamily="34" charset="0"/>
                      </a:endParaRPr>
                    </a:p>
                  </a:txBody>
                  <a:tcPr/>
                </a:tc>
                <a:tc>
                  <a:txBody>
                    <a:bodyPr/>
                    <a:lstStyle/>
                    <a:p>
                      <a:r>
                        <a:rPr lang="en-HK" sz="1800" dirty="0">
                          <a:latin typeface="Arial" panose="020B0604020202020204" pitchFamily="34" charset="0"/>
                          <a:cs typeface="Arial" panose="020B0604020202020204" pitchFamily="34" charset="0"/>
                        </a:rPr>
                        <a:t>&lt;START T&gt;</a:t>
                      </a:r>
                    </a:p>
                  </a:txBody>
                  <a:tcPr/>
                </a:tc>
                <a:extLst>
                  <a:ext uri="{0D108BD9-81ED-4DB2-BD59-A6C34878D82A}">
                    <a16:rowId xmlns:a16="http://schemas.microsoft.com/office/drawing/2014/main" val="1138721145"/>
                  </a:ext>
                </a:extLst>
              </a:tr>
              <a:tr h="255783">
                <a:tc>
                  <a:txBody>
                    <a:bodyPr/>
                    <a:lstStyle/>
                    <a:p>
                      <a:pPr marL="0" algn="l" defTabSz="914400" rtl="0" eaLnBrk="1" latinLnBrk="0" hangingPunct="1"/>
                      <a:r>
                        <a:rPr lang="fr-FR" sz="1800" kern="1200" dirty="0">
                          <a:solidFill>
                            <a:schemeClr val="dk1"/>
                          </a:solidFill>
                          <a:latin typeface="Arial" panose="020B0604020202020204" pitchFamily="34" charset="0"/>
                          <a:ea typeface="+mn-ea"/>
                          <a:cs typeface="Arial" panose="020B0604020202020204" pitchFamily="34" charset="0"/>
                        </a:rPr>
                        <a:t>Read(A, t)</a:t>
                      </a:r>
                      <a:endParaRPr lang="en-HK" sz="1800"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r>
                        <a:rPr lang="en-HK" sz="1800" dirty="0">
                          <a:latin typeface="Arial" panose="020B0604020202020204" pitchFamily="34" charset="0"/>
                          <a:cs typeface="Arial" panose="020B0604020202020204" pitchFamily="34" charset="0"/>
                        </a:rPr>
                        <a:t>8</a:t>
                      </a:r>
                    </a:p>
                  </a:txBody>
                  <a:tcPr/>
                </a:tc>
                <a:tc>
                  <a:txBody>
                    <a:bodyPr/>
                    <a:lstStyle/>
                    <a:p>
                      <a:r>
                        <a:rPr lang="en-HK" sz="1800" dirty="0">
                          <a:latin typeface="Arial" panose="020B0604020202020204" pitchFamily="34" charset="0"/>
                          <a:cs typeface="Arial" panose="020B0604020202020204" pitchFamily="34" charset="0"/>
                        </a:rPr>
                        <a:t>8</a:t>
                      </a:r>
                    </a:p>
                  </a:txBody>
                  <a:tcPr/>
                </a:tc>
                <a:tc>
                  <a:txBody>
                    <a:bodyPr/>
                    <a:lstStyle/>
                    <a:p>
                      <a:endParaRPr lang="en-HK" sz="1800" dirty="0">
                        <a:latin typeface="Arial" panose="020B0604020202020204" pitchFamily="34" charset="0"/>
                        <a:cs typeface="Arial" panose="020B0604020202020204" pitchFamily="34" charset="0"/>
                      </a:endParaRPr>
                    </a:p>
                  </a:txBody>
                  <a:tcPr/>
                </a:tc>
                <a:tc>
                  <a:txBody>
                    <a:bodyPr/>
                    <a:lstStyle/>
                    <a:p>
                      <a:r>
                        <a:rPr lang="en-HK" sz="1800" dirty="0">
                          <a:latin typeface="Arial" panose="020B0604020202020204" pitchFamily="34" charset="0"/>
                          <a:cs typeface="Arial" panose="020B0604020202020204" pitchFamily="34" charset="0"/>
                        </a:rPr>
                        <a:t>8</a:t>
                      </a:r>
                    </a:p>
                  </a:txBody>
                  <a:tcPr/>
                </a:tc>
                <a:tc>
                  <a:txBody>
                    <a:bodyPr/>
                    <a:lstStyle/>
                    <a:p>
                      <a:r>
                        <a:rPr lang="en-HK" sz="1800" dirty="0">
                          <a:latin typeface="Arial" panose="020B0604020202020204" pitchFamily="34" charset="0"/>
                          <a:cs typeface="Arial" panose="020B0604020202020204" pitchFamily="34" charset="0"/>
                        </a:rPr>
                        <a:t>8</a:t>
                      </a:r>
                    </a:p>
                  </a:txBody>
                  <a:tcPr/>
                </a:tc>
                <a:tc>
                  <a:txBody>
                    <a:bodyPr/>
                    <a:lstStyle/>
                    <a:p>
                      <a:endParaRPr lang="en-HK"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9425468"/>
                  </a:ext>
                </a:extLst>
              </a:tr>
              <a:tr h="255783">
                <a:tc>
                  <a:txBody>
                    <a:bodyPr/>
                    <a:lstStyle/>
                    <a:p>
                      <a:pPr marL="0" algn="l" defTabSz="914400" rtl="0" eaLnBrk="1" latinLnBrk="0" hangingPunct="1"/>
                      <a:r>
                        <a:rPr lang="fr-FR" sz="1800" kern="1200" dirty="0">
                          <a:solidFill>
                            <a:schemeClr val="dk1"/>
                          </a:solidFill>
                          <a:latin typeface="Arial" panose="020B0604020202020204" pitchFamily="34" charset="0"/>
                          <a:ea typeface="+mn-ea"/>
                          <a:cs typeface="Arial" panose="020B0604020202020204" pitchFamily="34" charset="0"/>
                        </a:rPr>
                        <a:t>t:= t * 2;</a:t>
                      </a:r>
                      <a:endParaRPr lang="en-HK" sz="1800"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r>
                        <a:rPr lang="en-HK" sz="1800" dirty="0">
                          <a:latin typeface="Arial" panose="020B0604020202020204" pitchFamily="34" charset="0"/>
                          <a:cs typeface="Arial" panose="020B0604020202020204" pitchFamily="34" charset="0"/>
                        </a:rPr>
                        <a:t>16</a:t>
                      </a:r>
                    </a:p>
                  </a:txBody>
                  <a:tcPr/>
                </a:tc>
                <a:tc>
                  <a:txBody>
                    <a:bodyPr/>
                    <a:lstStyle/>
                    <a:p>
                      <a:r>
                        <a:rPr lang="en-HK" sz="1800" dirty="0">
                          <a:latin typeface="Arial" panose="020B0604020202020204" pitchFamily="34" charset="0"/>
                          <a:cs typeface="Arial" panose="020B0604020202020204" pitchFamily="34" charset="0"/>
                        </a:rPr>
                        <a:t>8</a:t>
                      </a:r>
                    </a:p>
                  </a:txBody>
                  <a:tcPr/>
                </a:tc>
                <a:tc>
                  <a:txBody>
                    <a:bodyPr/>
                    <a:lstStyle/>
                    <a:p>
                      <a:endParaRPr lang="en-HK" sz="1800" dirty="0">
                        <a:latin typeface="Arial" panose="020B0604020202020204" pitchFamily="34" charset="0"/>
                        <a:cs typeface="Arial" panose="020B0604020202020204" pitchFamily="34" charset="0"/>
                      </a:endParaRPr>
                    </a:p>
                  </a:txBody>
                  <a:tcPr/>
                </a:tc>
                <a:tc>
                  <a:txBody>
                    <a:bodyPr/>
                    <a:lstStyle/>
                    <a:p>
                      <a:r>
                        <a:rPr lang="en-HK" sz="1800" dirty="0">
                          <a:latin typeface="Arial" panose="020B0604020202020204" pitchFamily="34" charset="0"/>
                          <a:cs typeface="Arial" panose="020B0604020202020204" pitchFamily="34" charset="0"/>
                        </a:rPr>
                        <a:t>8</a:t>
                      </a:r>
                    </a:p>
                  </a:txBody>
                  <a:tcPr/>
                </a:tc>
                <a:tc>
                  <a:txBody>
                    <a:bodyPr/>
                    <a:lstStyle/>
                    <a:p>
                      <a:r>
                        <a:rPr lang="en-HK" sz="1800" dirty="0">
                          <a:latin typeface="Arial" panose="020B0604020202020204" pitchFamily="34" charset="0"/>
                          <a:cs typeface="Arial" panose="020B0604020202020204" pitchFamily="34" charset="0"/>
                        </a:rPr>
                        <a:t>8</a:t>
                      </a:r>
                    </a:p>
                  </a:txBody>
                  <a:tcPr/>
                </a:tc>
                <a:tc>
                  <a:txBody>
                    <a:bodyPr/>
                    <a:lstStyle/>
                    <a:p>
                      <a:endParaRPr lang="en-HK"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108030483"/>
                  </a:ext>
                </a:extLst>
              </a:tr>
              <a:tr h="255783">
                <a:tc>
                  <a:txBody>
                    <a:bodyPr/>
                    <a:lstStyle/>
                    <a:p>
                      <a:pPr marL="0" algn="l" defTabSz="914400" rtl="0" eaLnBrk="1" latinLnBrk="0" hangingPunct="1"/>
                      <a:r>
                        <a:rPr lang="fr-FR" sz="1800" kern="1200" dirty="0">
                          <a:solidFill>
                            <a:schemeClr val="dk1"/>
                          </a:solidFill>
                          <a:latin typeface="Arial" panose="020B0604020202020204" pitchFamily="34" charset="0"/>
                          <a:ea typeface="+mn-ea"/>
                          <a:cs typeface="Arial" panose="020B0604020202020204" pitchFamily="34" charset="0"/>
                        </a:rPr>
                        <a:t>Write(A, t);</a:t>
                      </a:r>
                      <a:endParaRPr lang="en-HK" sz="1800"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r>
                        <a:rPr lang="en-HK" sz="1800" dirty="0">
                          <a:latin typeface="Arial" panose="020B0604020202020204" pitchFamily="34" charset="0"/>
                          <a:cs typeface="Arial" panose="020B0604020202020204" pitchFamily="34" charset="0"/>
                        </a:rPr>
                        <a:t>16</a:t>
                      </a:r>
                    </a:p>
                  </a:txBody>
                  <a:tcPr/>
                </a:tc>
                <a:tc>
                  <a:txBody>
                    <a:bodyPr/>
                    <a:lstStyle/>
                    <a:p>
                      <a:r>
                        <a:rPr lang="en-HK" sz="1800" dirty="0">
                          <a:latin typeface="Arial" panose="020B0604020202020204" pitchFamily="34" charset="0"/>
                          <a:cs typeface="Arial" panose="020B0604020202020204" pitchFamily="34" charset="0"/>
                        </a:rPr>
                        <a:t>16</a:t>
                      </a:r>
                    </a:p>
                  </a:txBody>
                  <a:tcPr/>
                </a:tc>
                <a:tc>
                  <a:txBody>
                    <a:bodyPr/>
                    <a:lstStyle/>
                    <a:p>
                      <a:endParaRPr lang="en-HK" sz="1800" dirty="0">
                        <a:latin typeface="Arial" panose="020B0604020202020204" pitchFamily="34" charset="0"/>
                        <a:cs typeface="Arial" panose="020B0604020202020204" pitchFamily="34" charset="0"/>
                      </a:endParaRPr>
                    </a:p>
                  </a:txBody>
                  <a:tcPr/>
                </a:tc>
                <a:tc>
                  <a:txBody>
                    <a:bodyPr/>
                    <a:lstStyle/>
                    <a:p>
                      <a:r>
                        <a:rPr lang="en-HK" sz="1800" dirty="0">
                          <a:latin typeface="Arial" panose="020B0604020202020204" pitchFamily="34" charset="0"/>
                          <a:cs typeface="Arial" panose="020B0604020202020204" pitchFamily="34" charset="0"/>
                        </a:rPr>
                        <a:t>8</a:t>
                      </a:r>
                    </a:p>
                  </a:txBody>
                  <a:tcPr/>
                </a:tc>
                <a:tc>
                  <a:txBody>
                    <a:bodyPr/>
                    <a:lstStyle/>
                    <a:p>
                      <a:r>
                        <a:rPr lang="en-HK" sz="1800" dirty="0">
                          <a:latin typeface="Arial" panose="020B0604020202020204" pitchFamily="34" charset="0"/>
                          <a:cs typeface="Arial" panose="020B0604020202020204" pitchFamily="34" charset="0"/>
                        </a:rPr>
                        <a:t>8</a:t>
                      </a:r>
                    </a:p>
                  </a:txBody>
                  <a:tcPr/>
                </a:tc>
                <a:tc>
                  <a:txBody>
                    <a:bodyPr/>
                    <a:lstStyle/>
                    <a:p>
                      <a:r>
                        <a:rPr lang="en-HK" sz="1800" dirty="0">
                          <a:latin typeface="Arial" panose="020B0604020202020204" pitchFamily="34" charset="0"/>
                          <a:cs typeface="Arial" panose="020B0604020202020204" pitchFamily="34" charset="0"/>
                        </a:rPr>
                        <a:t>&lt;T, A, 16&gt;</a:t>
                      </a:r>
                    </a:p>
                  </a:txBody>
                  <a:tcPr/>
                </a:tc>
                <a:extLst>
                  <a:ext uri="{0D108BD9-81ED-4DB2-BD59-A6C34878D82A}">
                    <a16:rowId xmlns:a16="http://schemas.microsoft.com/office/drawing/2014/main" val="1834855075"/>
                  </a:ext>
                </a:extLst>
              </a:tr>
              <a:tr h="255783">
                <a:tc>
                  <a:txBody>
                    <a:bodyPr/>
                    <a:lstStyle/>
                    <a:p>
                      <a:pPr marL="0" algn="l" defTabSz="914400" rtl="0" eaLnBrk="1" latinLnBrk="0" hangingPunct="1"/>
                      <a:r>
                        <a:rPr lang="fr-FR" sz="1800" kern="1200" dirty="0">
                          <a:solidFill>
                            <a:schemeClr val="dk1"/>
                          </a:solidFill>
                          <a:latin typeface="Arial" panose="020B0604020202020204" pitchFamily="34" charset="0"/>
                          <a:ea typeface="+mn-ea"/>
                          <a:cs typeface="Arial" panose="020B0604020202020204" pitchFamily="34" charset="0"/>
                        </a:rPr>
                        <a:t>Read(B, t);</a:t>
                      </a:r>
                      <a:endParaRPr lang="en-HK" sz="1800"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r>
                        <a:rPr lang="en-HK" sz="1800" dirty="0">
                          <a:latin typeface="Arial" panose="020B0604020202020204" pitchFamily="34" charset="0"/>
                          <a:cs typeface="Arial" panose="020B0604020202020204" pitchFamily="34" charset="0"/>
                        </a:rPr>
                        <a:t>8</a:t>
                      </a:r>
                    </a:p>
                  </a:txBody>
                  <a:tcPr/>
                </a:tc>
                <a:tc>
                  <a:txBody>
                    <a:bodyPr/>
                    <a:lstStyle/>
                    <a:p>
                      <a:r>
                        <a:rPr lang="en-HK" sz="1800" dirty="0">
                          <a:latin typeface="Arial" panose="020B0604020202020204" pitchFamily="34" charset="0"/>
                          <a:cs typeface="Arial" panose="020B0604020202020204" pitchFamily="34" charset="0"/>
                        </a:rPr>
                        <a:t>16</a:t>
                      </a:r>
                    </a:p>
                  </a:txBody>
                  <a:tcPr/>
                </a:tc>
                <a:tc>
                  <a:txBody>
                    <a:bodyPr/>
                    <a:lstStyle/>
                    <a:p>
                      <a:r>
                        <a:rPr lang="en-HK" sz="1800" dirty="0">
                          <a:latin typeface="Arial" panose="020B0604020202020204" pitchFamily="34" charset="0"/>
                          <a:cs typeface="Arial" panose="020B0604020202020204" pitchFamily="34" charset="0"/>
                        </a:rPr>
                        <a:t>8</a:t>
                      </a:r>
                    </a:p>
                  </a:txBody>
                  <a:tcPr/>
                </a:tc>
                <a:tc>
                  <a:txBody>
                    <a:bodyPr/>
                    <a:lstStyle/>
                    <a:p>
                      <a:r>
                        <a:rPr lang="en-HK" sz="1800" dirty="0">
                          <a:latin typeface="Arial" panose="020B0604020202020204" pitchFamily="34" charset="0"/>
                          <a:cs typeface="Arial" panose="020B0604020202020204" pitchFamily="34" charset="0"/>
                        </a:rPr>
                        <a:t>8</a:t>
                      </a:r>
                    </a:p>
                  </a:txBody>
                  <a:tcPr/>
                </a:tc>
                <a:tc>
                  <a:txBody>
                    <a:bodyPr/>
                    <a:lstStyle/>
                    <a:p>
                      <a:r>
                        <a:rPr lang="en-HK" sz="1800" dirty="0">
                          <a:latin typeface="Arial" panose="020B0604020202020204" pitchFamily="34" charset="0"/>
                          <a:cs typeface="Arial" panose="020B0604020202020204" pitchFamily="34" charset="0"/>
                        </a:rPr>
                        <a:t>8</a:t>
                      </a:r>
                    </a:p>
                  </a:txBody>
                  <a:tcPr/>
                </a:tc>
                <a:tc>
                  <a:txBody>
                    <a:bodyPr/>
                    <a:lstStyle/>
                    <a:p>
                      <a:endParaRPr lang="en-HK"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346040741"/>
                  </a:ext>
                </a:extLst>
              </a:tr>
              <a:tr h="255783">
                <a:tc>
                  <a:txBody>
                    <a:bodyPr/>
                    <a:lstStyle/>
                    <a:p>
                      <a:pPr marL="0" algn="l" defTabSz="914400" rtl="0" eaLnBrk="1" latinLnBrk="0" hangingPunct="1"/>
                      <a:r>
                        <a:rPr lang="fr-FR" sz="1800" kern="1200" dirty="0">
                          <a:solidFill>
                            <a:schemeClr val="dk1"/>
                          </a:solidFill>
                          <a:latin typeface="Arial" panose="020B0604020202020204" pitchFamily="34" charset="0"/>
                          <a:ea typeface="+mn-ea"/>
                          <a:cs typeface="Arial" panose="020B0604020202020204" pitchFamily="34" charset="0"/>
                        </a:rPr>
                        <a:t>t:= t * 2;</a:t>
                      </a:r>
                      <a:endParaRPr lang="en-HK" sz="1800"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r>
                        <a:rPr lang="en-HK" sz="1800" dirty="0">
                          <a:latin typeface="Arial" panose="020B0604020202020204" pitchFamily="34" charset="0"/>
                          <a:cs typeface="Arial" panose="020B0604020202020204" pitchFamily="34" charset="0"/>
                        </a:rPr>
                        <a:t>16</a:t>
                      </a:r>
                    </a:p>
                  </a:txBody>
                  <a:tcPr/>
                </a:tc>
                <a:tc>
                  <a:txBody>
                    <a:bodyPr/>
                    <a:lstStyle/>
                    <a:p>
                      <a:r>
                        <a:rPr lang="en-HK" sz="1800" dirty="0">
                          <a:latin typeface="Arial" panose="020B0604020202020204" pitchFamily="34" charset="0"/>
                          <a:cs typeface="Arial" panose="020B0604020202020204" pitchFamily="34" charset="0"/>
                        </a:rPr>
                        <a:t>16</a:t>
                      </a:r>
                    </a:p>
                  </a:txBody>
                  <a:tcPr/>
                </a:tc>
                <a:tc>
                  <a:txBody>
                    <a:bodyPr/>
                    <a:lstStyle/>
                    <a:p>
                      <a:r>
                        <a:rPr lang="en-HK" sz="1800" dirty="0">
                          <a:latin typeface="Arial" panose="020B0604020202020204" pitchFamily="34" charset="0"/>
                          <a:cs typeface="Arial" panose="020B0604020202020204" pitchFamily="34" charset="0"/>
                        </a:rPr>
                        <a:t>8</a:t>
                      </a:r>
                    </a:p>
                  </a:txBody>
                  <a:tcPr/>
                </a:tc>
                <a:tc>
                  <a:txBody>
                    <a:bodyPr/>
                    <a:lstStyle/>
                    <a:p>
                      <a:r>
                        <a:rPr lang="en-HK" sz="1800" dirty="0">
                          <a:latin typeface="Arial" panose="020B0604020202020204" pitchFamily="34" charset="0"/>
                          <a:cs typeface="Arial" panose="020B0604020202020204" pitchFamily="34" charset="0"/>
                        </a:rPr>
                        <a:t>8</a:t>
                      </a:r>
                    </a:p>
                  </a:txBody>
                  <a:tcPr/>
                </a:tc>
                <a:tc>
                  <a:txBody>
                    <a:bodyPr/>
                    <a:lstStyle/>
                    <a:p>
                      <a:r>
                        <a:rPr lang="en-HK" sz="1800" dirty="0">
                          <a:latin typeface="Arial" panose="020B0604020202020204" pitchFamily="34" charset="0"/>
                          <a:cs typeface="Arial" panose="020B0604020202020204" pitchFamily="34" charset="0"/>
                        </a:rPr>
                        <a:t>8</a:t>
                      </a:r>
                    </a:p>
                  </a:txBody>
                  <a:tcPr/>
                </a:tc>
                <a:tc>
                  <a:txBody>
                    <a:bodyPr/>
                    <a:lstStyle/>
                    <a:p>
                      <a:endParaRPr lang="en-HK"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41077289"/>
                  </a:ext>
                </a:extLst>
              </a:tr>
              <a:tr h="3347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kern="1200" dirty="0">
                          <a:solidFill>
                            <a:schemeClr val="dk1"/>
                          </a:solidFill>
                          <a:latin typeface="Arial" panose="020B0604020202020204" pitchFamily="34" charset="0"/>
                          <a:ea typeface="+mn-ea"/>
                          <a:cs typeface="Arial" panose="020B0604020202020204" pitchFamily="34" charset="0"/>
                        </a:rPr>
                        <a:t>Write(B, t)</a:t>
                      </a:r>
                    </a:p>
                  </a:txBody>
                  <a:tcPr/>
                </a:tc>
                <a:tc>
                  <a:txBody>
                    <a:bodyPr/>
                    <a:lstStyle/>
                    <a:p>
                      <a:r>
                        <a:rPr lang="en-HK" sz="1800" dirty="0">
                          <a:latin typeface="Arial" panose="020B0604020202020204" pitchFamily="34" charset="0"/>
                          <a:cs typeface="Arial" panose="020B0604020202020204" pitchFamily="34" charset="0"/>
                        </a:rPr>
                        <a:t>16</a:t>
                      </a:r>
                    </a:p>
                  </a:txBody>
                  <a:tcPr/>
                </a:tc>
                <a:tc>
                  <a:txBody>
                    <a:bodyPr/>
                    <a:lstStyle/>
                    <a:p>
                      <a:r>
                        <a:rPr lang="en-HK" sz="1800" dirty="0">
                          <a:latin typeface="Arial" panose="020B0604020202020204" pitchFamily="34" charset="0"/>
                          <a:cs typeface="Arial" panose="020B0604020202020204" pitchFamily="34" charset="0"/>
                        </a:rPr>
                        <a:t>16</a:t>
                      </a:r>
                    </a:p>
                  </a:txBody>
                  <a:tcPr/>
                </a:tc>
                <a:tc>
                  <a:txBody>
                    <a:bodyPr/>
                    <a:lstStyle/>
                    <a:p>
                      <a:r>
                        <a:rPr lang="en-HK" sz="1800" dirty="0">
                          <a:latin typeface="Arial" panose="020B0604020202020204" pitchFamily="34" charset="0"/>
                          <a:cs typeface="Arial" panose="020B0604020202020204" pitchFamily="34" charset="0"/>
                        </a:rPr>
                        <a:t>16</a:t>
                      </a:r>
                    </a:p>
                  </a:txBody>
                  <a:tcPr/>
                </a:tc>
                <a:tc>
                  <a:txBody>
                    <a:bodyPr/>
                    <a:lstStyle/>
                    <a:p>
                      <a:r>
                        <a:rPr lang="en-HK" sz="1800" dirty="0">
                          <a:latin typeface="Arial" panose="020B0604020202020204" pitchFamily="34" charset="0"/>
                          <a:cs typeface="Arial" panose="020B0604020202020204" pitchFamily="34" charset="0"/>
                        </a:rPr>
                        <a:t>8</a:t>
                      </a:r>
                    </a:p>
                  </a:txBody>
                  <a:tcPr/>
                </a:tc>
                <a:tc>
                  <a:txBody>
                    <a:bodyPr/>
                    <a:lstStyle/>
                    <a:p>
                      <a:r>
                        <a:rPr lang="en-HK" sz="1800" dirty="0">
                          <a:latin typeface="Arial" panose="020B0604020202020204" pitchFamily="34" charset="0"/>
                          <a:cs typeface="Arial" panose="020B0604020202020204" pitchFamily="34" charset="0"/>
                        </a:rPr>
                        <a:t>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sz="1800" dirty="0">
                          <a:latin typeface="Arial" panose="020B0604020202020204" pitchFamily="34" charset="0"/>
                          <a:cs typeface="Arial" panose="020B0604020202020204" pitchFamily="34" charset="0"/>
                        </a:rPr>
                        <a:t>&lt;T, B, 16&gt;</a:t>
                      </a:r>
                    </a:p>
                  </a:txBody>
                  <a:tcPr/>
                </a:tc>
                <a:extLst>
                  <a:ext uri="{0D108BD9-81ED-4DB2-BD59-A6C34878D82A}">
                    <a16:rowId xmlns:a16="http://schemas.microsoft.com/office/drawing/2014/main" val="3259055290"/>
                  </a:ext>
                </a:extLst>
              </a:tr>
              <a:tr h="334716">
                <a:tc>
                  <a:txBody>
                    <a:bodyPr/>
                    <a:lstStyle/>
                    <a:p>
                      <a:endParaRPr lang="en-HK" sz="1800" dirty="0">
                        <a:latin typeface="Arial" panose="020B0604020202020204" pitchFamily="34" charset="0"/>
                        <a:cs typeface="Arial" panose="020B0604020202020204" pitchFamily="34" charset="0"/>
                      </a:endParaRPr>
                    </a:p>
                  </a:txBody>
                  <a:tcPr/>
                </a:tc>
                <a:tc>
                  <a:txBody>
                    <a:bodyPr/>
                    <a:lstStyle/>
                    <a:p>
                      <a:endParaRPr lang="en-HK" sz="1800">
                        <a:latin typeface="Arial" panose="020B0604020202020204" pitchFamily="34" charset="0"/>
                        <a:cs typeface="Arial" panose="020B0604020202020204" pitchFamily="34" charset="0"/>
                      </a:endParaRPr>
                    </a:p>
                  </a:txBody>
                  <a:tcPr/>
                </a:tc>
                <a:tc>
                  <a:txBody>
                    <a:bodyPr/>
                    <a:lstStyle/>
                    <a:p>
                      <a:endParaRPr lang="en-HK" sz="1800">
                        <a:latin typeface="Arial" panose="020B0604020202020204" pitchFamily="34" charset="0"/>
                        <a:cs typeface="Arial" panose="020B0604020202020204" pitchFamily="34" charset="0"/>
                      </a:endParaRPr>
                    </a:p>
                  </a:txBody>
                  <a:tcPr/>
                </a:tc>
                <a:tc>
                  <a:txBody>
                    <a:bodyPr/>
                    <a:lstStyle/>
                    <a:p>
                      <a:endParaRPr lang="en-HK" sz="1800">
                        <a:latin typeface="Arial" panose="020B0604020202020204" pitchFamily="34" charset="0"/>
                        <a:cs typeface="Arial" panose="020B0604020202020204" pitchFamily="34" charset="0"/>
                      </a:endParaRPr>
                    </a:p>
                  </a:txBody>
                  <a:tcPr/>
                </a:tc>
                <a:tc>
                  <a:txBody>
                    <a:bodyPr/>
                    <a:lstStyle/>
                    <a:p>
                      <a:endParaRPr lang="en-HK" sz="1800">
                        <a:latin typeface="Arial" panose="020B0604020202020204" pitchFamily="34" charset="0"/>
                        <a:cs typeface="Arial" panose="020B0604020202020204" pitchFamily="34" charset="0"/>
                      </a:endParaRPr>
                    </a:p>
                  </a:txBody>
                  <a:tcPr/>
                </a:tc>
                <a:tc>
                  <a:txBody>
                    <a:bodyPr/>
                    <a:lstStyle/>
                    <a:p>
                      <a:endParaRPr lang="en-HK" sz="18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sz="1800" dirty="0">
                          <a:latin typeface="Arial" panose="020B0604020202020204" pitchFamily="34" charset="0"/>
                          <a:cs typeface="Arial" panose="020B0604020202020204" pitchFamily="34" charset="0"/>
                        </a:rPr>
                        <a:t>&lt;COMMIT T&gt;</a:t>
                      </a:r>
                    </a:p>
                  </a:txBody>
                  <a:tcPr/>
                </a:tc>
                <a:extLst>
                  <a:ext uri="{0D108BD9-81ED-4DB2-BD59-A6C34878D82A}">
                    <a16:rowId xmlns:a16="http://schemas.microsoft.com/office/drawing/2014/main" val="12525777"/>
                  </a:ext>
                </a:extLst>
              </a:tr>
              <a:tr h="3347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sz="1800" dirty="0">
                          <a:latin typeface="Arial" panose="020B0604020202020204" pitchFamily="34" charset="0"/>
                          <a:cs typeface="Arial" panose="020B0604020202020204" pitchFamily="34" charset="0"/>
                        </a:rPr>
                        <a:t>FLUSH LOG</a:t>
                      </a:r>
                    </a:p>
                  </a:txBody>
                  <a:tcPr/>
                </a:tc>
                <a:tc>
                  <a:txBody>
                    <a:bodyPr/>
                    <a:lstStyle/>
                    <a:p>
                      <a:endParaRPr lang="en-HK"/>
                    </a:p>
                  </a:txBody>
                  <a:tcPr/>
                </a:tc>
                <a:tc>
                  <a:txBody>
                    <a:bodyPr/>
                    <a:lstStyle/>
                    <a:p>
                      <a:endParaRPr lang="en-HK" dirty="0"/>
                    </a:p>
                  </a:txBody>
                  <a:tcPr/>
                </a:tc>
                <a:tc>
                  <a:txBody>
                    <a:bodyPr/>
                    <a:lstStyle/>
                    <a:p>
                      <a:endParaRPr lang="en-HK"/>
                    </a:p>
                  </a:txBody>
                  <a:tcPr/>
                </a:tc>
                <a:tc>
                  <a:txBody>
                    <a:bodyPr/>
                    <a:lstStyle/>
                    <a:p>
                      <a:endParaRPr lang="en-HK"/>
                    </a:p>
                  </a:txBody>
                  <a:tcPr/>
                </a:tc>
                <a:tc>
                  <a:txBody>
                    <a:bodyPr/>
                    <a:lstStyle/>
                    <a:p>
                      <a:endParaRPr lang="en-HK"/>
                    </a:p>
                  </a:txBody>
                  <a:tcPr/>
                </a:tc>
                <a:tc>
                  <a:txBody>
                    <a:bodyPr/>
                    <a:lstStyle/>
                    <a:p>
                      <a:endParaRPr lang="en-HK"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82647071"/>
                  </a:ext>
                </a:extLst>
              </a:tr>
              <a:tr h="334716">
                <a:tc>
                  <a:txBody>
                    <a:bodyPr/>
                    <a:lstStyle/>
                    <a:p>
                      <a:pPr marL="0" algn="l" defTabSz="914400" rtl="0" eaLnBrk="1" latinLnBrk="0" hangingPunct="1"/>
                      <a:r>
                        <a:rPr lang="en-HK" sz="1800" kern="1200" dirty="0">
                          <a:solidFill>
                            <a:schemeClr val="dk1"/>
                          </a:solidFill>
                          <a:latin typeface="Arial" panose="020B0604020202020204" pitchFamily="34" charset="0"/>
                          <a:ea typeface="+mn-ea"/>
                          <a:cs typeface="Arial" panose="020B0604020202020204" pitchFamily="34" charset="0"/>
                        </a:rPr>
                        <a:t>Output(A)</a:t>
                      </a:r>
                    </a:p>
                  </a:txBody>
                  <a:tcPr/>
                </a:tc>
                <a:tc>
                  <a:txBody>
                    <a:bodyPr/>
                    <a:lstStyle/>
                    <a:p>
                      <a:r>
                        <a:rPr lang="en-HK" sz="1800" dirty="0">
                          <a:latin typeface="Arial" panose="020B0604020202020204" pitchFamily="34" charset="0"/>
                          <a:cs typeface="Arial" panose="020B0604020202020204" pitchFamily="34" charset="0"/>
                        </a:rPr>
                        <a:t>16</a:t>
                      </a:r>
                    </a:p>
                  </a:txBody>
                  <a:tcPr/>
                </a:tc>
                <a:tc>
                  <a:txBody>
                    <a:bodyPr/>
                    <a:lstStyle/>
                    <a:p>
                      <a:r>
                        <a:rPr lang="en-HK" sz="1800" dirty="0">
                          <a:latin typeface="Arial" panose="020B0604020202020204" pitchFamily="34" charset="0"/>
                          <a:cs typeface="Arial" panose="020B0604020202020204" pitchFamily="34" charset="0"/>
                        </a:rPr>
                        <a:t>16</a:t>
                      </a:r>
                    </a:p>
                  </a:txBody>
                  <a:tcPr/>
                </a:tc>
                <a:tc>
                  <a:txBody>
                    <a:bodyPr/>
                    <a:lstStyle/>
                    <a:p>
                      <a:r>
                        <a:rPr lang="en-HK" sz="1800" dirty="0">
                          <a:latin typeface="Arial" panose="020B0604020202020204" pitchFamily="34" charset="0"/>
                          <a:cs typeface="Arial" panose="020B0604020202020204" pitchFamily="34" charset="0"/>
                        </a:rPr>
                        <a:t>16</a:t>
                      </a:r>
                    </a:p>
                  </a:txBody>
                  <a:tcPr/>
                </a:tc>
                <a:tc>
                  <a:txBody>
                    <a:bodyPr/>
                    <a:lstStyle/>
                    <a:p>
                      <a:r>
                        <a:rPr lang="en-HK" sz="1800" dirty="0">
                          <a:latin typeface="Arial" panose="020B0604020202020204" pitchFamily="34" charset="0"/>
                          <a:cs typeface="Arial" panose="020B0604020202020204" pitchFamily="34" charset="0"/>
                        </a:rPr>
                        <a:t>16</a:t>
                      </a:r>
                    </a:p>
                  </a:txBody>
                  <a:tcPr/>
                </a:tc>
                <a:tc>
                  <a:txBody>
                    <a:bodyPr/>
                    <a:lstStyle/>
                    <a:p>
                      <a:r>
                        <a:rPr lang="en-HK" sz="1800" dirty="0">
                          <a:latin typeface="Arial" panose="020B0604020202020204" pitchFamily="34" charset="0"/>
                          <a:cs typeface="Arial" panose="020B0604020202020204" pitchFamily="34" charset="0"/>
                        </a:rPr>
                        <a:t>8</a:t>
                      </a:r>
                    </a:p>
                  </a:txBody>
                  <a:tcPr/>
                </a:tc>
                <a:tc>
                  <a:txBody>
                    <a:bodyPr/>
                    <a:lstStyle/>
                    <a:p>
                      <a:endParaRPr lang="en-HK"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685448345"/>
                  </a:ext>
                </a:extLst>
              </a:tr>
              <a:tr h="334716">
                <a:tc>
                  <a:txBody>
                    <a:bodyPr/>
                    <a:lstStyle/>
                    <a:p>
                      <a:pPr marL="0" algn="l" defTabSz="914400" rtl="0" eaLnBrk="1" latinLnBrk="0" hangingPunct="1"/>
                      <a:r>
                        <a:rPr lang="en-HK" sz="1800" kern="1200" dirty="0">
                          <a:solidFill>
                            <a:schemeClr val="dk1"/>
                          </a:solidFill>
                          <a:latin typeface="Arial" panose="020B0604020202020204" pitchFamily="34" charset="0"/>
                          <a:ea typeface="+mn-ea"/>
                          <a:cs typeface="Arial" panose="020B0604020202020204" pitchFamily="34" charset="0"/>
                        </a:rPr>
                        <a:t>Output(B)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sz="1800" dirty="0">
                          <a:latin typeface="Arial" panose="020B0604020202020204" pitchFamily="34" charset="0"/>
                          <a:cs typeface="Arial" panose="020B0604020202020204" pitchFamily="34" charset="0"/>
                        </a:rPr>
                        <a:t>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sz="1800" dirty="0">
                          <a:latin typeface="Arial" panose="020B0604020202020204" pitchFamily="34" charset="0"/>
                          <a:cs typeface="Arial" panose="020B0604020202020204" pitchFamily="34" charset="0"/>
                        </a:rPr>
                        <a:t>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sz="1800" dirty="0">
                          <a:latin typeface="Arial" panose="020B0604020202020204" pitchFamily="34" charset="0"/>
                          <a:cs typeface="Arial" panose="020B0604020202020204" pitchFamily="34" charset="0"/>
                        </a:rPr>
                        <a:t>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sz="1800" dirty="0">
                          <a:latin typeface="Arial" panose="020B0604020202020204" pitchFamily="34" charset="0"/>
                          <a:cs typeface="Arial" panose="020B0604020202020204" pitchFamily="34" charset="0"/>
                        </a:rPr>
                        <a:t>16</a:t>
                      </a:r>
                    </a:p>
                  </a:txBody>
                  <a:tcPr/>
                </a:tc>
                <a:tc>
                  <a:txBody>
                    <a:bodyPr/>
                    <a:lstStyle/>
                    <a:p>
                      <a:r>
                        <a:rPr lang="en-HK" sz="1800" dirty="0">
                          <a:latin typeface="Arial" panose="020B0604020202020204" pitchFamily="34" charset="0"/>
                          <a:cs typeface="Arial" panose="020B0604020202020204" pitchFamily="34" charset="0"/>
                        </a:rPr>
                        <a:t>16</a:t>
                      </a:r>
                    </a:p>
                  </a:txBody>
                  <a:tcPr/>
                </a:tc>
                <a:tc>
                  <a:txBody>
                    <a:bodyPr/>
                    <a:lstStyle/>
                    <a:p>
                      <a:endParaRPr lang="en-HK"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360920180"/>
                  </a:ext>
                </a:extLst>
              </a:tr>
            </a:tbl>
          </a:graphicData>
        </a:graphic>
      </p:graphicFrame>
    </p:spTree>
    <p:extLst>
      <p:ext uri="{BB962C8B-B14F-4D97-AF65-F5344CB8AC3E}">
        <p14:creationId xmlns:p14="http://schemas.microsoft.com/office/powerpoint/2010/main" val="25299050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41C9A-1BA6-46BA-9135-4289D3DD53C2}"/>
              </a:ext>
            </a:extLst>
          </p:cNvPr>
          <p:cNvSpPr>
            <a:spLocks noGrp="1"/>
          </p:cNvSpPr>
          <p:nvPr>
            <p:ph type="title"/>
          </p:nvPr>
        </p:nvSpPr>
        <p:spPr/>
        <p:txBody>
          <a:bodyPr/>
          <a:lstStyle/>
          <a:p>
            <a:r>
              <a:rPr lang="en-US" altLang="en-US" dirty="0"/>
              <a:t>Recovery Using Redo-Logging</a:t>
            </a:r>
            <a:endParaRPr lang="en-HK" dirty="0"/>
          </a:p>
        </p:txBody>
      </p:sp>
      <p:sp>
        <p:nvSpPr>
          <p:cNvPr id="3" name="Content Placeholder 2">
            <a:extLst>
              <a:ext uri="{FF2B5EF4-FFF2-40B4-BE49-F238E27FC236}">
                <a16:creationId xmlns:a16="http://schemas.microsoft.com/office/drawing/2014/main" id="{D2EFA5F3-F3DC-4AB7-939F-70372C58A82E}"/>
              </a:ext>
            </a:extLst>
          </p:cNvPr>
          <p:cNvSpPr>
            <a:spLocks noGrp="1"/>
          </p:cNvSpPr>
          <p:nvPr>
            <p:ph idx="1"/>
          </p:nvPr>
        </p:nvSpPr>
        <p:spPr/>
        <p:txBody>
          <a:bodyPr/>
          <a:lstStyle/>
          <a:p>
            <a:r>
              <a:rPr lang="en-US" altLang="en-US" sz="2000" dirty="0"/>
              <a:t>To recover using a redo log, after a system crash:</a:t>
            </a:r>
            <a:endParaRPr lang="en-US" altLang="en-US" sz="1600" dirty="0"/>
          </a:p>
          <a:p>
            <a:pPr lvl="1"/>
            <a:r>
              <a:rPr lang="en-US" altLang="en-US" dirty="0"/>
              <a:t>Identify the committed transactions</a:t>
            </a:r>
          </a:p>
          <a:p>
            <a:pPr lvl="1"/>
            <a:r>
              <a:rPr lang="en-US" altLang="en-US" dirty="0"/>
              <a:t>Scan the log forward from the beginning. For each log record &lt;T, X, v&gt; encountered: </a:t>
            </a:r>
          </a:p>
          <a:p>
            <a:pPr lvl="2"/>
            <a:r>
              <a:rPr lang="en-US" altLang="en-US" sz="2000" dirty="0"/>
              <a:t>If T is not a committed transaction, do nothing</a:t>
            </a:r>
          </a:p>
          <a:p>
            <a:pPr lvl="2"/>
            <a:r>
              <a:rPr lang="en-US" altLang="en-US" sz="2000" dirty="0"/>
              <a:t>If T is a committed transaction, write value v for database element X</a:t>
            </a:r>
          </a:p>
          <a:p>
            <a:pPr lvl="1"/>
            <a:r>
              <a:rPr lang="en-US" altLang="en-US" dirty="0"/>
              <a:t>For each incomplete transaction T, write an &lt;ABORT T&gt; record to the log and flush the log</a:t>
            </a:r>
          </a:p>
          <a:p>
            <a:endParaRPr lang="en-HK" dirty="0"/>
          </a:p>
        </p:txBody>
      </p:sp>
      <p:sp>
        <p:nvSpPr>
          <p:cNvPr id="4" name="Slide Number Placeholder 3">
            <a:extLst>
              <a:ext uri="{FF2B5EF4-FFF2-40B4-BE49-F238E27FC236}">
                <a16:creationId xmlns:a16="http://schemas.microsoft.com/office/drawing/2014/main" id="{E6CD2376-D7C4-4A72-943A-39E72DD599C5}"/>
              </a:ext>
            </a:extLst>
          </p:cNvPr>
          <p:cNvSpPr>
            <a:spLocks noGrp="1"/>
          </p:cNvSpPr>
          <p:nvPr>
            <p:ph type="sldNum" sz="quarter" idx="12"/>
          </p:nvPr>
        </p:nvSpPr>
        <p:spPr/>
        <p:txBody>
          <a:bodyPr/>
          <a:lstStyle/>
          <a:p>
            <a:fld id="{D57F1E4F-1CFF-5643-939E-217C01CDF565}" type="slidenum">
              <a:rPr lang="en-US" smtClean="0"/>
              <a:pPr/>
              <a:t>47</a:t>
            </a:fld>
            <a:endParaRPr lang="en-US" dirty="0"/>
          </a:p>
        </p:txBody>
      </p:sp>
    </p:spTree>
    <p:extLst>
      <p:ext uri="{BB962C8B-B14F-4D97-AF65-F5344CB8AC3E}">
        <p14:creationId xmlns:p14="http://schemas.microsoft.com/office/powerpoint/2010/main" val="541055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D8F58-6E53-40C4-9E3E-A6C427CC4EBC}"/>
              </a:ext>
            </a:extLst>
          </p:cNvPr>
          <p:cNvSpPr>
            <a:spLocks noGrp="1"/>
          </p:cNvSpPr>
          <p:nvPr>
            <p:ph type="title"/>
          </p:nvPr>
        </p:nvSpPr>
        <p:spPr>
          <a:xfrm>
            <a:off x="401600" y="284176"/>
            <a:ext cx="11417638" cy="1508760"/>
          </a:xfrm>
        </p:spPr>
        <p:txBody>
          <a:bodyPr/>
          <a:lstStyle/>
          <a:p>
            <a:r>
              <a:rPr lang="en-HK" dirty="0"/>
              <a:t>Transaction Structure &amp; Database Consistency</a:t>
            </a:r>
          </a:p>
        </p:txBody>
      </p:sp>
      <p:sp>
        <p:nvSpPr>
          <p:cNvPr id="3" name="Content Placeholder 2">
            <a:extLst>
              <a:ext uri="{FF2B5EF4-FFF2-40B4-BE49-F238E27FC236}">
                <a16:creationId xmlns:a16="http://schemas.microsoft.com/office/drawing/2014/main" id="{8604E2FB-DB6D-423E-9A73-BC5E406CA2DA}"/>
              </a:ext>
            </a:extLst>
          </p:cNvPr>
          <p:cNvSpPr>
            <a:spLocks noGrp="1"/>
          </p:cNvSpPr>
          <p:nvPr>
            <p:ph idx="1"/>
          </p:nvPr>
        </p:nvSpPr>
        <p:spPr>
          <a:xfrm>
            <a:off x="1202919" y="5251750"/>
            <a:ext cx="9784080" cy="966169"/>
          </a:xfrm>
        </p:spPr>
        <p:txBody>
          <a:bodyPr/>
          <a:lstStyle/>
          <a:p>
            <a:r>
              <a:rPr lang="en-HK" dirty="0"/>
              <a:t>The whole transaction is considered as an atomic unit</a:t>
            </a:r>
          </a:p>
          <a:p>
            <a:r>
              <a:rPr lang="en-HK" dirty="0"/>
              <a:t> Multiple steps (operations) </a:t>
            </a:r>
            <a:r>
              <a:rPr lang="en-HK" dirty="0">
                <a:sym typeface="Symbol" panose="05050102010706020507" pitchFamily="18" charset="2"/>
              </a:rPr>
              <a:t></a:t>
            </a:r>
            <a:r>
              <a:rPr lang="en-HK" dirty="0"/>
              <a:t> single user application</a:t>
            </a:r>
          </a:p>
          <a:p>
            <a:endParaRPr lang="en-HK" dirty="0"/>
          </a:p>
          <a:p>
            <a:endParaRPr lang="en-HK" dirty="0"/>
          </a:p>
        </p:txBody>
      </p:sp>
      <p:sp>
        <p:nvSpPr>
          <p:cNvPr id="4" name="Slide Number Placeholder 3">
            <a:extLst>
              <a:ext uri="{FF2B5EF4-FFF2-40B4-BE49-F238E27FC236}">
                <a16:creationId xmlns:a16="http://schemas.microsoft.com/office/drawing/2014/main" id="{71CED4F6-0D40-4524-A956-EA08AEDA2D69}"/>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5" name="Line 4">
            <a:extLst>
              <a:ext uri="{FF2B5EF4-FFF2-40B4-BE49-F238E27FC236}">
                <a16:creationId xmlns:a16="http://schemas.microsoft.com/office/drawing/2014/main" id="{C125F9A2-DE46-437B-AA7A-AF9B18AD9A67}"/>
              </a:ext>
            </a:extLst>
          </p:cNvPr>
          <p:cNvSpPr>
            <a:spLocks noChangeShapeType="1"/>
          </p:cNvSpPr>
          <p:nvPr/>
        </p:nvSpPr>
        <p:spPr bwMode="auto">
          <a:xfrm>
            <a:off x="2794687" y="3894438"/>
            <a:ext cx="678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6" name="Line 5">
            <a:extLst>
              <a:ext uri="{FF2B5EF4-FFF2-40B4-BE49-F238E27FC236}">
                <a16:creationId xmlns:a16="http://schemas.microsoft.com/office/drawing/2014/main" id="{53C38F10-A717-4A6C-92D7-43396623C47D}"/>
              </a:ext>
            </a:extLst>
          </p:cNvPr>
          <p:cNvSpPr>
            <a:spLocks noChangeShapeType="1"/>
          </p:cNvSpPr>
          <p:nvPr/>
        </p:nvSpPr>
        <p:spPr bwMode="auto">
          <a:xfrm>
            <a:off x="2870887" y="3513438"/>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7" name="Line 6">
            <a:extLst>
              <a:ext uri="{FF2B5EF4-FFF2-40B4-BE49-F238E27FC236}">
                <a16:creationId xmlns:a16="http://schemas.microsoft.com/office/drawing/2014/main" id="{4969BC33-3775-4A67-911C-DEECDDC364C4}"/>
              </a:ext>
            </a:extLst>
          </p:cNvPr>
          <p:cNvSpPr>
            <a:spLocks noChangeShapeType="1"/>
          </p:cNvSpPr>
          <p:nvPr/>
        </p:nvSpPr>
        <p:spPr bwMode="auto">
          <a:xfrm>
            <a:off x="9500287" y="3513438"/>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8" name="Text Box 7">
            <a:extLst>
              <a:ext uri="{FF2B5EF4-FFF2-40B4-BE49-F238E27FC236}">
                <a16:creationId xmlns:a16="http://schemas.microsoft.com/office/drawing/2014/main" id="{35EC08BA-FAC6-4A2B-9EE9-590FA25A9E57}"/>
              </a:ext>
            </a:extLst>
          </p:cNvPr>
          <p:cNvSpPr txBox="1">
            <a:spLocks noChangeArrowheads="1"/>
          </p:cNvSpPr>
          <p:nvPr/>
        </p:nvSpPr>
        <p:spPr bwMode="auto">
          <a:xfrm>
            <a:off x="2489887" y="4199238"/>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50000"/>
              </a:spcBef>
              <a:buClrTx/>
              <a:buSzTx/>
              <a:buFontTx/>
              <a:buNone/>
            </a:pPr>
            <a:endParaRPr lang="zh-TW" altLang="en-US">
              <a:solidFill>
                <a:schemeClr val="tx1"/>
              </a:solidFill>
              <a:latin typeface="Arial" panose="020B0604020202020204" pitchFamily="34" charset="0"/>
              <a:ea typeface="PMingLiU" pitchFamily="18" charset="-120"/>
              <a:cs typeface="Arial" panose="020B0604020202020204" pitchFamily="34" charset="0"/>
            </a:endParaRPr>
          </a:p>
        </p:txBody>
      </p:sp>
      <p:sp>
        <p:nvSpPr>
          <p:cNvPr id="9" name="Text Box 8">
            <a:extLst>
              <a:ext uri="{FF2B5EF4-FFF2-40B4-BE49-F238E27FC236}">
                <a16:creationId xmlns:a16="http://schemas.microsoft.com/office/drawing/2014/main" id="{83E0FF91-E8FA-4AB9-A1B4-AD1D2D79E4B6}"/>
              </a:ext>
            </a:extLst>
          </p:cNvPr>
          <p:cNvSpPr txBox="1">
            <a:spLocks noChangeArrowheads="1"/>
          </p:cNvSpPr>
          <p:nvPr/>
        </p:nvSpPr>
        <p:spPr bwMode="auto">
          <a:xfrm>
            <a:off x="2489887" y="4229401"/>
            <a:ext cx="14478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50000"/>
              </a:spcBef>
              <a:buClrTx/>
              <a:buSzTx/>
              <a:buFontTx/>
              <a:buNone/>
            </a:pPr>
            <a:r>
              <a:rPr lang="en-US" altLang="zh-TW" sz="1600" dirty="0">
                <a:solidFill>
                  <a:schemeClr val="tx1"/>
                </a:solidFill>
                <a:latin typeface="Arial" panose="020B0604020202020204" pitchFamily="34" charset="0"/>
                <a:ea typeface="PMingLiU" pitchFamily="18" charset="-120"/>
                <a:cs typeface="Arial" panose="020B0604020202020204" pitchFamily="34" charset="0"/>
              </a:rPr>
              <a:t>Begin Transaction</a:t>
            </a:r>
          </a:p>
        </p:txBody>
      </p:sp>
      <p:sp>
        <p:nvSpPr>
          <p:cNvPr id="10" name="Text Box 9">
            <a:extLst>
              <a:ext uri="{FF2B5EF4-FFF2-40B4-BE49-F238E27FC236}">
                <a16:creationId xmlns:a16="http://schemas.microsoft.com/office/drawing/2014/main" id="{A7D1DF1F-6B6E-42D7-A8B3-255CE3E7E5D0}"/>
              </a:ext>
            </a:extLst>
          </p:cNvPr>
          <p:cNvSpPr txBox="1">
            <a:spLocks noChangeArrowheads="1"/>
          </p:cNvSpPr>
          <p:nvPr/>
        </p:nvSpPr>
        <p:spPr bwMode="auto">
          <a:xfrm>
            <a:off x="5766487" y="4229401"/>
            <a:ext cx="1447800" cy="900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50000"/>
              </a:spcBef>
              <a:buClrTx/>
              <a:buSzTx/>
              <a:buFontTx/>
              <a:buNone/>
            </a:pPr>
            <a:r>
              <a:rPr lang="en-US" altLang="zh-TW" sz="1600">
                <a:solidFill>
                  <a:schemeClr val="tx1"/>
                </a:solidFill>
                <a:latin typeface="Arial" panose="020B0604020202020204" pitchFamily="34" charset="0"/>
                <a:ea typeface="PMingLiU" pitchFamily="18" charset="-120"/>
                <a:cs typeface="Arial" panose="020B0604020202020204" pitchFamily="34" charset="0"/>
              </a:rPr>
              <a:t>Execution of Transaction</a:t>
            </a:r>
            <a:r>
              <a:rPr lang="en-US" altLang="zh-TW" sz="1400">
                <a:solidFill>
                  <a:schemeClr val="tx1"/>
                </a:solidFill>
                <a:latin typeface="Arial" panose="020B0604020202020204" pitchFamily="34" charset="0"/>
                <a:ea typeface="PMingLiU" pitchFamily="18" charset="-120"/>
                <a:cs typeface="Arial" panose="020B0604020202020204" pitchFamily="34" charset="0"/>
              </a:rPr>
              <a:t> </a:t>
            </a:r>
          </a:p>
          <a:p>
            <a:pPr>
              <a:spcBef>
                <a:spcPct val="50000"/>
              </a:spcBef>
              <a:buClrTx/>
              <a:buSzTx/>
              <a:buFontTx/>
              <a:buNone/>
            </a:pPr>
            <a:endParaRPr lang="zh-TW" altLang="en-US" sz="1400">
              <a:solidFill>
                <a:schemeClr val="tx1"/>
              </a:solidFill>
              <a:latin typeface="Arial" panose="020B0604020202020204" pitchFamily="34" charset="0"/>
              <a:ea typeface="PMingLiU" pitchFamily="18" charset="-120"/>
              <a:cs typeface="Arial" panose="020B0604020202020204" pitchFamily="34" charset="0"/>
            </a:endParaRPr>
          </a:p>
        </p:txBody>
      </p:sp>
      <p:sp>
        <p:nvSpPr>
          <p:cNvPr id="11" name="Text Box 10">
            <a:extLst>
              <a:ext uri="{FF2B5EF4-FFF2-40B4-BE49-F238E27FC236}">
                <a16:creationId xmlns:a16="http://schemas.microsoft.com/office/drawing/2014/main" id="{8A977C9D-405F-4CDC-8996-20A413F419D1}"/>
              </a:ext>
            </a:extLst>
          </p:cNvPr>
          <p:cNvSpPr txBox="1">
            <a:spLocks noChangeArrowheads="1"/>
          </p:cNvSpPr>
          <p:nvPr/>
        </p:nvSpPr>
        <p:spPr bwMode="auto">
          <a:xfrm>
            <a:off x="8814487" y="4229401"/>
            <a:ext cx="1447800" cy="90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50000"/>
              </a:spcBef>
              <a:buClrTx/>
              <a:buSzTx/>
              <a:buFontTx/>
              <a:buNone/>
            </a:pPr>
            <a:r>
              <a:rPr lang="en-US" altLang="zh-TW" sz="1600">
                <a:solidFill>
                  <a:schemeClr val="tx1"/>
                </a:solidFill>
                <a:latin typeface="Arial" panose="020B0604020202020204" pitchFamily="34" charset="0"/>
                <a:ea typeface="PMingLiU" pitchFamily="18" charset="-120"/>
                <a:cs typeface="Arial" panose="020B0604020202020204" pitchFamily="34" charset="0"/>
              </a:rPr>
              <a:t>End Transaction</a:t>
            </a:r>
            <a:r>
              <a:rPr lang="en-US" altLang="zh-TW" sz="1400">
                <a:solidFill>
                  <a:schemeClr val="tx1"/>
                </a:solidFill>
                <a:latin typeface="Arial" panose="020B0604020202020204" pitchFamily="34" charset="0"/>
                <a:ea typeface="PMingLiU" pitchFamily="18" charset="-120"/>
                <a:cs typeface="Arial" panose="020B0604020202020204" pitchFamily="34" charset="0"/>
              </a:rPr>
              <a:t> </a:t>
            </a:r>
          </a:p>
          <a:p>
            <a:pPr>
              <a:spcBef>
                <a:spcPct val="50000"/>
              </a:spcBef>
              <a:buClrTx/>
              <a:buSzTx/>
              <a:buFontTx/>
              <a:buNone/>
            </a:pPr>
            <a:endParaRPr lang="zh-TW" altLang="en-US" sz="1400">
              <a:solidFill>
                <a:schemeClr val="tx1"/>
              </a:solidFill>
              <a:latin typeface="Arial" panose="020B0604020202020204" pitchFamily="34" charset="0"/>
              <a:ea typeface="PMingLiU" pitchFamily="18" charset="-120"/>
              <a:cs typeface="Arial" panose="020B0604020202020204" pitchFamily="34" charset="0"/>
            </a:endParaRPr>
          </a:p>
        </p:txBody>
      </p:sp>
      <p:sp>
        <p:nvSpPr>
          <p:cNvPr id="12" name="Text Box 11">
            <a:extLst>
              <a:ext uri="{FF2B5EF4-FFF2-40B4-BE49-F238E27FC236}">
                <a16:creationId xmlns:a16="http://schemas.microsoft.com/office/drawing/2014/main" id="{B86FD518-8351-4836-B97B-F470C321FC65}"/>
              </a:ext>
            </a:extLst>
          </p:cNvPr>
          <p:cNvSpPr txBox="1">
            <a:spLocks noChangeArrowheads="1"/>
          </p:cNvSpPr>
          <p:nvPr/>
        </p:nvSpPr>
        <p:spPr bwMode="auto">
          <a:xfrm>
            <a:off x="3328087" y="2675238"/>
            <a:ext cx="11430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50000"/>
              </a:spcBef>
              <a:buClrTx/>
              <a:buSzTx/>
              <a:buFontTx/>
              <a:buNone/>
            </a:pPr>
            <a:r>
              <a:rPr lang="en-US" altLang="zh-TW" sz="1600">
                <a:solidFill>
                  <a:schemeClr val="tx1"/>
                </a:solidFill>
                <a:latin typeface="Arial" panose="020B0604020202020204" pitchFamily="34" charset="0"/>
                <a:ea typeface="PMingLiU" pitchFamily="18" charset="-120"/>
                <a:cs typeface="Arial" panose="020B0604020202020204" pitchFamily="34" charset="0"/>
              </a:rPr>
              <a:t>Database in a consistent state</a:t>
            </a:r>
          </a:p>
        </p:txBody>
      </p:sp>
      <p:sp>
        <p:nvSpPr>
          <p:cNvPr id="13" name="Text Box 12">
            <a:extLst>
              <a:ext uri="{FF2B5EF4-FFF2-40B4-BE49-F238E27FC236}">
                <a16:creationId xmlns:a16="http://schemas.microsoft.com/office/drawing/2014/main" id="{561B246D-8387-4227-84DA-A7CF4C31E7C8}"/>
              </a:ext>
            </a:extLst>
          </p:cNvPr>
          <p:cNvSpPr txBox="1">
            <a:spLocks noChangeArrowheads="1"/>
          </p:cNvSpPr>
          <p:nvPr/>
        </p:nvSpPr>
        <p:spPr bwMode="auto">
          <a:xfrm>
            <a:off x="8204887" y="2599038"/>
            <a:ext cx="1524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50000"/>
              </a:spcBef>
              <a:buClrTx/>
              <a:buSzTx/>
              <a:buFontTx/>
              <a:buNone/>
            </a:pPr>
            <a:r>
              <a:rPr lang="en-US" altLang="zh-TW" sz="1600">
                <a:solidFill>
                  <a:schemeClr val="tx1"/>
                </a:solidFill>
                <a:latin typeface="Arial" panose="020B0604020202020204" pitchFamily="34" charset="0"/>
                <a:ea typeface="PMingLiU" pitchFamily="18" charset="-120"/>
                <a:cs typeface="Arial" panose="020B0604020202020204" pitchFamily="34" charset="0"/>
              </a:rPr>
              <a:t>Database in a consistent state</a:t>
            </a:r>
          </a:p>
        </p:txBody>
      </p:sp>
      <p:sp>
        <p:nvSpPr>
          <p:cNvPr id="14" name="Text Box 13">
            <a:extLst>
              <a:ext uri="{FF2B5EF4-FFF2-40B4-BE49-F238E27FC236}">
                <a16:creationId xmlns:a16="http://schemas.microsoft.com/office/drawing/2014/main" id="{4AFB1E59-402B-43D4-9E80-9F33BB33A52E}"/>
              </a:ext>
            </a:extLst>
          </p:cNvPr>
          <p:cNvSpPr txBox="1">
            <a:spLocks noChangeArrowheads="1"/>
          </p:cNvSpPr>
          <p:nvPr/>
        </p:nvSpPr>
        <p:spPr bwMode="auto">
          <a:xfrm>
            <a:off x="5309287" y="2218038"/>
            <a:ext cx="2514600"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50000"/>
              </a:spcBef>
              <a:buClrTx/>
              <a:buSzTx/>
              <a:buFontTx/>
              <a:buNone/>
            </a:pPr>
            <a:r>
              <a:rPr lang="en-US" altLang="zh-TW" sz="1600">
                <a:solidFill>
                  <a:schemeClr val="tx1"/>
                </a:solidFill>
                <a:latin typeface="Arial" panose="020B0604020202020204" pitchFamily="34" charset="0"/>
                <a:ea typeface="PMingLiU" pitchFamily="18" charset="-120"/>
                <a:cs typeface="Arial" panose="020B0604020202020204" pitchFamily="34" charset="0"/>
              </a:rPr>
              <a:t>Database may be temporarily in an inconsistent state during execution </a:t>
            </a:r>
          </a:p>
        </p:txBody>
      </p:sp>
      <p:sp>
        <p:nvSpPr>
          <p:cNvPr id="15" name="Line 14">
            <a:extLst>
              <a:ext uri="{FF2B5EF4-FFF2-40B4-BE49-F238E27FC236}">
                <a16:creationId xmlns:a16="http://schemas.microsoft.com/office/drawing/2014/main" id="{25750FC3-68D9-4284-B577-D98BE782D700}"/>
              </a:ext>
            </a:extLst>
          </p:cNvPr>
          <p:cNvSpPr>
            <a:spLocks noChangeShapeType="1"/>
          </p:cNvSpPr>
          <p:nvPr/>
        </p:nvSpPr>
        <p:spPr bwMode="auto">
          <a:xfrm flipH="1">
            <a:off x="2947087" y="3437238"/>
            <a:ext cx="4572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16" name="Line 15">
            <a:extLst>
              <a:ext uri="{FF2B5EF4-FFF2-40B4-BE49-F238E27FC236}">
                <a16:creationId xmlns:a16="http://schemas.microsoft.com/office/drawing/2014/main" id="{1B7B5BB0-5985-4800-8A45-3504334EFE6F}"/>
              </a:ext>
            </a:extLst>
          </p:cNvPr>
          <p:cNvSpPr>
            <a:spLocks noChangeShapeType="1"/>
          </p:cNvSpPr>
          <p:nvPr/>
        </p:nvSpPr>
        <p:spPr bwMode="auto">
          <a:xfrm flipH="1">
            <a:off x="5995087" y="3361038"/>
            <a:ext cx="1524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17" name="Line 16">
            <a:extLst>
              <a:ext uri="{FF2B5EF4-FFF2-40B4-BE49-F238E27FC236}">
                <a16:creationId xmlns:a16="http://schemas.microsoft.com/office/drawing/2014/main" id="{01E333A3-886A-42D1-B18C-8D583DA98CFD}"/>
              </a:ext>
            </a:extLst>
          </p:cNvPr>
          <p:cNvSpPr>
            <a:spLocks noChangeShapeType="1"/>
          </p:cNvSpPr>
          <p:nvPr/>
        </p:nvSpPr>
        <p:spPr bwMode="auto">
          <a:xfrm>
            <a:off x="8966887" y="3284838"/>
            <a:ext cx="457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18" name="AutoShape 17">
            <a:extLst>
              <a:ext uri="{FF2B5EF4-FFF2-40B4-BE49-F238E27FC236}">
                <a16:creationId xmlns:a16="http://schemas.microsoft.com/office/drawing/2014/main" id="{A500B647-6E8D-4011-912A-4D30D5239CAC}"/>
              </a:ext>
            </a:extLst>
          </p:cNvPr>
          <p:cNvSpPr>
            <a:spLocks/>
          </p:cNvSpPr>
          <p:nvPr/>
        </p:nvSpPr>
        <p:spPr bwMode="auto">
          <a:xfrm rot="-5442486">
            <a:off x="6071287" y="941688"/>
            <a:ext cx="304800" cy="6400800"/>
          </a:xfrm>
          <a:prstGeom prst="leftBrace">
            <a:avLst>
              <a:gd name="adj1" fmla="val 147778"/>
              <a:gd name="adj2" fmla="val 5234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endParaRPr lang="en-US" altLang="en-US">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620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C3D82-0C3F-4F8C-B3F4-9BE5F6C7075E}"/>
              </a:ext>
            </a:extLst>
          </p:cNvPr>
          <p:cNvSpPr>
            <a:spLocks noGrp="1"/>
          </p:cNvSpPr>
          <p:nvPr>
            <p:ph type="title"/>
          </p:nvPr>
        </p:nvSpPr>
        <p:spPr/>
        <p:txBody>
          <a:bodyPr/>
          <a:lstStyle/>
          <a:p>
            <a:r>
              <a:rPr lang="en-US" altLang="en-US" dirty="0"/>
              <a:t>Two Sample Transactions</a:t>
            </a:r>
            <a:endParaRPr lang="en-HK" dirty="0"/>
          </a:p>
        </p:txBody>
      </p:sp>
      <p:sp>
        <p:nvSpPr>
          <p:cNvPr id="3" name="Content Placeholder 2">
            <a:extLst>
              <a:ext uri="{FF2B5EF4-FFF2-40B4-BE49-F238E27FC236}">
                <a16:creationId xmlns:a16="http://schemas.microsoft.com/office/drawing/2014/main" id="{63141F2C-796D-4520-B639-09F590716C71}"/>
              </a:ext>
            </a:extLst>
          </p:cNvPr>
          <p:cNvSpPr>
            <a:spLocks noGrp="1"/>
          </p:cNvSpPr>
          <p:nvPr>
            <p:ph idx="1"/>
          </p:nvPr>
        </p:nvSpPr>
        <p:spPr/>
        <p:txBody>
          <a:bodyPr/>
          <a:lstStyle/>
          <a:p>
            <a:r>
              <a:rPr lang="en-US" altLang="en-US" sz="2400" dirty="0"/>
              <a:t>Two sample transactions (only showing the database operations):</a:t>
            </a:r>
          </a:p>
          <a:p>
            <a:endParaRPr lang="en-HK" dirty="0"/>
          </a:p>
        </p:txBody>
      </p:sp>
      <p:sp>
        <p:nvSpPr>
          <p:cNvPr id="4" name="Slide Number Placeholder 3">
            <a:extLst>
              <a:ext uri="{FF2B5EF4-FFF2-40B4-BE49-F238E27FC236}">
                <a16:creationId xmlns:a16="http://schemas.microsoft.com/office/drawing/2014/main" id="{07923CDE-EF80-4C04-AEAA-1CBE1560947E}"/>
              </a:ext>
            </a:extLst>
          </p:cNvPr>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5" name="Picture 4">
            <a:extLst>
              <a:ext uri="{FF2B5EF4-FFF2-40B4-BE49-F238E27FC236}">
                <a16:creationId xmlns:a16="http://schemas.microsoft.com/office/drawing/2014/main" id="{9B4508EC-4AF2-403A-AB63-295DBFBFB2F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a:xfrm>
            <a:off x="2576450" y="2879296"/>
            <a:ext cx="7039100" cy="2990163"/>
          </a:xfrm>
          <a:prstGeom prst="rect">
            <a:avLst/>
          </a:prstGeom>
        </p:spPr>
      </p:pic>
    </p:spTree>
    <p:extLst>
      <p:ext uri="{BB962C8B-B14F-4D97-AF65-F5344CB8AC3E}">
        <p14:creationId xmlns:p14="http://schemas.microsoft.com/office/powerpoint/2010/main" val="3960500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40A93-298F-4B12-9A0F-9E2E26A82D2F}"/>
              </a:ext>
            </a:extLst>
          </p:cNvPr>
          <p:cNvSpPr>
            <a:spLocks noGrp="1"/>
          </p:cNvSpPr>
          <p:nvPr>
            <p:ph type="title"/>
          </p:nvPr>
        </p:nvSpPr>
        <p:spPr/>
        <p:txBody>
          <a:bodyPr/>
          <a:lstStyle/>
          <a:p>
            <a:r>
              <a:rPr lang="en-US" altLang="en-US" dirty="0"/>
              <a:t>Read and Write Operations </a:t>
            </a:r>
            <a:r>
              <a:rPr lang="en-US" altLang="zh-TW" dirty="0"/>
              <a:t>(1/2)</a:t>
            </a:r>
            <a:endParaRPr lang="en-HK" dirty="0"/>
          </a:p>
        </p:txBody>
      </p:sp>
      <p:sp>
        <p:nvSpPr>
          <p:cNvPr id="3" name="Content Placeholder 2">
            <a:extLst>
              <a:ext uri="{FF2B5EF4-FFF2-40B4-BE49-F238E27FC236}">
                <a16:creationId xmlns:a16="http://schemas.microsoft.com/office/drawing/2014/main" id="{3FF2CA50-1A8F-4CFD-A241-64C2EC6525D2}"/>
              </a:ext>
            </a:extLst>
          </p:cNvPr>
          <p:cNvSpPr>
            <a:spLocks noGrp="1"/>
          </p:cNvSpPr>
          <p:nvPr>
            <p:ph idx="1"/>
          </p:nvPr>
        </p:nvSpPr>
        <p:spPr/>
        <p:txBody>
          <a:bodyPr>
            <a:normAutofit/>
          </a:bodyPr>
          <a:lstStyle/>
          <a:p>
            <a:r>
              <a:rPr lang="en-US" altLang="en-US" sz="2000" dirty="0"/>
              <a:t>Data are resided on disk and the basic unit of data transferring from the disk to the main memory is one disk block</a:t>
            </a:r>
            <a:endParaRPr lang="en-US" altLang="zh-CN" sz="2000" dirty="0"/>
          </a:p>
          <a:p>
            <a:r>
              <a:rPr lang="en-US" altLang="en-US" sz="2000" dirty="0"/>
              <a:t>In general, a data item (what is read or written) will be the field/fields of some records in the database (in a disk block)</a:t>
            </a:r>
          </a:p>
          <a:p>
            <a:r>
              <a:rPr lang="en-US" altLang="en-US" sz="2000" dirty="0" err="1"/>
              <a:t>read_item</a:t>
            </a:r>
            <a:r>
              <a:rPr lang="en-US" altLang="en-US" sz="2000" dirty="0"/>
              <a:t>(X) command includes the following steps:</a:t>
            </a:r>
          </a:p>
          <a:p>
            <a:pPr lvl="1"/>
            <a:r>
              <a:rPr lang="en-US" altLang="en-US" dirty="0"/>
              <a:t>Find the address of the disk block that contains item X</a:t>
            </a:r>
          </a:p>
          <a:p>
            <a:pPr lvl="1"/>
            <a:r>
              <a:rPr lang="en-US" altLang="en-US" dirty="0"/>
              <a:t>Copy that disk block into a buffer in main memory (if that disk block is not already in some main memory buffer</a:t>
            </a:r>
          </a:p>
          <a:p>
            <a:pPr lvl="1"/>
            <a:r>
              <a:rPr lang="en-US" altLang="en-US" dirty="0"/>
              <a:t>Search for the required value in the buffer </a:t>
            </a:r>
          </a:p>
          <a:p>
            <a:pPr lvl="1"/>
            <a:r>
              <a:rPr lang="en-US" altLang="en-US" dirty="0"/>
              <a:t>Copy item X from the buffer to the program variable named X   </a:t>
            </a:r>
          </a:p>
          <a:p>
            <a:endParaRPr lang="en-HK" dirty="0"/>
          </a:p>
        </p:txBody>
      </p:sp>
      <p:sp>
        <p:nvSpPr>
          <p:cNvPr id="4" name="Slide Number Placeholder 3">
            <a:extLst>
              <a:ext uri="{FF2B5EF4-FFF2-40B4-BE49-F238E27FC236}">
                <a16:creationId xmlns:a16="http://schemas.microsoft.com/office/drawing/2014/main" id="{15ADE2E7-3960-4E9D-80E7-548A33C82EEC}"/>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2637861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D81DB-997E-4BC4-9317-F856401F9C06}"/>
              </a:ext>
            </a:extLst>
          </p:cNvPr>
          <p:cNvSpPr>
            <a:spLocks noGrp="1"/>
          </p:cNvSpPr>
          <p:nvPr>
            <p:ph type="title"/>
          </p:nvPr>
        </p:nvSpPr>
        <p:spPr/>
        <p:txBody>
          <a:bodyPr/>
          <a:lstStyle/>
          <a:p>
            <a:r>
              <a:rPr lang="en-US" altLang="en-US" dirty="0"/>
              <a:t>Read and Write Operations </a:t>
            </a:r>
            <a:r>
              <a:rPr lang="en-US" altLang="zh-TW" dirty="0"/>
              <a:t>(2/2)</a:t>
            </a:r>
            <a:endParaRPr lang="en-HK" dirty="0"/>
          </a:p>
        </p:txBody>
      </p:sp>
      <p:sp>
        <p:nvSpPr>
          <p:cNvPr id="3" name="Content Placeholder 2">
            <a:extLst>
              <a:ext uri="{FF2B5EF4-FFF2-40B4-BE49-F238E27FC236}">
                <a16:creationId xmlns:a16="http://schemas.microsoft.com/office/drawing/2014/main" id="{9A7708CF-816E-4D10-8C5C-E6C22EC81239}"/>
              </a:ext>
            </a:extLst>
          </p:cNvPr>
          <p:cNvSpPr>
            <a:spLocks noGrp="1"/>
          </p:cNvSpPr>
          <p:nvPr>
            <p:ph idx="1"/>
          </p:nvPr>
        </p:nvSpPr>
        <p:spPr/>
        <p:txBody>
          <a:bodyPr/>
          <a:lstStyle/>
          <a:p>
            <a:pPr>
              <a:lnSpc>
                <a:spcPct val="80000"/>
              </a:lnSpc>
            </a:pPr>
            <a:r>
              <a:rPr lang="en-US" altLang="en-US" sz="2000" dirty="0" err="1"/>
              <a:t>write_item</a:t>
            </a:r>
            <a:r>
              <a:rPr lang="en-US" altLang="en-US" sz="2000" dirty="0"/>
              <a:t>(X) command includes the following steps:</a:t>
            </a:r>
          </a:p>
          <a:p>
            <a:pPr lvl="1"/>
            <a:r>
              <a:rPr lang="en-US" altLang="en-US" sz="1900" dirty="0"/>
              <a:t>Find the address of the disk block that contains item X</a:t>
            </a:r>
          </a:p>
          <a:p>
            <a:pPr lvl="1"/>
            <a:r>
              <a:rPr lang="en-US" altLang="en-US" sz="1900" dirty="0"/>
              <a:t>Copy that disk block into a buffer in main memory (if that disk block is not already in some main memory buffer)</a:t>
            </a:r>
          </a:p>
          <a:p>
            <a:pPr lvl="1"/>
            <a:r>
              <a:rPr lang="en-US" altLang="en-US" sz="1800" dirty="0"/>
              <a:t>Search for the required value in the buffer </a:t>
            </a:r>
            <a:endParaRPr lang="en-US" altLang="en-US" sz="1900" dirty="0"/>
          </a:p>
          <a:p>
            <a:pPr lvl="1"/>
            <a:r>
              <a:rPr lang="en-US" altLang="en-US" sz="1900" dirty="0"/>
              <a:t>Copy item X from the program variable named X into its correct location in the buffer</a:t>
            </a:r>
          </a:p>
          <a:p>
            <a:pPr lvl="1"/>
            <a:r>
              <a:rPr lang="en-US" altLang="en-US" sz="1900" dirty="0"/>
              <a:t>Store the updated block from the buffer back to disk (either immediately or at some later point in time)</a:t>
            </a:r>
          </a:p>
          <a:p>
            <a:pPr lvl="1"/>
            <a:r>
              <a:rPr lang="en-US" altLang="en-US" sz="1900" dirty="0"/>
              <a:t>Note that we DO NOT need to read an item before update it</a:t>
            </a:r>
          </a:p>
          <a:p>
            <a:endParaRPr lang="en-HK" dirty="0"/>
          </a:p>
        </p:txBody>
      </p:sp>
      <p:sp>
        <p:nvSpPr>
          <p:cNvPr id="4" name="Slide Number Placeholder 3">
            <a:extLst>
              <a:ext uri="{FF2B5EF4-FFF2-40B4-BE49-F238E27FC236}">
                <a16:creationId xmlns:a16="http://schemas.microsoft.com/office/drawing/2014/main" id="{499E5B4F-CD63-41B5-92B9-DE9B90C0FB4E}"/>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5" name="Rectangle 1028">
            <a:extLst>
              <a:ext uri="{FF2B5EF4-FFF2-40B4-BE49-F238E27FC236}">
                <a16:creationId xmlns:a16="http://schemas.microsoft.com/office/drawing/2014/main" id="{F7CE6854-7937-44B6-8894-E2D8181327F3}"/>
              </a:ext>
            </a:extLst>
          </p:cNvPr>
          <p:cNvSpPr>
            <a:spLocks noChangeArrowheads="1"/>
          </p:cNvSpPr>
          <p:nvPr/>
        </p:nvSpPr>
        <p:spPr bwMode="auto">
          <a:xfrm>
            <a:off x="7681788" y="5583224"/>
            <a:ext cx="1143000" cy="974725"/>
          </a:xfrm>
          <a:prstGeom prst="rect">
            <a:avLst/>
          </a:prstGeom>
          <a:noFill/>
          <a:ln w="38100">
            <a:solidFill>
              <a:schemeClr val="tx1"/>
            </a:solidFill>
            <a:miter lim="800000"/>
            <a:headEnd/>
            <a:tailEnd/>
          </a:ln>
          <a:effectLst/>
          <a:extLst/>
        </p:spPr>
        <p:txBody>
          <a:bodyPr wrap="none" anchor="ct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4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sz="2400">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sz="2400">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sz="2400">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9pPr>
          </a:lstStyle>
          <a:p>
            <a:pPr>
              <a:spcBef>
                <a:spcPct val="0"/>
              </a:spcBef>
              <a:buClrTx/>
              <a:buSzTx/>
              <a:buFontTx/>
              <a:buNone/>
              <a:defRPr/>
            </a:pPr>
            <a:endParaRPr lang="zh-CN" altLang="en-US" sz="2000">
              <a:solidFill>
                <a:srgbClr val="FD020F"/>
              </a:solidFill>
              <a:effectLst>
                <a:outerShdw blurRad="38100" dist="38100" dir="2700000" algn="tl">
                  <a:srgbClr val="000000"/>
                </a:outerShdw>
              </a:effectLst>
              <a:latin typeface="Arial" panose="020B0604020202020204" pitchFamily="34" charset="0"/>
              <a:ea typeface="宋体" pitchFamily="2" charset="-122"/>
              <a:cs typeface="Arial" panose="020B0604020202020204" pitchFamily="34" charset="0"/>
            </a:endParaRPr>
          </a:p>
        </p:txBody>
      </p:sp>
      <p:sp>
        <p:nvSpPr>
          <p:cNvPr id="6" name="Rectangle 1028">
            <a:extLst>
              <a:ext uri="{FF2B5EF4-FFF2-40B4-BE49-F238E27FC236}">
                <a16:creationId xmlns:a16="http://schemas.microsoft.com/office/drawing/2014/main" id="{CAB5A03E-A0A9-41C5-9F40-1537FBC7AC5F}"/>
              </a:ext>
            </a:extLst>
          </p:cNvPr>
          <p:cNvSpPr>
            <a:spLocks noChangeArrowheads="1"/>
          </p:cNvSpPr>
          <p:nvPr/>
        </p:nvSpPr>
        <p:spPr bwMode="auto">
          <a:xfrm>
            <a:off x="5311346" y="5583224"/>
            <a:ext cx="1295400" cy="974725"/>
          </a:xfrm>
          <a:prstGeom prst="rect">
            <a:avLst/>
          </a:prstGeom>
          <a:noFill/>
          <a:ln w="38100">
            <a:solidFill>
              <a:schemeClr val="tx1"/>
            </a:solidFill>
            <a:miter lim="800000"/>
            <a:headEnd/>
            <a:tailEnd/>
          </a:ln>
          <a:effectLst/>
          <a:extLst/>
        </p:spPr>
        <p:txBody>
          <a:bodyPr wrap="none" anchor="ct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4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sz="2400">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sz="2400">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sz="2400">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9pPr>
          </a:lstStyle>
          <a:p>
            <a:pPr>
              <a:spcBef>
                <a:spcPct val="0"/>
              </a:spcBef>
              <a:buClrTx/>
              <a:buSzTx/>
              <a:buFontTx/>
              <a:buNone/>
              <a:defRPr/>
            </a:pPr>
            <a:endParaRPr lang="zh-CN" altLang="en-US" sz="2000">
              <a:solidFill>
                <a:srgbClr val="FD020F"/>
              </a:solidFill>
              <a:effectLst>
                <a:outerShdw blurRad="38100" dist="38100" dir="2700000" algn="tl">
                  <a:srgbClr val="000000"/>
                </a:outerShdw>
              </a:effectLst>
              <a:latin typeface="Arial" panose="020B0604020202020204" pitchFamily="34" charset="0"/>
              <a:ea typeface="宋体" pitchFamily="2" charset="-122"/>
              <a:cs typeface="Arial" panose="020B0604020202020204" pitchFamily="34" charset="0"/>
            </a:endParaRPr>
          </a:p>
        </p:txBody>
      </p:sp>
      <p:sp>
        <p:nvSpPr>
          <p:cNvPr id="7" name="Rectangle 1028">
            <a:extLst>
              <a:ext uri="{FF2B5EF4-FFF2-40B4-BE49-F238E27FC236}">
                <a16:creationId xmlns:a16="http://schemas.microsoft.com/office/drawing/2014/main" id="{9AA6A160-A159-499A-B8A8-FC82D3A0ED22}"/>
              </a:ext>
            </a:extLst>
          </p:cNvPr>
          <p:cNvSpPr>
            <a:spLocks noChangeArrowheads="1"/>
          </p:cNvSpPr>
          <p:nvPr/>
        </p:nvSpPr>
        <p:spPr bwMode="auto">
          <a:xfrm>
            <a:off x="2949146" y="5583224"/>
            <a:ext cx="1295400" cy="974725"/>
          </a:xfrm>
          <a:prstGeom prst="rect">
            <a:avLst/>
          </a:prstGeom>
          <a:noFill/>
          <a:ln w="38100">
            <a:solidFill>
              <a:schemeClr val="tx1"/>
            </a:solidFill>
            <a:miter lim="800000"/>
            <a:headEnd/>
            <a:tailEnd/>
          </a:ln>
          <a:effectLst/>
          <a:extLst/>
        </p:spPr>
        <p:txBody>
          <a:bodyPr wrap="none" anchor="ct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4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sz="2400">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sz="2400">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sz="2400">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9pPr>
          </a:lstStyle>
          <a:p>
            <a:pPr>
              <a:spcBef>
                <a:spcPct val="0"/>
              </a:spcBef>
              <a:buClrTx/>
              <a:buSzTx/>
              <a:buFontTx/>
              <a:buNone/>
              <a:defRPr/>
            </a:pPr>
            <a:endParaRPr lang="zh-CN" altLang="en-US" sz="2000">
              <a:solidFill>
                <a:srgbClr val="FD020F"/>
              </a:solidFill>
              <a:effectLst>
                <a:outerShdw blurRad="38100" dist="38100" dir="2700000" algn="tl">
                  <a:srgbClr val="000000"/>
                </a:outerShdw>
              </a:effectLst>
              <a:latin typeface="Arial" panose="020B0604020202020204" pitchFamily="34" charset="0"/>
              <a:ea typeface="宋体" pitchFamily="2" charset="-122"/>
              <a:cs typeface="Arial" panose="020B0604020202020204" pitchFamily="34" charset="0"/>
            </a:endParaRPr>
          </a:p>
        </p:txBody>
      </p:sp>
      <p:sp>
        <p:nvSpPr>
          <p:cNvPr id="8" name="Text Box 1032">
            <a:extLst>
              <a:ext uri="{FF2B5EF4-FFF2-40B4-BE49-F238E27FC236}">
                <a16:creationId xmlns:a16="http://schemas.microsoft.com/office/drawing/2014/main" id="{0D2D898B-28E3-4CB5-BD35-0FD44D4718AE}"/>
              </a:ext>
            </a:extLst>
          </p:cNvPr>
          <p:cNvSpPr txBox="1">
            <a:spLocks noChangeArrowheads="1"/>
          </p:cNvSpPr>
          <p:nvPr/>
        </p:nvSpPr>
        <p:spPr bwMode="auto">
          <a:xfrm>
            <a:off x="2949146" y="5583224"/>
            <a:ext cx="137160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4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sz="2400">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sz="2400">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sz="2400">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9pPr>
          </a:lstStyle>
          <a:p>
            <a:pPr>
              <a:spcBef>
                <a:spcPct val="50000"/>
              </a:spcBef>
              <a:buClrTx/>
              <a:buSzTx/>
              <a:buFontTx/>
              <a:buNone/>
              <a:defRPr/>
            </a:pPr>
            <a:r>
              <a:rPr lang="en-US" altLang="zh-CN" sz="1600" b="1" dirty="0">
                <a:solidFill>
                  <a:schemeClr val="tx1"/>
                </a:solidFill>
                <a:effectLst>
                  <a:outerShdw blurRad="38100" dist="38100" dir="2700000" algn="tl">
                    <a:srgbClr val="C0C0C0"/>
                  </a:outerShdw>
                </a:effectLst>
                <a:latin typeface="Arial" panose="020B0604020202020204" pitchFamily="34" charset="0"/>
                <a:ea typeface="宋体" pitchFamily="2" charset="-122"/>
                <a:cs typeface="Arial" panose="020B0604020202020204" pitchFamily="34" charset="0"/>
              </a:rPr>
              <a:t>Program</a:t>
            </a:r>
          </a:p>
          <a:p>
            <a:pPr>
              <a:spcBef>
                <a:spcPct val="50000"/>
              </a:spcBef>
              <a:buClrTx/>
              <a:buSzTx/>
              <a:buFontTx/>
              <a:buNone/>
              <a:defRPr/>
            </a:pPr>
            <a:r>
              <a:rPr lang="en-US" altLang="zh-TW" sz="1600" dirty="0">
                <a:solidFill>
                  <a:schemeClr val="tx1"/>
                </a:solidFill>
                <a:effectLst>
                  <a:outerShdw blurRad="38100" dist="38100" dir="2700000" algn="tl">
                    <a:srgbClr val="C0C0C0"/>
                  </a:outerShdw>
                </a:effectLst>
                <a:latin typeface="Arial" panose="020B0604020202020204" pitchFamily="34" charset="0"/>
                <a:ea typeface="宋体" pitchFamily="2" charset="-122"/>
                <a:cs typeface="Arial" panose="020B0604020202020204" pitchFamily="34" charset="0"/>
              </a:rPr>
              <a:t>T</a:t>
            </a:r>
            <a:r>
              <a:rPr lang="en-US" altLang="zh-CN" sz="1600" dirty="0">
                <a:solidFill>
                  <a:schemeClr val="tx1"/>
                </a:solidFill>
                <a:effectLst>
                  <a:outerShdw blurRad="38100" dist="38100" dir="2700000" algn="tl">
                    <a:srgbClr val="C0C0C0"/>
                  </a:outerShdw>
                </a:effectLst>
                <a:latin typeface="Arial" panose="020B0604020202020204" pitchFamily="34" charset="0"/>
                <a:ea typeface="宋体" pitchFamily="2" charset="-122"/>
                <a:cs typeface="Arial" panose="020B0604020202020204" pitchFamily="34" charset="0"/>
              </a:rPr>
              <a:t>ransaction</a:t>
            </a:r>
          </a:p>
        </p:txBody>
      </p:sp>
      <p:sp>
        <p:nvSpPr>
          <p:cNvPr id="9" name="Text Box 1032">
            <a:extLst>
              <a:ext uri="{FF2B5EF4-FFF2-40B4-BE49-F238E27FC236}">
                <a16:creationId xmlns:a16="http://schemas.microsoft.com/office/drawing/2014/main" id="{FD049A86-673A-45A0-BFB3-7E897E371062}"/>
              </a:ext>
            </a:extLst>
          </p:cNvPr>
          <p:cNvSpPr txBox="1">
            <a:spLocks noChangeArrowheads="1"/>
          </p:cNvSpPr>
          <p:nvPr/>
        </p:nvSpPr>
        <p:spPr bwMode="auto">
          <a:xfrm>
            <a:off x="5312934" y="5583224"/>
            <a:ext cx="13716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4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sz="2400">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sz="2400">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sz="2400">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9pPr>
          </a:lstStyle>
          <a:p>
            <a:pPr>
              <a:spcBef>
                <a:spcPct val="50000"/>
              </a:spcBef>
              <a:buClrTx/>
              <a:buSzTx/>
              <a:buFontTx/>
              <a:buNone/>
              <a:defRPr/>
            </a:pPr>
            <a:r>
              <a:rPr lang="en-US" altLang="zh-CN" sz="1600" b="1" dirty="0">
                <a:solidFill>
                  <a:schemeClr val="tx1"/>
                </a:solidFill>
                <a:effectLst>
                  <a:outerShdw blurRad="38100" dist="38100" dir="2700000" algn="tl">
                    <a:srgbClr val="C0C0C0"/>
                  </a:outerShdw>
                </a:effectLst>
                <a:latin typeface="Arial" panose="020B0604020202020204" pitchFamily="34" charset="0"/>
                <a:ea typeface="宋体" pitchFamily="2" charset="-122"/>
                <a:cs typeface="Arial" panose="020B0604020202020204" pitchFamily="34" charset="0"/>
              </a:rPr>
              <a:t>Buffer</a:t>
            </a:r>
          </a:p>
          <a:p>
            <a:pPr>
              <a:spcBef>
                <a:spcPct val="50000"/>
              </a:spcBef>
              <a:buClrTx/>
              <a:buSzTx/>
              <a:buFontTx/>
              <a:buNone/>
              <a:defRPr/>
            </a:pPr>
            <a:r>
              <a:rPr lang="en-US" altLang="zh-CN" sz="1400" dirty="0">
                <a:solidFill>
                  <a:schemeClr val="tx1"/>
                </a:solidFill>
                <a:effectLst>
                  <a:outerShdw blurRad="38100" dist="38100" dir="2700000" algn="tl">
                    <a:srgbClr val="C0C0C0"/>
                  </a:outerShdw>
                </a:effectLst>
                <a:latin typeface="Arial" panose="020B0604020202020204" pitchFamily="34" charset="0"/>
                <a:ea typeface="宋体" pitchFamily="2" charset="-122"/>
                <a:cs typeface="Arial" panose="020B0604020202020204" pitchFamily="34" charset="0"/>
              </a:rPr>
              <a:t>Temporary storage</a:t>
            </a:r>
          </a:p>
        </p:txBody>
      </p:sp>
      <p:sp>
        <p:nvSpPr>
          <p:cNvPr id="10" name="Text Box 1032">
            <a:extLst>
              <a:ext uri="{FF2B5EF4-FFF2-40B4-BE49-F238E27FC236}">
                <a16:creationId xmlns:a16="http://schemas.microsoft.com/office/drawing/2014/main" id="{73B16ADD-8B3B-4F40-9022-31851B2CDC16}"/>
              </a:ext>
            </a:extLst>
          </p:cNvPr>
          <p:cNvSpPr txBox="1">
            <a:spLocks noChangeArrowheads="1"/>
          </p:cNvSpPr>
          <p:nvPr/>
        </p:nvSpPr>
        <p:spPr bwMode="auto">
          <a:xfrm>
            <a:off x="7681788" y="5583224"/>
            <a:ext cx="1371600" cy="877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4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sz="2400">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sz="2400">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sz="2400">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9pPr>
          </a:lstStyle>
          <a:p>
            <a:pPr>
              <a:spcBef>
                <a:spcPct val="50000"/>
              </a:spcBef>
              <a:buClrTx/>
              <a:buSzTx/>
              <a:buFontTx/>
              <a:buNone/>
              <a:defRPr/>
            </a:pPr>
            <a:r>
              <a:rPr lang="en-US" altLang="zh-CN" sz="1600" b="1" dirty="0">
                <a:solidFill>
                  <a:schemeClr val="tx1"/>
                </a:solidFill>
                <a:effectLst>
                  <a:outerShdw blurRad="38100" dist="38100" dir="2700000" algn="tl">
                    <a:srgbClr val="C0C0C0"/>
                  </a:outerShdw>
                </a:effectLst>
                <a:latin typeface="Arial" panose="020B0604020202020204" pitchFamily="34" charset="0"/>
                <a:ea typeface="宋体" pitchFamily="2" charset="-122"/>
                <a:cs typeface="Arial" panose="020B0604020202020204" pitchFamily="34" charset="0"/>
              </a:rPr>
              <a:t>Disk</a:t>
            </a:r>
          </a:p>
          <a:p>
            <a:pPr>
              <a:spcBef>
                <a:spcPct val="50000"/>
              </a:spcBef>
              <a:buClrTx/>
              <a:buSzTx/>
              <a:buFontTx/>
              <a:buNone/>
              <a:defRPr/>
            </a:pPr>
            <a:r>
              <a:rPr lang="en-US" altLang="zh-CN" sz="1400" dirty="0">
                <a:solidFill>
                  <a:schemeClr val="tx1"/>
                </a:solidFill>
                <a:effectLst>
                  <a:outerShdw blurRad="38100" dist="38100" dir="2700000" algn="tl">
                    <a:srgbClr val="C0C0C0"/>
                  </a:outerShdw>
                </a:effectLst>
                <a:latin typeface="Arial" panose="020B0604020202020204" pitchFamily="34" charset="0"/>
                <a:ea typeface="宋体" pitchFamily="2" charset="-122"/>
                <a:cs typeface="Arial" panose="020B0604020202020204" pitchFamily="34" charset="0"/>
              </a:rPr>
              <a:t>Permanent storage</a:t>
            </a:r>
          </a:p>
        </p:txBody>
      </p:sp>
      <p:sp>
        <p:nvSpPr>
          <p:cNvPr id="11" name="Line 1041">
            <a:extLst>
              <a:ext uri="{FF2B5EF4-FFF2-40B4-BE49-F238E27FC236}">
                <a16:creationId xmlns:a16="http://schemas.microsoft.com/office/drawing/2014/main" id="{CCC9F08F-1FA0-4869-AE16-EBADD0C1A96B}"/>
              </a:ext>
            </a:extLst>
          </p:cNvPr>
          <p:cNvSpPr>
            <a:spLocks noChangeShapeType="1"/>
          </p:cNvSpPr>
          <p:nvPr/>
        </p:nvSpPr>
        <p:spPr bwMode="auto">
          <a:xfrm>
            <a:off x="6606746" y="6013436"/>
            <a:ext cx="1047750"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12" name="Line 1041">
            <a:extLst>
              <a:ext uri="{FF2B5EF4-FFF2-40B4-BE49-F238E27FC236}">
                <a16:creationId xmlns:a16="http://schemas.microsoft.com/office/drawing/2014/main" id="{B975E7E2-E1F8-43E6-AA6C-7746AA07753C}"/>
              </a:ext>
            </a:extLst>
          </p:cNvPr>
          <p:cNvSpPr>
            <a:spLocks noChangeShapeType="1"/>
          </p:cNvSpPr>
          <p:nvPr/>
        </p:nvSpPr>
        <p:spPr bwMode="auto">
          <a:xfrm>
            <a:off x="4244546" y="6013436"/>
            <a:ext cx="1047750"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62893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69EB3-3E79-47F4-9F42-1A7535E854A7}"/>
              </a:ext>
            </a:extLst>
          </p:cNvPr>
          <p:cNvSpPr>
            <a:spLocks noGrp="1"/>
          </p:cNvSpPr>
          <p:nvPr>
            <p:ph type="title"/>
          </p:nvPr>
        </p:nvSpPr>
        <p:spPr/>
        <p:txBody>
          <a:bodyPr/>
          <a:lstStyle/>
          <a:p>
            <a:r>
              <a:rPr lang="en-US" altLang="en-US" dirty="0"/>
              <a:t>Transaction Processing Performance </a:t>
            </a:r>
            <a:r>
              <a:rPr lang="en-US" altLang="zh-TW" dirty="0"/>
              <a:t>(1/2)</a:t>
            </a:r>
            <a:endParaRPr lang="en-HK" dirty="0"/>
          </a:p>
        </p:txBody>
      </p:sp>
      <p:sp>
        <p:nvSpPr>
          <p:cNvPr id="3" name="Content Placeholder 2">
            <a:extLst>
              <a:ext uri="{FF2B5EF4-FFF2-40B4-BE49-F238E27FC236}">
                <a16:creationId xmlns:a16="http://schemas.microsoft.com/office/drawing/2014/main" id="{3C1A5496-FABC-46C9-88AD-90BD14D53D12}"/>
              </a:ext>
            </a:extLst>
          </p:cNvPr>
          <p:cNvSpPr>
            <a:spLocks noGrp="1"/>
          </p:cNvSpPr>
          <p:nvPr>
            <p:ph idx="1"/>
          </p:nvPr>
        </p:nvSpPr>
        <p:spPr>
          <a:xfrm>
            <a:off x="1209097" y="2011680"/>
            <a:ext cx="9784080" cy="4206240"/>
          </a:xfrm>
        </p:spPr>
        <p:txBody>
          <a:bodyPr/>
          <a:lstStyle/>
          <a:p>
            <a:r>
              <a:rPr lang="en-HK" dirty="0"/>
              <a:t>Fast CPU in accessing buffered data (in main memory)</a:t>
            </a:r>
          </a:p>
          <a:p>
            <a:r>
              <a:rPr lang="en-HK" dirty="0"/>
              <a:t>Slow disk data access performance (use of buffer to improve the performance)</a:t>
            </a:r>
          </a:p>
          <a:p>
            <a:r>
              <a:rPr lang="en-HK" dirty="0"/>
              <a:t>Long transactions </a:t>
            </a:r>
            <a:r>
              <a:rPr lang="en-HK" dirty="0">
                <a:sym typeface="Symbol" panose="05050102010706020507" pitchFamily="18" charset="2"/>
              </a:rPr>
              <a:t></a:t>
            </a:r>
            <a:r>
              <a:rPr lang="en-HK" dirty="0"/>
              <a:t> many database operations</a:t>
            </a:r>
          </a:p>
          <a:p>
            <a:r>
              <a:rPr lang="en-HK" dirty="0"/>
              <a:t>Undo and redo of transactions to maintain atomicity in cases of failures</a:t>
            </a:r>
          </a:p>
          <a:p>
            <a:endParaRPr lang="en-HK" dirty="0"/>
          </a:p>
        </p:txBody>
      </p:sp>
      <p:sp>
        <p:nvSpPr>
          <p:cNvPr id="4" name="Slide Number Placeholder 3">
            <a:extLst>
              <a:ext uri="{FF2B5EF4-FFF2-40B4-BE49-F238E27FC236}">
                <a16:creationId xmlns:a16="http://schemas.microsoft.com/office/drawing/2014/main" id="{49B55679-3C0D-4E9A-ACE1-E0FA9B055F9E}"/>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5" name="Rectangle 1028">
            <a:extLst>
              <a:ext uri="{FF2B5EF4-FFF2-40B4-BE49-F238E27FC236}">
                <a16:creationId xmlns:a16="http://schemas.microsoft.com/office/drawing/2014/main" id="{CF4F9B67-8CC5-4544-B643-CAA3C8908D05}"/>
              </a:ext>
            </a:extLst>
          </p:cNvPr>
          <p:cNvSpPr>
            <a:spLocks noChangeArrowheads="1"/>
          </p:cNvSpPr>
          <p:nvPr/>
        </p:nvSpPr>
        <p:spPr bwMode="auto">
          <a:xfrm>
            <a:off x="7706501" y="4957119"/>
            <a:ext cx="1143000" cy="974725"/>
          </a:xfrm>
          <a:prstGeom prst="rect">
            <a:avLst/>
          </a:prstGeom>
          <a:noFill/>
          <a:ln w="38100">
            <a:solidFill>
              <a:schemeClr val="tx1"/>
            </a:solidFill>
            <a:miter lim="800000"/>
            <a:headEnd/>
            <a:tailEnd/>
          </a:ln>
          <a:effectLst/>
          <a:extLst/>
        </p:spPr>
        <p:txBody>
          <a:bodyPr wrap="none" anchor="ct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4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sz="2400">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sz="2400">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sz="2400">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9pPr>
          </a:lstStyle>
          <a:p>
            <a:pPr>
              <a:spcBef>
                <a:spcPct val="0"/>
              </a:spcBef>
              <a:buClrTx/>
              <a:buSzTx/>
              <a:buFontTx/>
              <a:buNone/>
              <a:defRPr/>
            </a:pPr>
            <a:endParaRPr lang="zh-CN" altLang="en-US" sz="2000">
              <a:solidFill>
                <a:srgbClr val="FD020F"/>
              </a:solidFill>
              <a:effectLst>
                <a:outerShdw blurRad="38100" dist="38100" dir="2700000" algn="tl">
                  <a:srgbClr val="000000"/>
                </a:outerShdw>
              </a:effectLst>
              <a:latin typeface="Arial" panose="020B0604020202020204" pitchFamily="34" charset="0"/>
              <a:ea typeface="宋体" pitchFamily="2" charset="-122"/>
              <a:cs typeface="Arial" panose="020B0604020202020204" pitchFamily="34" charset="0"/>
            </a:endParaRPr>
          </a:p>
        </p:txBody>
      </p:sp>
      <p:sp>
        <p:nvSpPr>
          <p:cNvPr id="6" name="Rectangle 1028">
            <a:extLst>
              <a:ext uri="{FF2B5EF4-FFF2-40B4-BE49-F238E27FC236}">
                <a16:creationId xmlns:a16="http://schemas.microsoft.com/office/drawing/2014/main" id="{963C0163-4315-4BAF-907C-9D289D27F4A2}"/>
              </a:ext>
            </a:extLst>
          </p:cNvPr>
          <p:cNvSpPr>
            <a:spLocks noChangeArrowheads="1"/>
          </p:cNvSpPr>
          <p:nvPr/>
        </p:nvSpPr>
        <p:spPr bwMode="auto">
          <a:xfrm>
            <a:off x="5329881" y="4957119"/>
            <a:ext cx="1295400" cy="974725"/>
          </a:xfrm>
          <a:prstGeom prst="rect">
            <a:avLst/>
          </a:prstGeom>
          <a:noFill/>
          <a:ln w="38100">
            <a:solidFill>
              <a:schemeClr val="tx1"/>
            </a:solidFill>
            <a:miter lim="800000"/>
            <a:headEnd/>
            <a:tailEnd/>
          </a:ln>
          <a:effectLst/>
          <a:extLst/>
        </p:spPr>
        <p:txBody>
          <a:bodyPr wrap="none" anchor="ct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4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sz="2400">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sz="2400">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sz="2400">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9pPr>
          </a:lstStyle>
          <a:p>
            <a:pPr>
              <a:spcBef>
                <a:spcPct val="0"/>
              </a:spcBef>
              <a:buClrTx/>
              <a:buSzTx/>
              <a:buFontTx/>
              <a:buNone/>
              <a:defRPr/>
            </a:pPr>
            <a:endParaRPr lang="zh-CN" altLang="en-US" sz="2000">
              <a:solidFill>
                <a:srgbClr val="FD020F"/>
              </a:solidFill>
              <a:effectLst>
                <a:outerShdw blurRad="38100" dist="38100" dir="2700000" algn="tl">
                  <a:srgbClr val="000000"/>
                </a:outerShdw>
              </a:effectLst>
              <a:latin typeface="Arial" panose="020B0604020202020204" pitchFamily="34" charset="0"/>
              <a:ea typeface="宋体" pitchFamily="2" charset="-122"/>
              <a:cs typeface="Arial" panose="020B0604020202020204" pitchFamily="34" charset="0"/>
            </a:endParaRPr>
          </a:p>
        </p:txBody>
      </p:sp>
      <p:sp>
        <p:nvSpPr>
          <p:cNvPr id="7" name="Rectangle 1028">
            <a:extLst>
              <a:ext uri="{FF2B5EF4-FFF2-40B4-BE49-F238E27FC236}">
                <a16:creationId xmlns:a16="http://schemas.microsoft.com/office/drawing/2014/main" id="{E426C007-89CD-420D-843A-E3445262E640}"/>
              </a:ext>
            </a:extLst>
          </p:cNvPr>
          <p:cNvSpPr>
            <a:spLocks noChangeArrowheads="1"/>
          </p:cNvSpPr>
          <p:nvPr/>
        </p:nvSpPr>
        <p:spPr bwMode="auto">
          <a:xfrm>
            <a:off x="2967681" y="4957119"/>
            <a:ext cx="1295400" cy="974725"/>
          </a:xfrm>
          <a:prstGeom prst="rect">
            <a:avLst/>
          </a:prstGeom>
          <a:noFill/>
          <a:ln w="38100">
            <a:solidFill>
              <a:schemeClr val="tx1"/>
            </a:solidFill>
            <a:miter lim="800000"/>
            <a:headEnd/>
            <a:tailEnd/>
          </a:ln>
          <a:effectLst/>
          <a:extLst/>
        </p:spPr>
        <p:txBody>
          <a:bodyPr wrap="none" anchor="ct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4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sz="2400">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sz="2400">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sz="2400">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9pPr>
          </a:lstStyle>
          <a:p>
            <a:pPr>
              <a:spcBef>
                <a:spcPct val="0"/>
              </a:spcBef>
              <a:buClrTx/>
              <a:buSzTx/>
              <a:buFontTx/>
              <a:buNone/>
              <a:defRPr/>
            </a:pPr>
            <a:endParaRPr lang="zh-CN" altLang="en-US" sz="2000">
              <a:solidFill>
                <a:srgbClr val="FD020F"/>
              </a:solidFill>
              <a:effectLst>
                <a:outerShdw blurRad="38100" dist="38100" dir="2700000" algn="tl">
                  <a:srgbClr val="000000"/>
                </a:outerShdw>
              </a:effectLst>
              <a:latin typeface="Arial" panose="020B0604020202020204" pitchFamily="34" charset="0"/>
              <a:ea typeface="宋体" pitchFamily="2" charset="-122"/>
              <a:cs typeface="Arial" panose="020B0604020202020204" pitchFamily="34" charset="0"/>
            </a:endParaRPr>
          </a:p>
        </p:txBody>
      </p:sp>
      <p:sp>
        <p:nvSpPr>
          <p:cNvPr id="8" name="Text Box 1032">
            <a:extLst>
              <a:ext uri="{FF2B5EF4-FFF2-40B4-BE49-F238E27FC236}">
                <a16:creationId xmlns:a16="http://schemas.microsoft.com/office/drawing/2014/main" id="{BD44B2E0-7385-49FD-93D9-11A131A93225}"/>
              </a:ext>
            </a:extLst>
          </p:cNvPr>
          <p:cNvSpPr txBox="1">
            <a:spLocks noChangeArrowheads="1"/>
          </p:cNvSpPr>
          <p:nvPr/>
        </p:nvSpPr>
        <p:spPr bwMode="auto">
          <a:xfrm>
            <a:off x="2967681" y="5038082"/>
            <a:ext cx="137160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4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sz="2400">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sz="2400">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sz="2400">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9pPr>
          </a:lstStyle>
          <a:p>
            <a:pPr>
              <a:spcBef>
                <a:spcPct val="50000"/>
              </a:spcBef>
              <a:buClrTx/>
              <a:buSzTx/>
              <a:buFontTx/>
              <a:buNone/>
              <a:defRPr/>
            </a:pPr>
            <a:r>
              <a:rPr lang="en-US" altLang="zh-CN" sz="1600" b="1" dirty="0">
                <a:solidFill>
                  <a:schemeClr val="tx1"/>
                </a:solidFill>
                <a:effectLst>
                  <a:outerShdw blurRad="38100" dist="38100" dir="2700000" algn="tl">
                    <a:srgbClr val="C0C0C0"/>
                  </a:outerShdw>
                </a:effectLst>
                <a:latin typeface="Arial" panose="020B0604020202020204" pitchFamily="34" charset="0"/>
                <a:ea typeface="宋体" pitchFamily="2" charset="-122"/>
                <a:cs typeface="Arial" panose="020B0604020202020204" pitchFamily="34" charset="0"/>
              </a:rPr>
              <a:t>Program</a:t>
            </a:r>
          </a:p>
          <a:p>
            <a:pPr>
              <a:spcBef>
                <a:spcPct val="50000"/>
              </a:spcBef>
              <a:buClrTx/>
              <a:buSzTx/>
              <a:buFontTx/>
              <a:buNone/>
              <a:defRPr/>
            </a:pPr>
            <a:r>
              <a:rPr lang="en-US" altLang="zh-CN" sz="1600" dirty="0">
                <a:solidFill>
                  <a:schemeClr val="tx1"/>
                </a:solidFill>
                <a:effectLst>
                  <a:outerShdw blurRad="38100" dist="38100" dir="2700000" algn="tl">
                    <a:srgbClr val="C0C0C0"/>
                  </a:outerShdw>
                </a:effectLst>
                <a:latin typeface="Arial" panose="020B0604020202020204" pitchFamily="34" charset="0"/>
                <a:ea typeface="宋体" pitchFamily="2" charset="-122"/>
                <a:cs typeface="Arial" panose="020B0604020202020204" pitchFamily="34" charset="0"/>
              </a:rPr>
              <a:t>Transaction</a:t>
            </a:r>
          </a:p>
        </p:txBody>
      </p:sp>
      <p:sp>
        <p:nvSpPr>
          <p:cNvPr id="9" name="Text Box 1032">
            <a:extLst>
              <a:ext uri="{FF2B5EF4-FFF2-40B4-BE49-F238E27FC236}">
                <a16:creationId xmlns:a16="http://schemas.microsoft.com/office/drawing/2014/main" id="{C95A05A8-9AC2-4AF2-B426-8E3F1E794E11}"/>
              </a:ext>
            </a:extLst>
          </p:cNvPr>
          <p:cNvSpPr txBox="1">
            <a:spLocks noChangeArrowheads="1"/>
          </p:cNvSpPr>
          <p:nvPr/>
        </p:nvSpPr>
        <p:spPr bwMode="auto">
          <a:xfrm>
            <a:off x="5331469" y="5038082"/>
            <a:ext cx="13716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4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sz="2400">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sz="2400">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sz="2400">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9pPr>
          </a:lstStyle>
          <a:p>
            <a:pPr>
              <a:spcBef>
                <a:spcPct val="50000"/>
              </a:spcBef>
              <a:buClrTx/>
              <a:buSzTx/>
              <a:buFontTx/>
              <a:buNone/>
              <a:defRPr/>
            </a:pPr>
            <a:r>
              <a:rPr lang="en-US" altLang="zh-CN" sz="1600" b="1" dirty="0">
                <a:solidFill>
                  <a:schemeClr val="tx1"/>
                </a:solidFill>
                <a:effectLst>
                  <a:outerShdw blurRad="38100" dist="38100" dir="2700000" algn="tl">
                    <a:srgbClr val="C0C0C0"/>
                  </a:outerShdw>
                </a:effectLst>
                <a:latin typeface="Arial" panose="020B0604020202020204" pitchFamily="34" charset="0"/>
                <a:ea typeface="宋体" pitchFamily="2" charset="-122"/>
                <a:cs typeface="Arial" panose="020B0604020202020204" pitchFamily="34" charset="0"/>
              </a:rPr>
              <a:t>Buffer</a:t>
            </a:r>
          </a:p>
          <a:p>
            <a:pPr>
              <a:spcBef>
                <a:spcPct val="50000"/>
              </a:spcBef>
              <a:buClrTx/>
              <a:buSzTx/>
              <a:buFontTx/>
              <a:buNone/>
              <a:defRPr/>
            </a:pPr>
            <a:r>
              <a:rPr lang="en-US" altLang="zh-CN" sz="1400" dirty="0">
                <a:solidFill>
                  <a:schemeClr val="tx1"/>
                </a:solidFill>
                <a:effectLst>
                  <a:outerShdw blurRad="38100" dist="38100" dir="2700000" algn="tl">
                    <a:srgbClr val="C0C0C0"/>
                  </a:outerShdw>
                </a:effectLst>
                <a:latin typeface="Arial" panose="020B0604020202020204" pitchFamily="34" charset="0"/>
                <a:ea typeface="宋体" pitchFamily="2" charset="-122"/>
                <a:cs typeface="Arial" panose="020B0604020202020204" pitchFamily="34" charset="0"/>
              </a:rPr>
              <a:t>Temporary storage</a:t>
            </a:r>
          </a:p>
        </p:txBody>
      </p:sp>
      <p:sp>
        <p:nvSpPr>
          <p:cNvPr id="10" name="Text Box 1032">
            <a:extLst>
              <a:ext uri="{FF2B5EF4-FFF2-40B4-BE49-F238E27FC236}">
                <a16:creationId xmlns:a16="http://schemas.microsoft.com/office/drawing/2014/main" id="{7678D6E7-29E3-47EB-83A3-35169A72989D}"/>
              </a:ext>
            </a:extLst>
          </p:cNvPr>
          <p:cNvSpPr txBox="1">
            <a:spLocks noChangeArrowheads="1"/>
          </p:cNvSpPr>
          <p:nvPr/>
        </p:nvSpPr>
        <p:spPr bwMode="auto">
          <a:xfrm>
            <a:off x="7706501" y="5038082"/>
            <a:ext cx="1371600" cy="877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4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sz="2400">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sz="2400">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sz="2400">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9pPr>
          </a:lstStyle>
          <a:p>
            <a:pPr>
              <a:spcBef>
                <a:spcPct val="50000"/>
              </a:spcBef>
              <a:buClrTx/>
              <a:buSzTx/>
              <a:buFontTx/>
              <a:buNone/>
              <a:defRPr/>
            </a:pPr>
            <a:r>
              <a:rPr lang="en-US" altLang="zh-CN" sz="1600" b="1" dirty="0">
                <a:solidFill>
                  <a:schemeClr val="tx1"/>
                </a:solidFill>
                <a:effectLst>
                  <a:outerShdw blurRad="38100" dist="38100" dir="2700000" algn="tl">
                    <a:srgbClr val="C0C0C0"/>
                  </a:outerShdw>
                </a:effectLst>
                <a:latin typeface="Arial" panose="020B0604020202020204" pitchFamily="34" charset="0"/>
                <a:ea typeface="宋体" pitchFamily="2" charset="-122"/>
                <a:cs typeface="Arial" panose="020B0604020202020204" pitchFamily="34" charset="0"/>
              </a:rPr>
              <a:t>Disk</a:t>
            </a:r>
          </a:p>
          <a:p>
            <a:pPr>
              <a:spcBef>
                <a:spcPct val="50000"/>
              </a:spcBef>
              <a:buClrTx/>
              <a:buSzTx/>
              <a:buFontTx/>
              <a:buNone/>
              <a:defRPr/>
            </a:pPr>
            <a:r>
              <a:rPr lang="en-US" altLang="zh-CN" sz="1400" dirty="0">
                <a:solidFill>
                  <a:schemeClr val="tx1"/>
                </a:solidFill>
                <a:effectLst>
                  <a:outerShdw blurRad="38100" dist="38100" dir="2700000" algn="tl">
                    <a:srgbClr val="C0C0C0"/>
                  </a:outerShdw>
                </a:effectLst>
                <a:latin typeface="Arial" panose="020B0604020202020204" pitchFamily="34" charset="0"/>
                <a:ea typeface="宋体" pitchFamily="2" charset="-122"/>
                <a:cs typeface="Arial" panose="020B0604020202020204" pitchFamily="34" charset="0"/>
              </a:rPr>
              <a:t>Permanent storage</a:t>
            </a:r>
          </a:p>
        </p:txBody>
      </p:sp>
      <p:sp>
        <p:nvSpPr>
          <p:cNvPr id="11" name="Line 1041">
            <a:extLst>
              <a:ext uri="{FF2B5EF4-FFF2-40B4-BE49-F238E27FC236}">
                <a16:creationId xmlns:a16="http://schemas.microsoft.com/office/drawing/2014/main" id="{291127D2-A4D7-4665-A973-4698D4A26D7C}"/>
              </a:ext>
            </a:extLst>
          </p:cNvPr>
          <p:cNvSpPr>
            <a:spLocks noChangeShapeType="1"/>
          </p:cNvSpPr>
          <p:nvPr/>
        </p:nvSpPr>
        <p:spPr bwMode="auto">
          <a:xfrm>
            <a:off x="6637637" y="5387331"/>
            <a:ext cx="1047750"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12" name="Line 1041">
            <a:extLst>
              <a:ext uri="{FF2B5EF4-FFF2-40B4-BE49-F238E27FC236}">
                <a16:creationId xmlns:a16="http://schemas.microsoft.com/office/drawing/2014/main" id="{E127815E-250A-4DD4-AB8A-278425B631C3}"/>
              </a:ext>
            </a:extLst>
          </p:cNvPr>
          <p:cNvSpPr>
            <a:spLocks noChangeShapeType="1"/>
          </p:cNvSpPr>
          <p:nvPr/>
        </p:nvSpPr>
        <p:spPr bwMode="auto">
          <a:xfrm>
            <a:off x="4269259" y="5387331"/>
            <a:ext cx="1047750"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13" name="Text Box 1032">
            <a:extLst>
              <a:ext uri="{FF2B5EF4-FFF2-40B4-BE49-F238E27FC236}">
                <a16:creationId xmlns:a16="http://schemas.microsoft.com/office/drawing/2014/main" id="{E50133E4-5393-4BB0-9614-3F83A12A5556}"/>
              </a:ext>
            </a:extLst>
          </p:cNvPr>
          <p:cNvSpPr txBox="1">
            <a:spLocks noChangeArrowheads="1"/>
          </p:cNvSpPr>
          <p:nvPr/>
        </p:nvSpPr>
        <p:spPr bwMode="auto">
          <a:xfrm>
            <a:off x="4133290" y="4988869"/>
            <a:ext cx="137160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4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sz="2400">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sz="2400">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sz="2400">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9pPr>
          </a:lstStyle>
          <a:p>
            <a:pPr algn="ctr">
              <a:spcBef>
                <a:spcPct val="50000"/>
              </a:spcBef>
              <a:buClrTx/>
              <a:buSzTx/>
              <a:buFontTx/>
              <a:buNone/>
              <a:defRPr/>
            </a:pPr>
            <a:r>
              <a:rPr lang="en-US" altLang="zh-CN" sz="1600" dirty="0">
                <a:solidFill>
                  <a:schemeClr val="tx1"/>
                </a:solidFill>
                <a:effectLst>
                  <a:outerShdw blurRad="38100" dist="38100" dir="2700000" algn="tl">
                    <a:srgbClr val="C0C0C0"/>
                  </a:outerShdw>
                </a:effectLst>
                <a:latin typeface="Arial" panose="020B0604020202020204" pitchFamily="34" charset="0"/>
                <a:ea typeface="宋体" pitchFamily="2" charset="-122"/>
                <a:cs typeface="Arial" panose="020B0604020202020204" pitchFamily="34" charset="0"/>
              </a:rPr>
              <a:t>CPU</a:t>
            </a:r>
          </a:p>
        </p:txBody>
      </p:sp>
      <p:sp>
        <p:nvSpPr>
          <p:cNvPr id="14" name="Text Box 1032">
            <a:extLst>
              <a:ext uri="{FF2B5EF4-FFF2-40B4-BE49-F238E27FC236}">
                <a16:creationId xmlns:a16="http://schemas.microsoft.com/office/drawing/2014/main" id="{5FD667AE-DC9C-46F7-AA8E-7E6FAD9AB6E4}"/>
              </a:ext>
            </a:extLst>
          </p:cNvPr>
          <p:cNvSpPr txBox="1">
            <a:spLocks noChangeArrowheads="1"/>
          </p:cNvSpPr>
          <p:nvPr/>
        </p:nvSpPr>
        <p:spPr bwMode="auto">
          <a:xfrm>
            <a:off x="6526429" y="4758682"/>
            <a:ext cx="1304925" cy="58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4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sz="2400">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sz="2400">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sz="2400">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9pPr>
          </a:lstStyle>
          <a:p>
            <a:pPr algn="ctr">
              <a:spcBef>
                <a:spcPct val="50000"/>
              </a:spcBef>
              <a:buClrTx/>
              <a:buSzTx/>
              <a:buFontTx/>
              <a:buNone/>
              <a:defRPr/>
            </a:pPr>
            <a:r>
              <a:rPr lang="en-US" altLang="zh-CN" sz="1600" dirty="0">
                <a:solidFill>
                  <a:schemeClr val="tx1"/>
                </a:solidFill>
                <a:effectLst>
                  <a:outerShdw blurRad="38100" dist="38100" dir="2700000" algn="tl">
                    <a:srgbClr val="C0C0C0"/>
                  </a:outerShdw>
                </a:effectLst>
                <a:latin typeface="Arial" panose="020B0604020202020204" pitchFamily="34" charset="0"/>
                <a:ea typeface="宋体" pitchFamily="2" charset="-122"/>
                <a:cs typeface="Arial" panose="020B0604020202020204" pitchFamily="34" charset="0"/>
              </a:rPr>
              <a:t>Disk Controller</a:t>
            </a:r>
          </a:p>
        </p:txBody>
      </p:sp>
      <p:sp>
        <p:nvSpPr>
          <p:cNvPr id="15" name="Text Box 1032">
            <a:extLst>
              <a:ext uri="{FF2B5EF4-FFF2-40B4-BE49-F238E27FC236}">
                <a16:creationId xmlns:a16="http://schemas.microsoft.com/office/drawing/2014/main" id="{F8097269-2376-4422-B3CE-3795AE5C5580}"/>
              </a:ext>
            </a:extLst>
          </p:cNvPr>
          <p:cNvSpPr txBox="1">
            <a:spLocks noChangeArrowheads="1"/>
          </p:cNvSpPr>
          <p:nvPr/>
        </p:nvSpPr>
        <p:spPr bwMode="auto">
          <a:xfrm>
            <a:off x="6526429" y="5506394"/>
            <a:ext cx="1304925"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4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sz="2400">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sz="2400">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sz="2400">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9pPr>
          </a:lstStyle>
          <a:p>
            <a:pPr algn="ctr">
              <a:spcBef>
                <a:spcPct val="50000"/>
              </a:spcBef>
              <a:buClrTx/>
              <a:buSzTx/>
              <a:buFontTx/>
              <a:buNone/>
              <a:defRPr/>
            </a:pPr>
            <a:r>
              <a:rPr lang="en-US" altLang="zh-CN" sz="1600" dirty="0">
                <a:solidFill>
                  <a:schemeClr val="tx1"/>
                </a:solidFill>
                <a:effectLst>
                  <a:outerShdw blurRad="38100" dist="38100" dir="2700000" algn="tl">
                    <a:srgbClr val="C0C0C0"/>
                  </a:outerShdw>
                </a:effectLst>
                <a:latin typeface="Arial" panose="020B0604020202020204" pitchFamily="34" charset="0"/>
                <a:ea typeface="宋体" pitchFamily="2" charset="-122"/>
                <a:cs typeface="Arial" panose="020B0604020202020204" pitchFamily="34" charset="0"/>
              </a:rPr>
              <a:t>slow</a:t>
            </a:r>
          </a:p>
        </p:txBody>
      </p:sp>
      <p:sp>
        <p:nvSpPr>
          <p:cNvPr id="16" name="Text Box 1032">
            <a:extLst>
              <a:ext uri="{FF2B5EF4-FFF2-40B4-BE49-F238E27FC236}">
                <a16:creationId xmlns:a16="http://schemas.microsoft.com/office/drawing/2014/main" id="{A8050E9D-5897-408A-AC0D-82327CEBDF73}"/>
              </a:ext>
            </a:extLst>
          </p:cNvPr>
          <p:cNvSpPr txBox="1">
            <a:spLocks noChangeArrowheads="1"/>
          </p:cNvSpPr>
          <p:nvPr/>
        </p:nvSpPr>
        <p:spPr bwMode="auto">
          <a:xfrm>
            <a:off x="4166628" y="5503219"/>
            <a:ext cx="1304925"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4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sz="2400">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sz="2400">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sz="2400">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9pPr>
          </a:lstStyle>
          <a:p>
            <a:pPr algn="ctr">
              <a:spcBef>
                <a:spcPct val="50000"/>
              </a:spcBef>
              <a:buClrTx/>
              <a:buSzTx/>
              <a:buFontTx/>
              <a:buNone/>
              <a:defRPr/>
            </a:pPr>
            <a:r>
              <a:rPr lang="en-US" altLang="zh-CN" sz="1600" dirty="0">
                <a:solidFill>
                  <a:schemeClr val="tx1"/>
                </a:solidFill>
                <a:effectLst>
                  <a:outerShdw blurRad="38100" dist="38100" dir="2700000" algn="tl">
                    <a:srgbClr val="C0C0C0"/>
                  </a:outerShdw>
                </a:effectLst>
                <a:latin typeface="Arial" panose="020B0604020202020204" pitchFamily="34" charset="0"/>
                <a:ea typeface="宋体" pitchFamily="2" charset="-122"/>
                <a:cs typeface="Arial" panose="020B0604020202020204" pitchFamily="34" charset="0"/>
              </a:rPr>
              <a:t>fast</a:t>
            </a:r>
          </a:p>
        </p:txBody>
      </p:sp>
    </p:spTree>
    <p:extLst>
      <p:ext uri="{BB962C8B-B14F-4D97-AF65-F5344CB8AC3E}">
        <p14:creationId xmlns:p14="http://schemas.microsoft.com/office/powerpoint/2010/main" val="32574732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25674</TotalTime>
  <Words>4425</Words>
  <Application>Microsoft Office PowerPoint</Application>
  <PresentationFormat>Widescreen</PresentationFormat>
  <Paragraphs>657</Paragraphs>
  <Slides>47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Zapf Dingbats</vt:lpstr>
      <vt:lpstr>Arial</vt:lpstr>
      <vt:lpstr>Calibri</vt:lpstr>
      <vt:lpstr>Corbel</vt:lpstr>
      <vt:lpstr>Wingdings</vt:lpstr>
      <vt:lpstr>Banded</vt:lpstr>
      <vt:lpstr>Lecture 9: Transaction</vt:lpstr>
      <vt:lpstr>ACID Properties</vt:lpstr>
      <vt:lpstr>What is a Transaction? (1/2)</vt:lpstr>
      <vt:lpstr>What is a Transaction? (2/2)</vt:lpstr>
      <vt:lpstr>Transaction Structure &amp; Database Consistency</vt:lpstr>
      <vt:lpstr>Two Sample Transactions</vt:lpstr>
      <vt:lpstr>Read and Write Operations (1/2)</vt:lpstr>
      <vt:lpstr>Read and Write Operations (2/2)</vt:lpstr>
      <vt:lpstr>Transaction Processing Performance (1/2)</vt:lpstr>
      <vt:lpstr>Transaction Processing Performance (2/2)</vt:lpstr>
      <vt:lpstr>Interleaved vs Parallel</vt:lpstr>
      <vt:lpstr>Transaction Schedule</vt:lpstr>
      <vt:lpstr>Serial Schedule</vt:lpstr>
      <vt:lpstr>A Concurrent Schedule</vt:lpstr>
      <vt:lpstr>Schedule Examples</vt:lpstr>
      <vt:lpstr>Example Consistency Problems</vt:lpstr>
      <vt:lpstr>Lost Update Problem</vt:lpstr>
      <vt:lpstr>Schedules Classified on Serializability</vt:lpstr>
      <vt:lpstr>Serial Equivalence</vt:lpstr>
      <vt:lpstr>Read and Write Operation Conflict Rules</vt:lpstr>
      <vt:lpstr>Schedules Classified on Serializability</vt:lpstr>
      <vt:lpstr>Examples of Serial Schedules</vt:lpstr>
      <vt:lpstr>Examples of Nonserial Schedules</vt:lpstr>
      <vt:lpstr>Serialization Graphs</vt:lpstr>
      <vt:lpstr>Serialization/Precedence Graph</vt:lpstr>
      <vt:lpstr>Serialization/Precedence Graph: Examples</vt:lpstr>
      <vt:lpstr>Schedules Classified on Recoverability</vt:lpstr>
      <vt:lpstr>How to Ensure Recoverability?</vt:lpstr>
      <vt:lpstr>Non-recoverable vs. Recoverable</vt:lpstr>
      <vt:lpstr>Cascade Rollback</vt:lpstr>
      <vt:lpstr>Dirty Read</vt:lpstr>
      <vt:lpstr>A Transaction may Fail (1/2)</vt:lpstr>
      <vt:lpstr>A Transaction may Fail (2/2)</vt:lpstr>
      <vt:lpstr>Transaction State</vt:lpstr>
      <vt:lpstr>State Transition Diagram</vt:lpstr>
      <vt:lpstr>Primitive Operations of Transactions</vt:lpstr>
      <vt:lpstr>Primitive Operations of Transactions</vt:lpstr>
      <vt:lpstr>Undo Logging for Recovery</vt:lpstr>
      <vt:lpstr>Log Records</vt:lpstr>
      <vt:lpstr>Undo-Logging Rules</vt:lpstr>
      <vt:lpstr>Undo Rules and Actions</vt:lpstr>
      <vt:lpstr>Recovery Using Undo-Logging (1/2)</vt:lpstr>
      <vt:lpstr>Recovery Using Undo-Logging (2/2)</vt:lpstr>
      <vt:lpstr>Redo Logging for Recovery</vt:lpstr>
      <vt:lpstr>Redo Logging Rules</vt:lpstr>
      <vt:lpstr>Redo Rules and Actions</vt:lpstr>
      <vt:lpstr>Recovery Using Redo-Logging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 Relational Model</dc:title>
  <dc:creator>Ted Chow</dc:creator>
  <cp:lastModifiedBy>Ted Chow</cp:lastModifiedBy>
  <cp:revision>1505</cp:revision>
  <dcterms:created xsi:type="dcterms:W3CDTF">2019-01-21T16:15:42Z</dcterms:created>
  <dcterms:modified xsi:type="dcterms:W3CDTF">2019-04-09T16:22:21Z</dcterms:modified>
</cp:coreProperties>
</file>