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61" r:id="rId4"/>
    <p:sldId id="265" r:id="rId5"/>
    <p:sldId id="262" r:id="rId6"/>
    <p:sldId id="263" r:id="rId7"/>
    <p:sldId id="27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1176" autoAdjust="0"/>
  </p:normalViewPr>
  <p:slideViewPr>
    <p:cSldViewPr snapToGrid="0">
      <p:cViewPr varScale="1">
        <p:scale>
          <a:sx n="89" d="100"/>
          <a:sy n="89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10/02/19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5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707D2D-7BFA-4676-A55E-E885883E8F6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29" tIns="48665" rIns="97329" bIns="48665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4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750D1F-4FB9-4F4A-A148-933948B59BB8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29" tIns="48665" rIns="97329" bIns="48665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7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E952D8-2047-41FA-8428-8D5271B06258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29" tIns="48665" rIns="97329" bIns="48665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3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5E376A-1119-4784-A36E-BED80F646536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29" tIns="48665" rIns="97329" bIns="48665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3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68CEE4-8247-4F73-BAB5-D1E5C307A376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29" tIns="48665" rIns="97329" bIns="48665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1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326A31-05F1-430D-8CD0-AE6DCA57101E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29" tIns="48665" rIns="97329" bIns="48665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6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FBD7B6-3156-40E3-9CEC-24463315A12D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29" tIns="48665" rIns="97329" bIns="48665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7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cis1xx/resources/java/fileIO/introToFileIO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3263899"/>
            <a:ext cx="9144000" cy="1046163"/>
          </a:xfrm>
        </p:spPr>
        <p:txBody>
          <a:bodyPr/>
          <a:lstStyle/>
          <a:p>
            <a:r>
              <a:rPr lang="en-US" dirty="0"/>
              <a:t>Unix Socket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/>
              <a:t>Socket types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2300" y="1524000"/>
            <a:ext cx="10045700" cy="4419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The format in which an address is specified is according to  a domain: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 AF_UNIX (address format of UNIX) - a path name within the file system,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AF_INET (internet format) : network address, port number etc.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Communication style: stream , datagram, raw or sequenced packets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Stream : reliable, error-free, connection-oriented comm.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Datagram: Connectionless, unreliable, message boundaries preserved.</a:t>
            </a:r>
          </a:p>
        </p:txBody>
      </p:sp>
    </p:spTree>
    <p:extLst>
      <p:ext uri="{BB962C8B-B14F-4D97-AF65-F5344CB8AC3E}">
        <p14:creationId xmlns:p14="http://schemas.microsoft.com/office/powerpoint/2010/main" val="27493151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/>
              <a:t>Functions : creation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34470" y="1257300"/>
            <a:ext cx="10324080" cy="523875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Socket creation : socket system call creates sockets on demand.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sockid</a:t>
            </a:r>
            <a:r>
              <a:rPr lang="en-US" altLang="en-US" sz="2400" dirty="0"/>
              <a:t> = socket (</a:t>
            </a:r>
            <a:r>
              <a:rPr lang="en-US" altLang="en-US" sz="2400" dirty="0" err="1"/>
              <a:t>af</a:t>
            </a:r>
            <a:r>
              <a:rPr lang="en-US" altLang="en-US" sz="2400" dirty="0"/>
              <a:t>, type, protocol);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where </a:t>
            </a:r>
            <a:r>
              <a:rPr lang="en-US" altLang="en-US" sz="2400" dirty="0" err="1"/>
              <a:t>sockid</a:t>
            </a:r>
            <a:r>
              <a:rPr lang="en-US" altLang="en-US" sz="2400" dirty="0"/>
              <a:t> is an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,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af</a:t>
            </a:r>
            <a:r>
              <a:rPr lang="en-US" altLang="en-US" sz="2400" dirty="0"/>
              <a:t> - address family , AF_INET, AF_UNIX, AF_AAPLETALK etc.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type - communication type: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SOCK_STREAM, SOCK_DGRAM, SOCK_RAW etc.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protocol - some domains have multiple protocol, use a 0 for your appl.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Example: door1 = socket(AF_UNIX, SOCK_DGRAM,0);</a:t>
            </a:r>
          </a:p>
        </p:txBody>
      </p:sp>
    </p:spTree>
    <p:extLst>
      <p:ext uri="{BB962C8B-B14F-4D97-AF65-F5344CB8AC3E}">
        <p14:creationId xmlns:p14="http://schemas.microsoft.com/office/powerpoint/2010/main" val="37227742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3426" y="195671"/>
            <a:ext cx="10587057" cy="582274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Functions  - bind</a:t>
            </a: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3426" y="1274079"/>
            <a:ext cx="11515715" cy="5257346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Socket binding: A socket is created without any association to local or destination address. It is possible to bind the socket to a specific host and in it a specific port number.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socerr</a:t>
            </a:r>
            <a:r>
              <a:rPr lang="en-US" altLang="en-US" dirty="0"/>
              <a:t> = bind (</a:t>
            </a:r>
            <a:r>
              <a:rPr lang="en-US" altLang="en-US" dirty="0" err="1"/>
              <a:t>sockid</a:t>
            </a:r>
            <a:r>
              <a:rPr lang="en-US" altLang="en-US" dirty="0"/>
              <a:t>, </a:t>
            </a:r>
            <a:r>
              <a:rPr lang="en-US" altLang="en-US" dirty="0" err="1"/>
              <a:t>localaddr</a:t>
            </a:r>
            <a:r>
              <a:rPr lang="en-US" altLang="en-US" dirty="0"/>
              <a:t>, </a:t>
            </a:r>
            <a:r>
              <a:rPr lang="en-US" altLang="en-US" dirty="0" err="1"/>
              <a:t>addrlength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 err="1"/>
              <a:t>localaddr</a:t>
            </a:r>
            <a:r>
              <a:rPr lang="en-US" altLang="en-US" dirty="0"/>
              <a:t> - a </a:t>
            </a:r>
            <a:r>
              <a:rPr lang="en-US" altLang="en-US" dirty="0" err="1"/>
              <a:t>struct</a:t>
            </a:r>
            <a:r>
              <a:rPr lang="en-US" altLang="en-US" dirty="0"/>
              <a:t> of a specific format for each address domain;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 err="1"/>
              <a:t>addrlength</a:t>
            </a:r>
            <a:r>
              <a:rPr lang="en-US" altLang="en-US" dirty="0"/>
              <a:t> - is the length of this </a:t>
            </a:r>
            <a:r>
              <a:rPr lang="en-US" altLang="en-US" dirty="0" err="1"/>
              <a:t>struct</a:t>
            </a:r>
            <a:r>
              <a:rPr lang="en-US" altLang="en-US" dirty="0"/>
              <a:t>; obtained usually by </a:t>
            </a:r>
            <a:r>
              <a:rPr lang="en-US" altLang="en-US" i="1" dirty="0" err="1"/>
              <a:t>sizeof</a:t>
            </a:r>
            <a:r>
              <a:rPr lang="en-US" alt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41614021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/>
              <a:t>Functions -bind (contd.)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17600" y="1346200"/>
            <a:ext cx="6858000" cy="48006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/>
            <a:r>
              <a:rPr lang="en-US" altLang="en-US" sz="2000" dirty="0"/>
              <a:t>Example: type </a:t>
            </a:r>
            <a:r>
              <a:rPr lang="en-US" altLang="en-US" sz="2000" i="1" dirty="0" err="1"/>
              <a:t>sockaddr_un</a:t>
            </a:r>
            <a:r>
              <a:rPr lang="en-US" altLang="en-US" sz="2000" i="1" dirty="0"/>
              <a:t> </a:t>
            </a:r>
            <a:r>
              <a:rPr lang="en-US" altLang="en-US" sz="2000" dirty="0"/>
              <a:t>defines </a:t>
            </a:r>
            <a:r>
              <a:rPr lang="en-US" altLang="en-US" sz="2000" dirty="0" err="1"/>
              <a:t>localaddr</a:t>
            </a:r>
            <a:r>
              <a:rPr lang="en-US" altLang="en-US" sz="2000" dirty="0"/>
              <a:t> format for </a:t>
            </a:r>
            <a:r>
              <a:rPr lang="en-US" altLang="en-US" sz="2000" dirty="0" err="1"/>
              <a:t>unix</a:t>
            </a:r>
            <a:r>
              <a:rPr lang="en-US" altLang="en-US" sz="2000" dirty="0"/>
              <a:t> family.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its definition, (you don’t have to define it... it is in </a:t>
            </a:r>
            <a:r>
              <a:rPr lang="en-US" altLang="en-US" sz="2000" i="1" dirty="0" err="1"/>
              <a:t>un.h</a:t>
            </a:r>
            <a:r>
              <a:rPr lang="en-US" altLang="en-US" sz="2000" i="1" dirty="0"/>
              <a:t> </a:t>
            </a:r>
            <a:r>
              <a:rPr lang="en-US" altLang="en-US" sz="2000" dirty="0"/>
              <a:t>file - include this file)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struct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sockaddr_un</a:t>
            </a:r>
            <a:r>
              <a:rPr lang="en-US" altLang="en-US" sz="2000" dirty="0"/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        short </a:t>
            </a:r>
            <a:r>
              <a:rPr lang="en-US" altLang="en-US" sz="2000" dirty="0" err="1"/>
              <a:t>sun_family</a:t>
            </a:r>
            <a:r>
              <a:rPr lang="en-US" altLang="en-US" sz="2000" dirty="0"/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        char </a:t>
            </a:r>
            <a:r>
              <a:rPr lang="en-US" altLang="en-US" sz="2000" dirty="0" err="1"/>
              <a:t>sun_path</a:t>
            </a:r>
            <a:r>
              <a:rPr lang="en-US" altLang="en-US" sz="2000" dirty="0"/>
              <a:t>[108];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in your program: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#define </a:t>
            </a:r>
            <a:r>
              <a:rPr lang="en-US" altLang="en-US" sz="2000" dirty="0" err="1"/>
              <a:t>SocName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testsock</a:t>
            </a:r>
            <a:r>
              <a:rPr lang="en-US" altLang="en-US" sz="2000" dirty="0"/>
              <a:t>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sockaddr_un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mysoc</a:t>
            </a:r>
            <a:r>
              <a:rPr lang="en-US" altLang="en-US" sz="20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mysoc.sun_family</a:t>
            </a:r>
            <a:r>
              <a:rPr lang="en-US" altLang="en-US" sz="2000" dirty="0"/>
              <a:t> = AF_UNIX;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strcpy</a:t>
            </a:r>
            <a:r>
              <a:rPr lang="en-US" altLang="en-US" sz="2000" dirty="0"/>
              <a:t>(</a:t>
            </a:r>
            <a:r>
              <a:rPr lang="en-US" altLang="en-US" sz="2000" dirty="0" err="1"/>
              <a:t>mysoc.sun_path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SocName</a:t>
            </a:r>
            <a:r>
              <a:rPr lang="en-US" altLang="en-US" sz="2000" dirty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binderr</a:t>
            </a:r>
            <a:r>
              <a:rPr lang="en-US" altLang="en-US" sz="2000" dirty="0"/>
              <a:t> = bind(</a:t>
            </a:r>
            <a:r>
              <a:rPr lang="en-US" altLang="en-US" sz="2000" dirty="0" err="1"/>
              <a:t>sockid</a:t>
            </a:r>
            <a:r>
              <a:rPr lang="en-US" altLang="en-US" sz="2000" dirty="0"/>
              <a:t>, &amp;</a:t>
            </a:r>
            <a:r>
              <a:rPr lang="en-US" altLang="en-US" sz="2000" dirty="0" err="1"/>
              <a:t>mysoc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sizeof</a:t>
            </a:r>
            <a:r>
              <a:rPr lang="en-US" altLang="en-US" sz="2000" dirty="0"/>
              <a:t>(</a:t>
            </a:r>
            <a:r>
              <a:rPr lang="en-US" altLang="en-US" sz="2000" dirty="0" err="1"/>
              <a:t>mysoc</a:t>
            </a:r>
            <a:r>
              <a:rPr lang="en-US" altLang="en-US" sz="2000" dirty="0"/>
              <a:t>));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46456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/>
              <a:t>Functions (contd.) - close</a:t>
            </a: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close (</a:t>
            </a:r>
            <a:r>
              <a:rPr lang="en-US" altLang="en-US" dirty="0" err="1"/>
              <a:t>socid</a:t>
            </a:r>
            <a:r>
              <a:rPr lang="en-US" altLang="en-US" dirty="0"/>
              <a:t>); closes the specified socket. This is done by a process or thread when it no longer needs the socket connection. Premature closing results in “broken pipe” error.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 a socket is created it is represented by a special file (‘s’ in the place where d appears for directory files when you ls -l).The name of the file is the name assigned in the socket bind command. </a:t>
            </a:r>
          </a:p>
        </p:txBody>
      </p:sp>
    </p:spTree>
    <p:extLst>
      <p:ext uri="{BB962C8B-B14F-4D97-AF65-F5344CB8AC3E}">
        <p14:creationId xmlns:p14="http://schemas.microsoft.com/office/powerpoint/2010/main" val="3152277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/>
              <a:t>Functions (contd.) - connect</a:t>
            </a: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socket is created in an unconnected state, which means that the socket is not associated with any destination.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application program should call connect to establish a connection before it can transfer data thru’ reliable stream socket. For datagrams connect is not required but recommended.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connect ( sockid, destaddr, addlength);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Example: if (connect(sock, &amp;server, sizeof(server)) &lt; 0)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“sendto” command does not need “connect” </a:t>
            </a:r>
          </a:p>
        </p:txBody>
      </p:sp>
    </p:spTree>
    <p:extLst>
      <p:ext uri="{BB962C8B-B14F-4D97-AF65-F5344CB8AC3E}">
        <p14:creationId xmlns:p14="http://schemas.microsoft.com/office/powerpoint/2010/main" val="39772501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/>
              <a:t>Functions (contd.) -sending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763000" cy="4419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Five different system calls : </a:t>
            </a:r>
            <a:r>
              <a:rPr lang="en-US" altLang="en-US" sz="2400" b="1"/>
              <a:t>send, sendto, sendmsg, write, writev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send, write and writev</a:t>
            </a:r>
            <a:r>
              <a:rPr lang="en-US" altLang="en-US" sz="2400"/>
              <a:t> work only with connected sockets. No parameter for destination address. Prior connect should be present for communication.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 : write (sock, DATA, sizeof(DATA));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sendto (socket, message, length, flags, destaddr, addlen)</a:t>
            </a:r>
            <a:r>
              <a:rPr lang="en-US" altLang="en-US" sz="240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flags allow for special processing of messages.  Use 0 in your appln.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sendmsg is same as sento except that it allows for different message structure.</a:t>
            </a:r>
          </a:p>
        </p:txBody>
      </p:sp>
    </p:spTree>
    <p:extLst>
      <p:ext uri="{BB962C8B-B14F-4D97-AF65-F5344CB8AC3E}">
        <p14:creationId xmlns:p14="http://schemas.microsoft.com/office/powerpoint/2010/main" val="1050184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Socket is a virtual endpoint </a:t>
            </a:r>
            <a:r>
              <a:rPr lang="en-US" dirty="0"/>
              <a:t>of any kind of network communication done between two hosts over in a network. Sockets can be used in many languages like Java, C++, C etc. The socket API on Linux is similar to BSD/UNIX sockets from which it has evolved. 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73" y="3292187"/>
            <a:ext cx="8367381" cy="30753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1873" y="615210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https://medium.com/@kaveendra.oshan/socket-programming-linux-a0622da1c596</a:t>
            </a:r>
          </a:p>
        </p:txBody>
      </p:sp>
    </p:spTree>
    <p:extLst>
      <p:ext uri="{BB962C8B-B14F-4D97-AF65-F5344CB8AC3E}">
        <p14:creationId xmlns:p14="http://schemas.microsoft.com/office/powerpoint/2010/main" val="240868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Sockets allow communication between two different processes on the same or different machines. To be more precise, it's a way to talk to other computers using standard Unix file descriptors. In Unix, every I/O action is done by writing or reading a file descriptor. A file descriptor is just an integer associated with an open file and it can be a network connection, a text file, a terminal, or something else.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1" y="3902751"/>
            <a:ext cx="7292731" cy="2481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66016" y="6122564"/>
            <a:ext cx="1534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7D7D7D"/>
                </a:solidFill>
                <a:latin typeface="arial" panose="020B0604020202020204" pitchFamily="34" charset="0"/>
                <a:hlinkClick r:id="rId3"/>
              </a:rPr>
              <a:t>www.seas.upenn.edu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057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Socket Used?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694818"/>
            <a:ext cx="11515715" cy="525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altLang="en-US" dirty="0"/>
              <a:t>Typical applications today consist of many cooperating processes either on the same host or on different hosts.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 </a:t>
            </a:r>
            <a:r>
              <a:rPr lang="en-US" altLang="en-US" sz="2400" dirty="0"/>
              <a:t>For example, consider a client-server application. How to share (large amounts of ) data? 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Share files? How to avoid contention? What kind of system support is available? 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We want a general mechanism that will work for processes irrespective of their location.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6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Socket Used?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1176285"/>
            <a:ext cx="11515715" cy="525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A Unix Socket is used in a client-server application framework. A server is a process that performs some functions on request from a client. Most of the application-level protocols like FTP, SMTP, and POP3 make use of sockets to establish connection between client and server and then for exchanging data.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  <p:pic>
        <p:nvPicPr>
          <p:cNvPr id="2050" name="Picture 2" descr="Результат пошуку зображень за запитом &quot;linux sock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26" y="3088461"/>
            <a:ext cx="6521505" cy="319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2324" y="4333799"/>
            <a:ext cx="33939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Data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Sharing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Event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6274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Socket Used?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1176285"/>
            <a:ext cx="11515715" cy="525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A Unix Socket is used in a client-server application framework. A server is a process that performs some functions on request from a client. Most of the application-level protocols like FTP, SMTP, and POP3 make use of sockets to establish connection between client and server and then for exchanging data.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  <p:pic>
        <p:nvPicPr>
          <p:cNvPr id="3074" name="Picture 2" descr="Результат пошуку зображень за запитом &quot;linux socke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5" y="2957005"/>
            <a:ext cx="77914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06195" y="643363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https://www.google.com.ua/url?sa=i&amp;rct=j&amp;q=&amp;esrc=s&amp;source=imgres&amp;cd=&amp;cad=rja&amp;uact=8&amp;ved=2ahUKEwi6jYPy8d_bAhXCXCwKHdPlD1kQjhx6BAgBEAM&amp;url=http%3A%2F%2Frecolog.blogspot.com%2F2016%2F06%2Ftuntap-devices-on-linux.html&amp;psig=AOvVaw1b9ZCqUgtH7UGkF-zgLCWj&amp;ust=1529503285840669</a:t>
            </a:r>
          </a:p>
        </p:txBody>
      </p:sp>
    </p:spTree>
    <p:extLst>
      <p:ext uri="{BB962C8B-B14F-4D97-AF65-F5344CB8AC3E}">
        <p14:creationId xmlns:p14="http://schemas.microsoft.com/office/powerpoint/2010/main" val="144642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Sockets and ports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306195" y="643363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https://www.google.com.ua/url?sa=i&amp;rct=j&amp;q=&amp;esrc=s&amp;source=imgres&amp;cd=&amp;cad=rja&amp;uact=8&amp;ved=2ahUKEwi6jYPy8d_bAhXCXCwKHdPlD1kQjhx6BAgBEAM&amp;url=http%3A%2F%2Frecolog.blogspot.com%2F2016%2F06%2Ftuntap-devices-on-linux.html&amp;psig=AOvVaw1b9ZCqUgtH7UGkF-zgLCWj&amp;ust=1529503285840669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28" y="2293098"/>
            <a:ext cx="9667632" cy="28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58483" y="163971"/>
            <a:ext cx="10587057" cy="582274"/>
          </a:xfrm>
        </p:spPr>
        <p:txBody>
          <a:bodyPr/>
          <a:lstStyle/>
          <a:p>
            <a:pPr eaLnBrk="1" hangingPunct="1"/>
            <a:r>
              <a:rPr lang="en-US" altLang="en-US" dirty="0"/>
              <a:t>Inter Process Communication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35000" y="1600200"/>
            <a:ext cx="10833100" cy="4673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IP address and port number.  In IPv4 about 2</a:t>
            </a:r>
            <a:r>
              <a:rPr lang="en-US" altLang="en-US" sz="2400" baseline="30000" dirty="0"/>
              <a:t>16 </a:t>
            </a:r>
            <a:r>
              <a:rPr lang="en-US" altLang="en-US" sz="2400" dirty="0"/>
              <a:t>ports are available for use by user processes. </a:t>
            </a:r>
            <a:endParaRPr lang="en-US" altLang="en-US" sz="24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UDP and TCP abstraction of the above is a socket.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Socket is associated with a protocol.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IPC is transmitting a message between a socket in one process to a socket in another process.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Messages sent to particular IP and port# can be received by the process whose socket is associated with that IP and port#.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Processes cannot share ports with other processes within the computer. Can receive messages on diff ports.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050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8000">
              <a:schemeClr val="accent1">
                <a:lumMod val="60000"/>
                <a:lumOff val="40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12942" y="247426"/>
            <a:ext cx="10587057" cy="447392"/>
          </a:xfrm>
        </p:spPr>
        <p:txBody>
          <a:bodyPr/>
          <a:lstStyle/>
          <a:p>
            <a:pPr eaLnBrk="1" hangingPunct="1"/>
            <a:r>
              <a:rPr lang="en-US" altLang="en-US" dirty="0"/>
              <a:t>Socket Names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2942" y="1600199"/>
            <a:ext cx="11515715" cy="3673925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Applications refer to sockets by name.</a:t>
            </a:r>
          </a:p>
          <a:p>
            <a:pPr eaLnBrk="1" hangingPunct="1"/>
            <a:r>
              <a:rPr lang="en-US" altLang="en-US" dirty="0"/>
              <a:t>But within the communication domain sockets are referred by addresses.</a:t>
            </a:r>
          </a:p>
          <a:p>
            <a:pPr eaLnBrk="1" hangingPunct="1"/>
            <a:r>
              <a:rPr lang="en-US" altLang="en-US" dirty="0"/>
              <a:t>Name to address translation is usually done outside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5040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3190</TotalTime>
  <Words>1028</Words>
  <Application>Microsoft Office PowerPoint</Application>
  <PresentationFormat>Widescreen</PresentationFormat>
  <Paragraphs>101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Times New Roman</vt:lpstr>
      <vt:lpstr>Wingdings</vt:lpstr>
      <vt:lpstr>Office Theme</vt:lpstr>
      <vt:lpstr>Unix Socket</vt:lpstr>
      <vt:lpstr>Definition</vt:lpstr>
      <vt:lpstr>Definition</vt:lpstr>
      <vt:lpstr>Where is Socket Used?</vt:lpstr>
      <vt:lpstr>Where is Socket Used?</vt:lpstr>
      <vt:lpstr>Where is Socket Used?</vt:lpstr>
      <vt:lpstr>Sockets and ports</vt:lpstr>
      <vt:lpstr>Inter Process Communication</vt:lpstr>
      <vt:lpstr>Socket Names</vt:lpstr>
      <vt:lpstr>Socket types</vt:lpstr>
      <vt:lpstr>Functions : creation</vt:lpstr>
      <vt:lpstr>Functions  - bind</vt:lpstr>
      <vt:lpstr>Functions -bind (contd.)</vt:lpstr>
      <vt:lpstr>Functions (contd.) - close</vt:lpstr>
      <vt:lpstr>Functions (contd.) - connect</vt:lpstr>
      <vt:lpstr>Functions (contd.) -sending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tishyk</cp:lastModifiedBy>
  <cp:revision>124</cp:revision>
  <dcterms:created xsi:type="dcterms:W3CDTF">2016-09-08T21:29:20Z</dcterms:created>
  <dcterms:modified xsi:type="dcterms:W3CDTF">2019-10-01T22:48:01Z</dcterms:modified>
</cp:coreProperties>
</file>