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31"/>
  </p:normalViewPr>
  <p:slideViewPr>
    <p:cSldViewPr snapToGrid="0" snapToObjects="1">
      <p:cViewPr varScale="1">
        <p:scale>
          <a:sx n="85" d="100"/>
          <a:sy n="85" d="100"/>
        </p:scale>
        <p:origin x="17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E840-1E39-4F45-8438-C853AA91E187}" type="datetimeFigureOut">
              <a:rPr kumimoji="1" lang="zh-CN" altLang="en-US" smtClean="0"/>
              <a:t>2018/11/10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692D-514C-5344-BDF0-1A07AF8193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00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E840-1E39-4F45-8438-C853AA91E187}" type="datetimeFigureOut">
              <a:rPr kumimoji="1" lang="zh-CN" altLang="en-US" smtClean="0"/>
              <a:t>2018/11/10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692D-514C-5344-BDF0-1A07AF8193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153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E840-1E39-4F45-8438-C853AA91E187}" type="datetimeFigureOut">
              <a:rPr kumimoji="1" lang="zh-CN" altLang="en-US" smtClean="0"/>
              <a:t>2018/11/10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692D-514C-5344-BDF0-1A07AF8193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2614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E840-1E39-4F45-8438-C853AA91E187}" type="datetimeFigureOut">
              <a:rPr kumimoji="1" lang="zh-CN" altLang="en-US" smtClean="0"/>
              <a:t>2018/11/10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692D-514C-5344-BDF0-1A07AF8193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599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E840-1E39-4F45-8438-C853AA91E187}" type="datetimeFigureOut">
              <a:rPr kumimoji="1" lang="zh-CN" altLang="en-US" smtClean="0"/>
              <a:t>2018/11/10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692D-514C-5344-BDF0-1A07AF8193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404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E840-1E39-4F45-8438-C853AA91E187}" type="datetimeFigureOut">
              <a:rPr kumimoji="1" lang="zh-CN" altLang="en-US" smtClean="0"/>
              <a:t>2018/11/10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692D-514C-5344-BDF0-1A07AF8193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270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E840-1E39-4F45-8438-C853AA91E187}" type="datetimeFigureOut">
              <a:rPr kumimoji="1" lang="zh-CN" altLang="en-US" smtClean="0"/>
              <a:t>2018/11/10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692D-514C-5344-BDF0-1A07AF8193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003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E840-1E39-4F45-8438-C853AA91E187}" type="datetimeFigureOut">
              <a:rPr kumimoji="1" lang="zh-CN" altLang="en-US" smtClean="0"/>
              <a:t>2018/11/10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692D-514C-5344-BDF0-1A07AF8193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97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E840-1E39-4F45-8438-C853AA91E187}" type="datetimeFigureOut">
              <a:rPr kumimoji="1" lang="zh-CN" altLang="en-US" smtClean="0"/>
              <a:t>2018/11/10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692D-514C-5344-BDF0-1A07AF8193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409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E840-1E39-4F45-8438-C853AA91E187}" type="datetimeFigureOut">
              <a:rPr kumimoji="1" lang="zh-CN" altLang="en-US" smtClean="0"/>
              <a:t>2018/11/10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692D-514C-5344-BDF0-1A07AF8193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561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E840-1E39-4F45-8438-C853AA91E187}" type="datetimeFigureOut">
              <a:rPr kumimoji="1" lang="zh-CN" altLang="en-US" smtClean="0"/>
              <a:t>2018/11/10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692D-514C-5344-BDF0-1A07AF8193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209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E840-1E39-4F45-8438-C853AA91E187}" type="datetimeFigureOut">
              <a:rPr kumimoji="1" lang="zh-CN" altLang="en-US" smtClean="0"/>
              <a:t>2018/11/10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6692D-514C-5344-BDF0-1A07AF8193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250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4E840-1E39-4F45-8438-C853AA91E187}" type="datetimeFigureOut">
              <a:rPr kumimoji="1" lang="zh-CN" altLang="en-US" smtClean="0"/>
              <a:t>2018/11/10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6692D-514C-5344-BDF0-1A07AF8193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272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842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Adversarial Criterion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6726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Macintosh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DengXian</vt:lpstr>
      <vt:lpstr>DengXian Light</vt:lpstr>
      <vt:lpstr>Office 主题</vt:lpstr>
      <vt:lpstr>PowerPoint 演示文稿</vt:lpstr>
      <vt:lpstr>Adversarial Criterion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驭壬</dc:creator>
  <cp:lastModifiedBy>刘 驭壬</cp:lastModifiedBy>
  <cp:revision>1</cp:revision>
  <dcterms:created xsi:type="dcterms:W3CDTF">2018-11-10T04:01:59Z</dcterms:created>
  <dcterms:modified xsi:type="dcterms:W3CDTF">2018-11-10T04:05:09Z</dcterms:modified>
</cp:coreProperties>
</file>