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5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1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5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2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0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6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1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26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CFA63-B9A0-4730-9252-10055FD0C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- Requiem || </a:t>
            </a:r>
            <a:r>
              <a:rPr lang="ru-RU" dirty="0"/>
              <a:t>Реквием –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0751F1-B2EA-4989-B5E4-1098CED8E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en-US" dirty="0"/>
              <a:t>							</a:t>
            </a:r>
            <a:r>
              <a:rPr lang="ru-RU" sz="4000" dirty="0"/>
              <a:t>Проект по </a:t>
            </a:r>
            <a:r>
              <a:rPr lang="ru-RU" sz="4000" dirty="0" err="1"/>
              <a:t>яндексу</a:t>
            </a:r>
            <a:r>
              <a:rPr lang="ru-RU" sz="4000" dirty="0"/>
              <a:t> выполнили</a:t>
            </a:r>
            <a:r>
              <a:rPr lang="en-US" sz="4000" dirty="0"/>
              <a:t>:</a:t>
            </a:r>
            <a:endParaRPr lang="ru-RU" sz="4000" dirty="0"/>
          </a:p>
          <a:p>
            <a:r>
              <a:rPr lang="en-US" sz="4000" dirty="0"/>
              <a:t>							</a:t>
            </a:r>
            <a:r>
              <a:rPr lang="ru-RU" sz="4000" dirty="0"/>
              <a:t>             Телков Вадим,</a:t>
            </a:r>
          </a:p>
          <a:p>
            <a:r>
              <a:rPr lang="en-US" sz="4000" dirty="0"/>
              <a:t>							</a:t>
            </a:r>
            <a:r>
              <a:rPr lang="ru-RU" sz="4000" dirty="0"/>
              <a:t>             Лыков Алексей</a:t>
            </a:r>
          </a:p>
          <a:p>
            <a:r>
              <a:rPr lang="en-US" sz="4000" dirty="0"/>
              <a:t>							</a:t>
            </a:r>
            <a:r>
              <a:rPr lang="ru-RU" sz="4000" dirty="0"/>
              <a:t>                 (9А класс)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7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F4B0-349A-44E4-9644-226B747F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1BDF2-A5A9-428F-BA6E-03C3B012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Ввиду данных сложностей в стране, ограничений для России и блокировки многих сайтов и приложений. Возникла необходимость создания своей информационной сети с привлечением российских мессенджеров. В нашем случае телеграмма, где можно будет без каких либо сложностей добавлять новости на сайт из телеграмма, просматривать их и даже можно бонусом поиграть в игру с ботом в камень, ножницы, бумага. Также мы следуем правилам русских людей (проект же русский), поэтому не всё может работать.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12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08091-A26D-4A0C-B0A7-2A7F837F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7CCDE-6EBC-4D47-97D6-71F20DC75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входе мы можем увидеть новости других пользователей по категориям. </a:t>
            </a:r>
          </a:p>
          <a:p>
            <a:pPr marL="0" indent="0">
              <a:buNone/>
            </a:pPr>
            <a:r>
              <a:rPr lang="ru-RU" dirty="0"/>
              <a:t>Также при нажатии на кнопку </a:t>
            </a:r>
            <a:r>
              <a:rPr lang="en-US" dirty="0"/>
              <a:t>“</a:t>
            </a:r>
            <a:r>
              <a:rPr lang="ru-RU" dirty="0"/>
              <a:t>Лента новостей</a:t>
            </a:r>
            <a:r>
              <a:rPr lang="en-US" dirty="0"/>
              <a:t>”</a:t>
            </a:r>
            <a:r>
              <a:rPr lang="ru-RU" dirty="0"/>
              <a:t> вы сможете просмотреть новости из каналов телеграмма. При нажатии на </a:t>
            </a:r>
            <a:r>
              <a:rPr lang="en-US" dirty="0"/>
              <a:t>“</a:t>
            </a:r>
            <a:r>
              <a:rPr lang="ru-RU" dirty="0"/>
              <a:t>Моя страница</a:t>
            </a:r>
            <a:r>
              <a:rPr lang="en-US" dirty="0"/>
              <a:t>”</a:t>
            </a:r>
            <a:r>
              <a:rPr lang="ru-RU" dirty="0"/>
              <a:t> вы попадёте на вашу личную страницу, где отображены все ваши новости. </a:t>
            </a:r>
          </a:p>
          <a:p>
            <a:pPr marL="0" indent="0">
              <a:buNone/>
            </a:pPr>
            <a:r>
              <a:rPr lang="ru-RU" dirty="0"/>
              <a:t>Если же вы не зарегистрированы, то</a:t>
            </a:r>
          </a:p>
          <a:p>
            <a:pPr marL="0" indent="0">
              <a:buNone/>
            </a:pPr>
            <a:r>
              <a:rPr lang="ru-RU" dirty="0"/>
              <a:t>вас перенаправят на регистрация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Ещё можно получать информацию о новостях 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 пользователях удалённо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DD12D5-8B92-41BB-8048-0C03D7AF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480" y="3429000"/>
            <a:ext cx="4556896" cy="32970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60F267-7BEE-40B9-A34A-3FF2F22A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364" y="-171741"/>
            <a:ext cx="3237704" cy="19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8E357-8945-4015-A9FB-43AC4A94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      </a:t>
            </a:r>
            <a:r>
              <a:rPr lang="ru-RU" dirty="0" err="1"/>
              <a:t>аВТОРИЗАЦИЯ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B3FAF1-0CA4-4808-B7E7-DFDDE627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0130" y="2544631"/>
            <a:ext cx="5244457" cy="34496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FF76E0-93ED-4FB6-A141-C2DF4819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5" y="2544630"/>
            <a:ext cx="5356376" cy="34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8C2F6-3179-4354-8600-2631FB72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</a:t>
            </a:r>
            <a:r>
              <a:rPr lang="en-US" dirty="0"/>
              <a:t>     </a:t>
            </a:r>
            <a:r>
              <a:rPr lang="ru-RU" dirty="0"/>
              <a:t>Телеграмм-Бот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558B9-7225-464A-9BDD-F43068A6B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же может бот? Вот список команд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1D5E5B-A898-4A3A-A8FF-7A4DC6229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53"/>
          <a:stretch/>
        </p:blipFill>
        <p:spPr>
          <a:xfrm>
            <a:off x="6096000" y="2015732"/>
            <a:ext cx="4853318" cy="33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1BC11-F409-4C1A-AF29-9FD6D9FD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Используемые модули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C7A546-B0BC-4FCD-8B17-15BE58DB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0" y="1853754"/>
            <a:ext cx="6953250" cy="16764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FBD30-6E04-44B2-A39B-43AC79B9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0" y="3597998"/>
            <a:ext cx="6953250" cy="3181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2E8514-86E9-4472-835F-8BEA4F761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61" y="1902477"/>
            <a:ext cx="3733800" cy="876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E8B8DE-1F28-4FBE-A0CE-0A0863B94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861" y="3030091"/>
            <a:ext cx="4484692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EB75A-BBA3-4666-828D-7FF65D08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49BF3D-10E3-44F5-8EFF-D1848AA6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372" y="1956227"/>
            <a:ext cx="6105256" cy="4097254"/>
          </a:xfrm>
        </p:spPr>
      </p:pic>
    </p:spTree>
    <p:extLst>
      <p:ext uri="{BB962C8B-B14F-4D97-AF65-F5344CB8AC3E}">
        <p14:creationId xmlns:p14="http://schemas.microsoft.com/office/powerpoint/2010/main" val="345120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9CDA-C1A9-4360-9B5A-01D5C60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8A822-17B3-45AA-BDB9-B83CF07D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B2CC13-759E-4432-B9D6-D6D566BF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43" y="1868054"/>
            <a:ext cx="6366545" cy="41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1404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</TotalTime>
  <Words>246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Галерея</vt:lpstr>
      <vt:lpstr>- Requiem || Реквием – </vt:lpstr>
      <vt:lpstr>   Актуальность проекта</vt:lpstr>
      <vt:lpstr>  </vt:lpstr>
      <vt:lpstr>         аВТОРИЗАЦИЯ</vt:lpstr>
      <vt:lpstr>        Телеграмм-Бот </vt:lpstr>
      <vt:lpstr>   Используемые модули</vt:lpstr>
      <vt:lpstr>    База данных</vt:lpstr>
      <vt:lpstr>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Requiem || Реквием – </dc:title>
  <dc:creator>Vadim</dc:creator>
  <cp:lastModifiedBy>Vadim</cp:lastModifiedBy>
  <cp:revision>1</cp:revision>
  <dcterms:created xsi:type="dcterms:W3CDTF">2022-04-27T13:15:36Z</dcterms:created>
  <dcterms:modified xsi:type="dcterms:W3CDTF">2022-04-27T14:02:26Z</dcterms:modified>
</cp:coreProperties>
</file>