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EF7304-A85F-4548-B3A2-74CF50906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F9DBFE-63E1-4943-BB52-58699AD7D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757EB7-960B-451D-8094-E166FF2C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9E31EB-38F9-4A9D-B548-D4FD5D6F1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A74824-A585-412E-A5A4-0B65FB56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16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FB94C-D115-4D91-BAD2-FAB4E3F0E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C2D627-4463-456B-91B5-953844D70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197D26-9913-4447-B443-E58EB64FF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1CAD1E-17CE-40D5-A743-6EA660B9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498D7-3E89-40DA-8211-9032378E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304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4B9379-4B1D-4A73-A56E-48F88037C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CCED137-7D38-4CF5-96C4-2DB9DE68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FA9F5-7E2E-4341-962C-98E762DA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665562-23DA-4E3A-9674-543A1074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0CCEBD-7DB9-47BA-A1C4-8B4975CD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67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5266C-F54A-431D-A0E3-9D37A1B6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B2921-9F3C-444F-B55E-8A5A1839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B42F90-4F27-405A-9B5F-63E30C2FB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1E3638-6302-4554-9134-40179EF2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32433B-550F-4B3C-BD6F-45132EAD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42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88084-8079-4FEF-BE39-E30A8AE2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586EB4-C45B-421E-BA98-9A5C85483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5A7005-ED18-4CCB-AFA0-45FED4AC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F83971-30C6-4791-8A2D-3ACA0F35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07C51-BB0D-44FF-BF26-E26A9A0C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781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B3A7A-C2A1-4763-B9AE-170A604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2C1F18-7DB1-4413-823C-D66C710D0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838C8B-98B4-407A-A1F7-1D41E3615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006A91-5969-4A94-8633-0063FA38C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9EE3C9-A541-4C77-89F0-DE32CAC1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D5879C-AB85-4882-87AC-86EBB784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30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25519-6D68-459B-9103-AD747B85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D59467-A654-4707-8D71-89BC7D437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D9228-FED3-4E95-BF20-9FFA71289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9C1F2F-07EC-4E69-B03C-4D733890D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F51E49-5F22-470B-8A88-FABD7E331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7BF61C-117F-4A6C-95BD-CEB8BBA0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6D1EEF1-5FE2-47A7-92C1-6A97367D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2740F7-B74F-4630-AB38-98BCF0B2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875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BEF9D-5FD0-43B5-AD86-FE0BED277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68223E-BFDB-43F5-88B4-7C59DAD0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DE1906C-3EDE-4514-A766-5947DA07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357BBC-420C-492F-A011-3CB10AC4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72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FB88E7-4CDE-4287-9429-630159A8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C3D348-404F-4EBA-9CF9-9139677C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E86EBE-867C-4960-B64D-85EE3769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44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E12575-BFD4-4901-944A-6B539C21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215547-580F-4A02-B44B-096875DB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7DEC44-5919-4FBD-B7C9-E5FF98629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E5A536-CEF0-40F5-87B8-74572935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F33241-847D-4B73-86FB-8D27720B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648279-C88A-4BAC-9914-523B7A636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598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B45A5-2D65-48BB-84DF-A1E2707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2100EB-7FBD-46D2-97A6-D63F8602C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AB2214-8FC2-4119-938A-1689A4D8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7312DC-E5E0-407C-95D5-3186ABA1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B67E5B6-9616-4BE8-82AE-6A45B525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C1EADD-80C6-44B4-8DCC-5615320F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06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C3F3C-FB28-462C-8EC7-E81062690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4B77D1-05D3-46D5-B3C2-4FEF5B500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2F5E5C-BF4F-40B4-A272-687784714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88DA-8233-4253-9EAC-435B68141FEB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606F8C-6B1E-419B-A458-534D33430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D811F5-9A5A-4B2B-B6DB-D9F23DD43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F4D70-C4DA-4637-9890-E6DFBDD0F3B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1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CFA63-B9A0-4730-9252-10055FD0C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- Requiem || </a:t>
            </a:r>
            <a:r>
              <a:rPr lang="ru-RU" dirty="0"/>
              <a:t>Реквием –</a:t>
            </a:r>
            <a:br>
              <a:rPr lang="en-US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0751F1-B2EA-4989-B5E4-1098CED8E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0165" y="3602038"/>
            <a:ext cx="5836023" cy="2269844"/>
          </a:xfrm>
        </p:spPr>
        <p:txBody>
          <a:bodyPr>
            <a:normAutofit fontScale="25000" lnSpcReduction="20000"/>
          </a:bodyPr>
          <a:lstStyle/>
          <a:p>
            <a:endParaRPr lang="ru-RU" dirty="0"/>
          </a:p>
          <a:p>
            <a:endParaRPr lang="ru-RU" dirty="0"/>
          </a:p>
          <a:p>
            <a:r>
              <a:rPr lang="en-US" dirty="0"/>
              <a:t>							</a:t>
            </a:r>
            <a:r>
              <a:rPr lang="ru-RU" sz="7400" dirty="0"/>
              <a:t>Проект по </a:t>
            </a:r>
            <a:r>
              <a:rPr lang="ru-RU" sz="7400" dirty="0" err="1"/>
              <a:t>яндексу</a:t>
            </a:r>
            <a:r>
              <a:rPr lang="ru-RU" sz="7400" dirty="0"/>
              <a:t> выполнили</a:t>
            </a:r>
            <a:r>
              <a:rPr lang="en-US" sz="7400" dirty="0"/>
              <a:t>:</a:t>
            </a:r>
            <a:endParaRPr lang="ru-RU" sz="7400" dirty="0"/>
          </a:p>
          <a:p>
            <a:r>
              <a:rPr lang="en-US" sz="7400" dirty="0"/>
              <a:t>							</a:t>
            </a:r>
            <a:r>
              <a:rPr lang="ru-RU" sz="7400" dirty="0"/>
              <a:t>             Телков Вадим,</a:t>
            </a:r>
          </a:p>
          <a:p>
            <a:r>
              <a:rPr lang="en-US" sz="7400" dirty="0"/>
              <a:t>							</a:t>
            </a:r>
            <a:r>
              <a:rPr lang="ru-RU" sz="7400" dirty="0"/>
              <a:t>             Лыков Алексей</a:t>
            </a:r>
          </a:p>
          <a:p>
            <a:r>
              <a:rPr lang="en-US" sz="7400" dirty="0"/>
              <a:t>							</a:t>
            </a:r>
            <a:r>
              <a:rPr lang="ru-RU" sz="7400" dirty="0"/>
              <a:t>                 (9А класс, ясли – дети солнца) </a:t>
            </a:r>
          </a:p>
          <a:p>
            <a:r>
              <a:rPr lang="ru-RU" sz="4000" dirty="0"/>
              <a:t>		</a:t>
            </a:r>
          </a:p>
          <a:p>
            <a:endParaRPr lang="ru-RU" sz="40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475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99F4B0-349A-44E4-9644-226B747F6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Актуальность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E1BDF2-A5A9-428F-BA6E-03C3B012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Ввиду данных сложностей в стране, ограничений для России и блокировки многих сайтов и приложений, возникла необходимость создания своей информационной сети с привлечением российских мессенджеров. В нашем случае телеграмма, где можно будет без каких либо сложностей добавлять новости на сайт из телеграмма, просматривать их и даже можно бонусом поиграть в игру с ботом в камень, ножницы, бумага. Также мы следуем правилам русских людей (проект же русский), поэтому не всё может работать.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12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08091-A26D-4A0C-B0A7-2A7F837F1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26" y="625225"/>
            <a:ext cx="9603275" cy="1049235"/>
          </a:xfrm>
        </p:spPr>
        <p:txBody>
          <a:bodyPr/>
          <a:lstStyle/>
          <a:p>
            <a:r>
              <a:rPr lang="ru-RU" dirty="0"/>
              <a:t>	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D7CCDE-6EBC-4D47-97D6-71F20DC75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25" y="2087450"/>
            <a:ext cx="7679246" cy="414532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При входе мы видим новости других пользователей по категориям. </a:t>
            </a:r>
          </a:p>
          <a:p>
            <a:pPr marL="0" indent="0">
              <a:buNone/>
            </a:pPr>
            <a:r>
              <a:rPr lang="ru-RU" dirty="0"/>
              <a:t>Также при нажатии на кнопку </a:t>
            </a:r>
            <a:r>
              <a:rPr lang="en-US" dirty="0"/>
              <a:t>“</a:t>
            </a:r>
            <a:r>
              <a:rPr lang="ru-RU" dirty="0"/>
              <a:t>Лента новостей</a:t>
            </a:r>
            <a:r>
              <a:rPr lang="en-US" dirty="0"/>
              <a:t>”</a:t>
            </a:r>
            <a:r>
              <a:rPr lang="ru-RU" dirty="0"/>
              <a:t> вы сможете просмотреть новости из каналов телеграмма. При нажатии на </a:t>
            </a:r>
            <a:r>
              <a:rPr lang="en-US" dirty="0"/>
              <a:t>“</a:t>
            </a:r>
            <a:r>
              <a:rPr lang="ru-RU" dirty="0"/>
              <a:t>Моя страница</a:t>
            </a:r>
            <a:r>
              <a:rPr lang="en-US" dirty="0"/>
              <a:t>”</a:t>
            </a:r>
            <a:r>
              <a:rPr lang="ru-RU" dirty="0"/>
              <a:t> вы попадёте на вашу личную страницу, где отображены все ваши новости. </a:t>
            </a:r>
          </a:p>
          <a:p>
            <a:pPr marL="0" indent="0">
              <a:buNone/>
            </a:pPr>
            <a:r>
              <a:rPr lang="ru-RU" dirty="0"/>
              <a:t>Если же вы не зарегистрированы, то</a:t>
            </a:r>
          </a:p>
          <a:p>
            <a:pPr marL="0" indent="0">
              <a:buNone/>
            </a:pPr>
            <a:r>
              <a:rPr lang="ru-RU" dirty="0"/>
              <a:t>вас перенаправят на регистрация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Ещё можно получать информацию о новостях и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О пользователях удалённо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4DD12D5-8B92-41BB-8048-0C03D7AF0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486" y="25925"/>
            <a:ext cx="4556896" cy="32970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60F267-7BEE-40B9-A34A-3FF2F22A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682" y="4065646"/>
            <a:ext cx="3962994" cy="238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4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8E357-8945-4015-A9FB-43AC4A94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      АВТОРИЗАЦИЯ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B3FAF1-0CA4-4808-B7E7-DFDDE627A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69" r="20277"/>
          <a:stretch/>
        </p:blipFill>
        <p:spPr>
          <a:xfrm>
            <a:off x="5477435" y="1690688"/>
            <a:ext cx="6364941" cy="488044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2FF76E0-93ED-4FB6-A141-C2DF4819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77" y="1690687"/>
            <a:ext cx="6074900" cy="488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6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8C2F6-3179-4354-8600-2631FB72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</a:t>
            </a:r>
            <a:r>
              <a:rPr lang="en-US" dirty="0"/>
              <a:t>     </a:t>
            </a:r>
            <a:r>
              <a:rPr lang="ru-RU" dirty="0"/>
              <a:t>Телеграмм-Бот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558B9-7225-464A-9BDD-F43068A6B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же может бот? Вот список команд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1D5E5B-A898-4A3A-A8FF-7A4DC6229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953"/>
          <a:stretch/>
        </p:blipFill>
        <p:spPr>
          <a:xfrm>
            <a:off x="6096000" y="2833344"/>
            <a:ext cx="4853318" cy="334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0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1BC11-F409-4C1A-AF29-9FD6D9FD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Используемые модули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4C7A546-B0BC-4FCD-8B17-15BE58DBC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0" y="1853754"/>
            <a:ext cx="6953250" cy="167640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0FBD30-6E04-44B2-A39B-43AC79B9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0" y="3597998"/>
            <a:ext cx="6953250" cy="3181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2E8514-86E9-4472-835F-8BEA4F761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861" y="1902477"/>
            <a:ext cx="3733800" cy="8763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E8B8DE-1F28-4FBE-A0CE-0A0863B94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861" y="3030091"/>
            <a:ext cx="4484692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5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EB75A-BBA3-4666-828D-7FF65D08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	База данных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249BF3D-10E3-44F5-8EFF-D1848AA6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406" y="1292838"/>
            <a:ext cx="8171475" cy="5483899"/>
          </a:xfrm>
        </p:spPr>
      </p:pic>
    </p:spTree>
    <p:extLst>
      <p:ext uri="{BB962C8B-B14F-4D97-AF65-F5344CB8AC3E}">
        <p14:creationId xmlns:p14="http://schemas.microsoft.com/office/powerpoint/2010/main" val="345120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B9CDA-C1A9-4360-9B5A-01D5C60B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			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8A822-17B3-45AA-BDB9-B83CF07D9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lvl="4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B2CC13-759E-4432-B9D6-D6D566BF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943" y="1868054"/>
            <a:ext cx="6366545" cy="41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614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252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- Requiem || Реквием – </vt:lpstr>
      <vt:lpstr>   Актуальность проекта</vt:lpstr>
      <vt:lpstr>  </vt:lpstr>
      <vt:lpstr>         АВТОРИЗАЦИЯ</vt:lpstr>
      <vt:lpstr>        Телеграмм-Бот </vt:lpstr>
      <vt:lpstr>   Используемые модули</vt:lpstr>
      <vt:lpstr>    База данных</vt:lpstr>
      <vt:lpstr> 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 Requiem || Реквием – </dc:title>
  <dc:creator>Vadim</dc:creator>
  <cp:lastModifiedBy>Лыков Алексей</cp:lastModifiedBy>
  <cp:revision>2</cp:revision>
  <dcterms:created xsi:type="dcterms:W3CDTF">2022-04-27T13:15:36Z</dcterms:created>
  <dcterms:modified xsi:type="dcterms:W3CDTF">2022-04-27T14:35:10Z</dcterms:modified>
</cp:coreProperties>
</file>