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3"/>
      <p:bold r:id="rId14"/>
      <p:italic r:id="rId15"/>
      <p:boldItalic r:id="rId16"/>
    </p:embeddedFont>
    <p:embeddedFont>
      <p:font typeface="DM Sans" panose="020F0502020204030204" pitchFamily="2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gRA6xBEDRO69WsWiMYaiTRteps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FCA08A-A9B6-4CC9-B02A-3CD828179E6B}">
  <a:tblStyle styleId="{01FCA08A-A9B6-4CC9-B02A-3CD828179E6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eaf6256f84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2eaf6256f84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fbced5d0d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2fbced5d0d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af6256f8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2eaf6256f8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eaf6256f8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2eaf6256f8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246eaa673b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2246eaa673b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246eaa673b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2246eaa673b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eaf6256f8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2eaf6256f8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46eaa673b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2246eaa673b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0"/>
          <p:cNvSpPr txBox="1">
            <a:spLocks noGrp="1"/>
          </p:cNvSpPr>
          <p:nvPr>
            <p:ph type="ctrTitle"/>
          </p:nvPr>
        </p:nvSpPr>
        <p:spPr>
          <a:xfrm>
            <a:off x="1737000" y="798675"/>
            <a:ext cx="5670000" cy="23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50"/>
          <p:cNvSpPr txBox="1">
            <a:spLocks noGrp="1"/>
          </p:cNvSpPr>
          <p:nvPr>
            <p:ph type="subTitle" idx="1"/>
          </p:nvPr>
        </p:nvSpPr>
        <p:spPr>
          <a:xfrm>
            <a:off x="2307675" y="3359975"/>
            <a:ext cx="4528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11" name="Google Shape;11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48425" y="2333228"/>
            <a:ext cx="4528799" cy="4294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50"/>
          <p:cNvPicPr preferRelativeResize="0"/>
          <p:nvPr/>
        </p:nvPicPr>
        <p:blipFill rotWithShape="1">
          <a:blip r:embed="rId3">
            <a:alphaModFix/>
          </a:blip>
          <a:srcRect l="10238" t="10788" r="21460" b="12099"/>
          <a:stretch/>
        </p:blipFill>
        <p:spPr>
          <a:xfrm rot="-5400000">
            <a:off x="7959486" y="-70341"/>
            <a:ext cx="1993728" cy="2134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9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59"/>
          <p:cNvSpPr txBox="1">
            <a:spLocks noGrp="1"/>
          </p:cNvSpPr>
          <p:nvPr>
            <p:ph type="title"/>
          </p:nvPr>
        </p:nvSpPr>
        <p:spPr>
          <a:xfrm>
            <a:off x="642750" y="4044700"/>
            <a:ext cx="7858500" cy="60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0"/>
          <p:cNvSpPr txBox="1">
            <a:spLocks noGrp="1"/>
          </p:cNvSpPr>
          <p:nvPr>
            <p:ph type="title"/>
          </p:nvPr>
        </p:nvSpPr>
        <p:spPr>
          <a:xfrm>
            <a:off x="1644450" y="1842300"/>
            <a:ext cx="5855100" cy="14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88" name="Google Shape;88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86625" y="2333228"/>
            <a:ext cx="4528799" cy="4294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60"/>
          <p:cNvPicPr preferRelativeResize="0"/>
          <p:nvPr/>
        </p:nvPicPr>
        <p:blipFill rotWithShape="1">
          <a:blip r:embed="rId3">
            <a:alphaModFix/>
          </a:blip>
          <a:srcRect l="10238" t="10788" r="21460" b="12099"/>
          <a:stretch/>
        </p:blipFill>
        <p:spPr>
          <a:xfrm rot="-5400000">
            <a:off x="7959486" y="-70341"/>
            <a:ext cx="1993728" cy="2134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92" name="Google Shape;92;p61"/>
          <p:cNvPicPr preferRelativeResize="0"/>
          <p:nvPr/>
        </p:nvPicPr>
        <p:blipFill rotWithShape="1">
          <a:blip r:embed="rId2">
            <a:alphaModFix/>
          </a:blip>
          <a:srcRect l="10238" t="10788" r="21460" b="12099"/>
          <a:stretch/>
        </p:blipFill>
        <p:spPr>
          <a:xfrm rot="-5400000">
            <a:off x="7959486" y="-70341"/>
            <a:ext cx="1993728" cy="213440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61"/>
          <p:cNvSpPr/>
          <p:nvPr/>
        </p:nvSpPr>
        <p:spPr>
          <a:xfrm rot="2407501">
            <a:off x="6003897" y="99998"/>
            <a:ext cx="172238" cy="148808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61"/>
          <p:cNvSpPr/>
          <p:nvPr/>
        </p:nvSpPr>
        <p:spPr>
          <a:xfrm>
            <a:off x="-54250" y="3113175"/>
            <a:ext cx="172200" cy="17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62"/>
          <p:cNvSpPr txBox="1">
            <a:spLocks noGrp="1"/>
          </p:cNvSpPr>
          <p:nvPr>
            <p:ph type="subTitle" idx="1"/>
          </p:nvPr>
        </p:nvSpPr>
        <p:spPr>
          <a:xfrm>
            <a:off x="1007100" y="1604925"/>
            <a:ext cx="7129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62"/>
          <p:cNvSpPr txBox="1">
            <a:spLocks noGrp="1"/>
          </p:cNvSpPr>
          <p:nvPr>
            <p:ph type="subTitle" idx="2"/>
          </p:nvPr>
        </p:nvSpPr>
        <p:spPr>
          <a:xfrm>
            <a:off x="1007100" y="2801675"/>
            <a:ext cx="7129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2"/>
          <p:cNvSpPr txBox="1">
            <a:spLocks noGrp="1"/>
          </p:cNvSpPr>
          <p:nvPr>
            <p:ph type="subTitle" idx="3"/>
          </p:nvPr>
        </p:nvSpPr>
        <p:spPr>
          <a:xfrm>
            <a:off x="1007100" y="3998425"/>
            <a:ext cx="7129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62"/>
          <p:cNvSpPr txBox="1">
            <a:spLocks noGrp="1"/>
          </p:cNvSpPr>
          <p:nvPr>
            <p:ph type="subTitle" idx="4"/>
          </p:nvPr>
        </p:nvSpPr>
        <p:spPr>
          <a:xfrm>
            <a:off x="1007100" y="1177425"/>
            <a:ext cx="7129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1" name="Google Shape;101;p62"/>
          <p:cNvSpPr txBox="1">
            <a:spLocks noGrp="1"/>
          </p:cNvSpPr>
          <p:nvPr>
            <p:ph type="subTitle" idx="5"/>
          </p:nvPr>
        </p:nvSpPr>
        <p:spPr>
          <a:xfrm>
            <a:off x="1007100" y="2374175"/>
            <a:ext cx="7129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2" name="Google Shape;102;p62"/>
          <p:cNvSpPr txBox="1">
            <a:spLocks noGrp="1"/>
          </p:cNvSpPr>
          <p:nvPr>
            <p:ph type="subTitle" idx="6"/>
          </p:nvPr>
        </p:nvSpPr>
        <p:spPr>
          <a:xfrm>
            <a:off x="1007100" y="3570925"/>
            <a:ext cx="7129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3" name="Google Shape;103;p62"/>
          <p:cNvSpPr/>
          <p:nvPr/>
        </p:nvSpPr>
        <p:spPr>
          <a:xfrm>
            <a:off x="275225" y="1885125"/>
            <a:ext cx="172200" cy="17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62"/>
          <p:cNvSpPr/>
          <p:nvPr/>
        </p:nvSpPr>
        <p:spPr>
          <a:xfrm>
            <a:off x="8629000" y="1411875"/>
            <a:ext cx="172200" cy="1488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62"/>
          <p:cNvSpPr/>
          <p:nvPr/>
        </p:nvSpPr>
        <p:spPr>
          <a:xfrm rot="2700000">
            <a:off x="9015907" y="4310640"/>
            <a:ext cx="133643" cy="148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63"/>
          <p:cNvSpPr txBox="1">
            <a:spLocks noGrp="1"/>
          </p:cNvSpPr>
          <p:nvPr>
            <p:ph type="subTitle" idx="1"/>
          </p:nvPr>
        </p:nvSpPr>
        <p:spPr>
          <a:xfrm>
            <a:off x="937625" y="262055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63"/>
          <p:cNvSpPr txBox="1">
            <a:spLocks noGrp="1"/>
          </p:cNvSpPr>
          <p:nvPr>
            <p:ph type="subTitle" idx="2"/>
          </p:nvPr>
        </p:nvSpPr>
        <p:spPr>
          <a:xfrm>
            <a:off x="3484346" y="262055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63"/>
          <p:cNvSpPr txBox="1">
            <a:spLocks noGrp="1"/>
          </p:cNvSpPr>
          <p:nvPr>
            <p:ph type="subTitle" idx="3"/>
          </p:nvPr>
        </p:nvSpPr>
        <p:spPr>
          <a:xfrm>
            <a:off x="6031074" y="262055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63"/>
          <p:cNvSpPr txBox="1">
            <a:spLocks noGrp="1"/>
          </p:cNvSpPr>
          <p:nvPr>
            <p:ph type="subTitle" idx="4"/>
          </p:nvPr>
        </p:nvSpPr>
        <p:spPr>
          <a:xfrm>
            <a:off x="937625" y="2219525"/>
            <a:ext cx="2175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2" name="Google Shape;112;p63"/>
          <p:cNvSpPr txBox="1">
            <a:spLocks noGrp="1"/>
          </p:cNvSpPr>
          <p:nvPr>
            <p:ph type="subTitle" idx="5"/>
          </p:nvPr>
        </p:nvSpPr>
        <p:spPr>
          <a:xfrm>
            <a:off x="3484347" y="2219525"/>
            <a:ext cx="2175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3" name="Google Shape;113;p63"/>
          <p:cNvSpPr txBox="1">
            <a:spLocks noGrp="1"/>
          </p:cNvSpPr>
          <p:nvPr>
            <p:ph type="subTitle" idx="6"/>
          </p:nvPr>
        </p:nvSpPr>
        <p:spPr>
          <a:xfrm>
            <a:off x="6031075" y="2219525"/>
            <a:ext cx="2175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114" name="Google Shape;114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7300" y="2175428"/>
            <a:ext cx="4528799" cy="4294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3"/>
          <p:cNvPicPr preferRelativeResize="0"/>
          <p:nvPr/>
        </p:nvPicPr>
        <p:blipFill rotWithShape="1">
          <a:blip r:embed="rId3">
            <a:alphaModFix/>
          </a:blip>
          <a:srcRect l="10238" t="10788" r="21460" b="12099"/>
          <a:stretch/>
        </p:blipFill>
        <p:spPr>
          <a:xfrm rot="-5400000">
            <a:off x="7959486" y="-70341"/>
            <a:ext cx="1993728" cy="213440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63"/>
          <p:cNvSpPr/>
          <p:nvPr/>
        </p:nvSpPr>
        <p:spPr>
          <a:xfrm>
            <a:off x="6919675" y="-59550"/>
            <a:ext cx="172200" cy="17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64"/>
          <p:cNvSpPr txBox="1">
            <a:spLocks noGrp="1"/>
          </p:cNvSpPr>
          <p:nvPr>
            <p:ph type="subTitle" idx="1"/>
          </p:nvPr>
        </p:nvSpPr>
        <p:spPr>
          <a:xfrm>
            <a:off x="1114552" y="2149200"/>
            <a:ext cx="1975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64"/>
          <p:cNvSpPr txBox="1">
            <a:spLocks noGrp="1"/>
          </p:cNvSpPr>
          <p:nvPr>
            <p:ph type="subTitle" idx="2"/>
          </p:nvPr>
        </p:nvSpPr>
        <p:spPr>
          <a:xfrm>
            <a:off x="3584400" y="2149200"/>
            <a:ext cx="1975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64"/>
          <p:cNvSpPr txBox="1">
            <a:spLocks noGrp="1"/>
          </p:cNvSpPr>
          <p:nvPr>
            <p:ph type="subTitle" idx="3"/>
          </p:nvPr>
        </p:nvSpPr>
        <p:spPr>
          <a:xfrm>
            <a:off x="1114552" y="3579425"/>
            <a:ext cx="1975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64"/>
          <p:cNvSpPr txBox="1">
            <a:spLocks noGrp="1"/>
          </p:cNvSpPr>
          <p:nvPr>
            <p:ph type="subTitle" idx="4"/>
          </p:nvPr>
        </p:nvSpPr>
        <p:spPr>
          <a:xfrm>
            <a:off x="3584400" y="3579425"/>
            <a:ext cx="1975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4"/>
          <p:cNvSpPr txBox="1">
            <a:spLocks noGrp="1"/>
          </p:cNvSpPr>
          <p:nvPr>
            <p:ph type="subTitle" idx="5"/>
          </p:nvPr>
        </p:nvSpPr>
        <p:spPr>
          <a:xfrm>
            <a:off x="6054248" y="2149200"/>
            <a:ext cx="1975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64"/>
          <p:cNvSpPr txBox="1">
            <a:spLocks noGrp="1"/>
          </p:cNvSpPr>
          <p:nvPr>
            <p:ph type="subTitle" idx="6"/>
          </p:nvPr>
        </p:nvSpPr>
        <p:spPr>
          <a:xfrm>
            <a:off x="6054248" y="3579425"/>
            <a:ext cx="1975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64"/>
          <p:cNvSpPr txBox="1">
            <a:spLocks noGrp="1"/>
          </p:cNvSpPr>
          <p:nvPr>
            <p:ph type="subTitle" idx="7"/>
          </p:nvPr>
        </p:nvSpPr>
        <p:spPr>
          <a:xfrm>
            <a:off x="1113052" y="1656770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6" name="Google Shape;126;p64"/>
          <p:cNvSpPr txBox="1">
            <a:spLocks noGrp="1"/>
          </p:cNvSpPr>
          <p:nvPr>
            <p:ph type="subTitle" idx="8"/>
          </p:nvPr>
        </p:nvSpPr>
        <p:spPr>
          <a:xfrm>
            <a:off x="3582900" y="1656770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7" name="Google Shape;127;p64"/>
          <p:cNvSpPr txBox="1">
            <a:spLocks noGrp="1"/>
          </p:cNvSpPr>
          <p:nvPr>
            <p:ph type="subTitle" idx="9"/>
          </p:nvPr>
        </p:nvSpPr>
        <p:spPr>
          <a:xfrm>
            <a:off x="6052748" y="1656770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8" name="Google Shape;128;p64"/>
          <p:cNvSpPr txBox="1">
            <a:spLocks noGrp="1"/>
          </p:cNvSpPr>
          <p:nvPr>
            <p:ph type="subTitle" idx="13"/>
          </p:nvPr>
        </p:nvSpPr>
        <p:spPr>
          <a:xfrm>
            <a:off x="1113052" y="3086800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9" name="Google Shape;129;p64"/>
          <p:cNvSpPr txBox="1">
            <a:spLocks noGrp="1"/>
          </p:cNvSpPr>
          <p:nvPr>
            <p:ph type="subTitle" idx="14"/>
          </p:nvPr>
        </p:nvSpPr>
        <p:spPr>
          <a:xfrm>
            <a:off x="3582900" y="3086800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0" name="Google Shape;130;p64"/>
          <p:cNvSpPr txBox="1">
            <a:spLocks noGrp="1"/>
          </p:cNvSpPr>
          <p:nvPr>
            <p:ph type="subTitle" idx="15"/>
          </p:nvPr>
        </p:nvSpPr>
        <p:spPr>
          <a:xfrm>
            <a:off x="6052748" y="3086800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131" name="Google Shape;131;p64"/>
          <p:cNvPicPr preferRelativeResize="0"/>
          <p:nvPr/>
        </p:nvPicPr>
        <p:blipFill rotWithShape="1">
          <a:blip r:embed="rId2">
            <a:alphaModFix/>
          </a:blip>
          <a:srcRect l="10238" t="10788" r="21460" b="12099"/>
          <a:stretch/>
        </p:blipFill>
        <p:spPr>
          <a:xfrm rot="-5400000">
            <a:off x="-442164" y="2829934"/>
            <a:ext cx="1993728" cy="213440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64"/>
          <p:cNvSpPr/>
          <p:nvPr/>
        </p:nvSpPr>
        <p:spPr>
          <a:xfrm>
            <a:off x="6919675" y="-59550"/>
            <a:ext cx="172200" cy="17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5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6" name="Google Shape;136;p65"/>
          <p:cNvSpPr/>
          <p:nvPr/>
        </p:nvSpPr>
        <p:spPr>
          <a:xfrm rot="2407501">
            <a:off x="268547" y="4126948"/>
            <a:ext cx="172238" cy="148808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65"/>
          <p:cNvSpPr/>
          <p:nvPr/>
        </p:nvSpPr>
        <p:spPr>
          <a:xfrm>
            <a:off x="7576400" y="2866725"/>
            <a:ext cx="133800" cy="14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65"/>
          <p:cNvSpPr/>
          <p:nvPr/>
        </p:nvSpPr>
        <p:spPr>
          <a:xfrm>
            <a:off x="6919675" y="-59550"/>
            <a:ext cx="172200" cy="17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6557558">
            <a:off x="5809999" y="2285228"/>
            <a:ext cx="4528800" cy="429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42" name="Google Shape;142;p66"/>
          <p:cNvPicPr preferRelativeResize="0"/>
          <p:nvPr/>
        </p:nvPicPr>
        <p:blipFill rotWithShape="1">
          <a:blip r:embed="rId2">
            <a:alphaModFix/>
          </a:blip>
          <a:srcRect l="26020" t="42642" r="17669" b="26240"/>
          <a:stretch/>
        </p:blipFill>
        <p:spPr>
          <a:xfrm rot="5400000">
            <a:off x="-403850" y="-334250"/>
            <a:ext cx="1696840" cy="88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6"/>
          <p:cNvSpPr/>
          <p:nvPr/>
        </p:nvSpPr>
        <p:spPr>
          <a:xfrm>
            <a:off x="5827500" y="-114600"/>
            <a:ext cx="172200" cy="17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66"/>
          <p:cNvSpPr/>
          <p:nvPr/>
        </p:nvSpPr>
        <p:spPr>
          <a:xfrm rot="4409526">
            <a:off x="208134" y="3017798"/>
            <a:ext cx="172094" cy="148933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66"/>
          <p:cNvSpPr/>
          <p:nvPr/>
        </p:nvSpPr>
        <p:spPr>
          <a:xfrm rot="2700000">
            <a:off x="9076907" y="713902"/>
            <a:ext cx="133643" cy="148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Google Shape;146;p66"/>
          <p:cNvPicPr preferRelativeResize="0"/>
          <p:nvPr/>
        </p:nvPicPr>
        <p:blipFill rotWithShape="1">
          <a:blip r:embed="rId3">
            <a:alphaModFix/>
          </a:blip>
          <a:srcRect l="10238" t="10788" r="21460" b="12099"/>
          <a:stretch/>
        </p:blipFill>
        <p:spPr>
          <a:xfrm rot="10800000">
            <a:off x="8038811" y="3035309"/>
            <a:ext cx="1993728" cy="2134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67"/>
          <p:cNvSpPr txBox="1">
            <a:spLocks noGrp="1"/>
          </p:cNvSpPr>
          <p:nvPr>
            <p:ph type="subTitle" idx="1"/>
          </p:nvPr>
        </p:nvSpPr>
        <p:spPr>
          <a:xfrm>
            <a:off x="4725900" y="1872353"/>
            <a:ext cx="3698100" cy="27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150" name="Google Shape;150;p67"/>
          <p:cNvSpPr txBox="1">
            <a:spLocks noGrp="1"/>
          </p:cNvSpPr>
          <p:nvPr>
            <p:ph type="subTitle" idx="2"/>
          </p:nvPr>
        </p:nvSpPr>
        <p:spPr>
          <a:xfrm>
            <a:off x="720000" y="1872353"/>
            <a:ext cx="3698100" cy="27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151" name="Google Shape;151;p67"/>
          <p:cNvSpPr txBox="1">
            <a:spLocks noGrp="1"/>
          </p:cNvSpPr>
          <p:nvPr>
            <p:ph type="subTitle" idx="3"/>
          </p:nvPr>
        </p:nvSpPr>
        <p:spPr>
          <a:xfrm>
            <a:off x="720000" y="1350100"/>
            <a:ext cx="36981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2" name="Google Shape;152;p67"/>
          <p:cNvSpPr txBox="1">
            <a:spLocks noGrp="1"/>
          </p:cNvSpPr>
          <p:nvPr>
            <p:ph type="subTitle" idx="4"/>
          </p:nvPr>
        </p:nvSpPr>
        <p:spPr>
          <a:xfrm>
            <a:off x="4725900" y="1350100"/>
            <a:ext cx="36981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8"/>
          <p:cNvSpPr txBox="1">
            <a:spLocks noGrp="1"/>
          </p:cNvSpPr>
          <p:nvPr>
            <p:ph type="subTitle" idx="1"/>
          </p:nvPr>
        </p:nvSpPr>
        <p:spPr>
          <a:xfrm>
            <a:off x="1693376" y="1749375"/>
            <a:ext cx="24093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68"/>
          <p:cNvSpPr txBox="1">
            <a:spLocks noGrp="1"/>
          </p:cNvSpPr>
          <p:nvPr>
            <p:ph type="subTitle" idx="2"/>
          </p:nvPr>
        </p:nvSpPr>
        <p:spPr>
          <a:xfrm>
            <a:off x="5041324" y="1749375"/>
            <a:ext cx="24093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68"/>
          <p:cNvSpPr txBox="1">
            <a:spLocks noGrp="1"/>
          </p:cNvSpPr>
          <p:nvPr>
            <p:ph type="subTitle" idx="3"/>
          </p:nvPr>
        </p:nvSpPr>
        <p:spPr>
          <a:xfrm>
            <a:off x="1693376" y="3333375"/>
            <a:ext cx="24093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68"/>
          <p:cNvSpPr txBox="1">
            <a:spLocks noGrp="1"/>
          </p:cNvSpPr>
          <p:nvPr>
            <p:ph type="subTitle" idx="4"/>
          </p:nvPr>
        </p:nvSpPr>
        <p:spPr>
          <a:xfrm>
            <a:off x="5041324" y="3333375"/>
            <a:ext cx="24093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8"/>
          <p:cNvSpPr txBox="1">
            <a:spLocks noGrp="1"/>
          </p:cNvSpPr>
          <p:nvPr>
            <p:ph type="subTitle" idx="5"/>
          </p:nvPr>
        </p:nvSpPr>
        <p:spPr>
          <a:xfrm>
            <a:off x="1693375" y="1351050"/>
            <a:ext cx="24093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0" name="Google Shape;160;p68"/>
          <p:cNvSpPr txBox="1">
            <a:spLocks noGrp="1"/>
          </p:cNvSpPr>
          <p:nvPr>
            <p:ph type="subTitle" idx="6"/>
          </p:nvPr>
        </p:nvSpPr>
        <p:spPr>
          <a:xfrm>
            <a:off x="5041324" y="1351050"/>
            <a:ext cx="24093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1" name="Google Shape;161;p68"/>
          <p:cNvSpPr txBox="1">
            <a:spLocks noGrp="1"/>
          </p:cNvSpPr>
          <p:nvPr>
            <p:ph type="subTitle" idx="7"/>
          </p:nvPr>
        </p:nvSpPr>
        <p:spPr>
          <a:xfrm>
            <a:off x="1693375" y="2934975"/>
            <a:ext cx="24093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2" name="Google Shape;162;p68"/>
          <p:cNvSpPr txBox="1">
            <a:spLocks noGrp="1"/>
          </p:cNvSpPr>
          <p:nvPr>
            <p:ph type="subTitle" idx="8"/>
          </p:nvPr>
        </p:nvSpPr>
        <p:spPr>
          <a:xfrm>
            <a:off x="5041324" y="2934975"/>
            <a:ext cx="24093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163" name="Google Shape;163;p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7300" y="2175428"/>
            <a:ext cx="4528799" cy="4294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5" name="Google Shape;15;p51"/>
          <p:cNvPicPr preferRelativeResize="0"/>
          <p:nvPr/>
        </p:nvPicPr>
        <p:blipFill rotWithShape="1">
          <a:blip r:embed="rId2">
            <a:alphaModFix/>
          </a:blip>
          <a:srcRect l="26020" t="42642" r="17669" b="26240"/>
          <a:stretch/>
        </p:blipFill>
        <p:spPr>
          <a:xfrm>
            <a:off x="-741350" y="4278425"/>
            <a:ext cx="1696840" cy="88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51"/>
          <p:cNvSpPr/>
          <p:nvPr/>
        </p:nvSpPr>
        <p:spPr>
          <a:xfrm>
            <a:off x="4540100" y="5022800"/>
            <a:ext cx="172200" cy="17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Google Shape;17;p51"/>
          <p:cNvSpPr/>
          <p:nvPr/>
        </p:nvSpPr>
        <p:spPr>
          <a:xfrm rot="4409526">
            <a:off x="256934" y="839598"/>
            <a:ext cx="172094" cy="148933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Google Shape;18;p51"/>
          <p:cNvSpPr/>
          <p:nvPr/>
        </p:nvSpPr>
        <p:spPr>
          <a:xfrm rot="2700000">
            <a:off x="8808457" y="3978177"/>
            <a:ext cx="133643" cy="148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" name="Google Shape;19;p51"/>
          <p:cNvPicPr preferRelativeResize="0"/>
          <p:nvPr/>
        </p:nvPicPr>
        <p:blipFill rotWithShape="1">
          <a:blip r:embed="rId3">
            <a:alphaModFix/>
          </a:blip>
          <a:srcRect l="30953" t="35950" r="21631" b="36403"/>
          <a:stretch/>
        </p:blipFill>
        <p:spPr>
          <a:xfrm rot="5400000">
            <a:off x="8157875" y="633000"/>
            <a:ext cx="1221228" cy="67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9"/>
          <p:cNvSpPr txBox="1">
            <a:spLocks noGrp="1"/>
          </p:cNvSpPr>
          <p:nvPr>
            <p:ph type="title"/>
          </p:nvPr>
        </p:nvSpPr>
        <p:spPr>
          <a:xfrm>
            <a:off x="720000" y="637700"/>
            <a:ext cx="560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69"/>
          <p:cNvSpPr txBox="1">
            <a:spLocks noGrp="1"/>
          </p:cNvSpPr>
          <p:nvPr>
            <p:ph type="subTitle" idx="1"/>
          </p:nvPr>
        </p:nvSpPr>
        <p:spPr>
          <a:xfrm>
            <a:off x="720000" y="1347250"/>
            <a:ext cx="5605200" cy="3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0"/>
          <p:cNvSpPr txBox="1">
            <a:spLocks noGrp="1"/>
          </p:cNvSpPr>
          <p:nvPr>
            <p:ph type="title"/>
          </p:nvPr>
        </p:nvSpPr>
        <p:spPr>
          <a:xfrm>
            <a:off x="720000" y="1984275"/>
            <a:ext cx="35979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70"/>
          <p:cNvSpPr txBox="1">
            <a:spLocks noGrp="1"/>
          </p:cNvSpPr>
          <p:nvPr>
            <p:ph type="subTitle" idx="1"/>
          </p:nvPr>
        </p:nvSpPr>
        <p:spPr>
          <a:xfrm>
            <a:off x="720000" y="2592350"/>
            <a:ext cx="35979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0" name="Google Shape;170;p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841510" flipH="1">
            <a:off x="-1594703" y="-2195050"/>
            <a:ext cx="542424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1"/>
          <p:cNvSpPr txBox="1">
            <a:spLocks noGrp="1"/>
          </p:cNvSpPr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8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71"/>
          <p:cNvSpPr txBox="1">
            <a:spLocks noGrp="1"/>
          </p:cNvSpPr>
          <p:nvPr>
            <p:ph type="subTitle" idx="1"/>
          </p:nvPr>
        </p:nvSpPr>
        <p:spPr>
          <a:xfrm>
            <a:off x="2347900" y="1770662"/>
            <a:ext cx="44481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71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 b="1" i="0" u="sng" strike="noStrike" cap="non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lang="en" sz="12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includes icons by</a:t>
            </a:r>
            <a:r>
              <a:rPr lang="en" sz="12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b="1" i="0" u="sng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infographics &amp; images by </a:t>
            </a:r>
            <a:r>
              <a:rPr lang="en" sz="1200" b="1" i="0" u="sng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i="0" u="sng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 b="1" i="0" u="sng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71"/>
          <p:cNvPicPr preferRelativeResize="0"/>
          <p:nvPr/>
        </p:nvPicPr>
        <p:blipFill rotWithShape="1">
          <a:blip r:embed="rId5">
            <a:alphaModFix/>
          </a:blip>
          <a:srcRect l="10238" t="10788" r="21460" b="12099"/>
          <a:stretch/>
        </p:blipFill>
        <p:spPr>
          <a:xfrm rot="5400000" flipH="1">
            <a:off x="-753088" y="-70341"/>
            <a:ext cx="1993728" cy="2134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7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5438627" y="2175428"/>
            <a:ext cx="4528799" cy="429439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71"/>
          <p:cNvSpPr/>
          <p:nvPr/>
        </p:nvSpPr>
        <p:spPr>
          <a:xfrm rot="-2700000" flipH="1">
            <a:off x="239726" y="2751552"/>
            <a:ext cx="133643" cy="148917"/>
          </a:xfrm>
          <a:prstGeom prst="rect">
            <a:avLst/>
          </a:prstGeom>
          <a:solidFill>
            <a:srgbClr val="553B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5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75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77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7300" y="2175428"/>
            <a:ext cx="4528799" cy="4294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78"/>
          <p:cNvPicPr preferRelativeResize="0"/>
          <p:nvPr/>
        </p:nvPicPr>
        <p:blipFill rotWithShape="1">
          <a:blip r:embed="rId3">
            <a:alphaModFix/>
          </a:blip>
          <a:srcRect l="10238" t="10788" r="21460" b="12099"/>
          <a:stretch/>
        </p:blipFill>
        <p:spPr>
          <a:xfrm rot="-5400000">
            <a:off x="7959486" y="-70341"/>
            <a:ext cx="1993728" cy="213440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78"/>
          <p:cNvSpPr/>
          <p:nvPr/>
        </p:nvSpPr>
        <p:spPr>
          <a:xfrm>
            <a:off x="6919675" y="-59550"/>
            <a:ext cx="172200" cy="17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79"/>
          <p:cNvPicPr preferRelativeResize="0"/>
          <p:nvPr/>
        </p:nvPicPr>
        <p:blipFill rotWithShape="1">
          <a:blip r:embed="rId2">
            <a:alphaModFix/>
          </a:blip>
          <a:srcRect l="10238" t="10788" r="21460" b="12099"/>
          <a:stretch/>
        </p:blipFill>
        <p:spPr>
          <a:xfrm rot="5400000" flipH="1">
            <a:off x="-753088" y="-70341"/>
            <a:ext cx="1993728" cy="2134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5438627" y="2175428"/>
            <a:ext cx="4528799" cy="429439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79"/>
          <p:cNvSpPr/>
          <p:nvPr/>
        </p:nvSpPr>
        <p:spPr>
          <a:xfrm rot="-2700000" flipH="1">
            <a:off x="239726" y="2751552"/>
            <a:ext cx="133643" cy="148917"/>
          </a:xfrm>
          <a:prstGeom prst="rect">
            <a:avLst/>
          </a:prstGeom>
          <a:solidFill>
            <a:srgbClr val="553B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2"/>
          <p:cNvSpPr txBox="1">
            <a:spLocks noGrp="1"/>
          </p:cNvSpPr>
          <p:nvPr>
            <p:ph type="subTitle" idx="1"/>
          </p:nvPr>
        </p:nvSpPr>
        <p:spPr>
          <a:xfrm>
            <a:off x="713225" y="219317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2"/>
          <p:cNvSpPr txBox="1">
            <a:spLocks noGrp="1"/>
          </p:cNvSpPr>
          <p:nvPr>
            <p:ph type="subTitle" idx="2"/>
          </p:nvPr>
        </p:nvSpPr>
        <p:spPr>
          <a:xfrm>
            <a:off x="713225" y="3739402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2"/>
          <p:cNvSpPr txBox="1">
            <a:spLocks noGrp="1"/>
          </p:cNvSpPr>
          <p:nvPr>
            <p:ph type="subTitle" idx="3"/>
          </p:nvPr>
        </p:nvSpPr>
        <p:spPr>
          <a:xfrm>
            <a:off x="3419250" y="3739402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2"/>
          <p:cNvSpPr txBox="1">
            <a:spLocks noGrp="1"/>
          </p:cNvSpPr>
          <p:nvPr>
            <p:ph type="subTitle" idx="4"/>
          </p:nvPr>
        </p:nvSpPr>
        <p:spPr>
          <a:xfrm>
            <a:off x="3419250" y="219317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2"/>
          <p:cNvSpPr txBox="1">
            <a:spLocks noGrp="1"/>
          </p:cNvSpPr>
          <p:nvPr>
            <p:ph type="title" idx="5"/>
          </p:nvPr>
        </p:nvSpPr>
        <p:spPr>
          <a:xfrm>
            <a:off x="1415375" y="1404025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7" name="Google Shape;27;p52"/>
          <p:cNvSpPr txBox="1">
            <a:spLocks noGrp="1"/>
          </p:cNvSpPr>
          <p:nvPr>
            <p:ph type="title" idx="6"/>
          </p:nvPr>
        </p:nvSpPr>
        <p:spPr>
          <a:xfrm>
            <a:off x="4121400" y="2950400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8" name="Google Shape;28;p52"/>
          <p:cNvSpPr txBox="1">
            <a:spLocks noGrp="1"/>
          </p:cNvSpPr>
          <p:nvPr>
            <p:ph type="title" idx="7"/>
          </p:nvPr>
        </p:nvSpPr>
        <p:spPr>
          <a:xfrm>
            <a:off x="1415375" y="2950400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" name="Google Shape;29;p52"/>
          <p:cNvSpPr txBox="1">
            <a:spLocks noGrp="1"/>
          </p:cNvSpPr>
          <p:nvPr>
            <p:ph type="title" idx="8"/>
          </p:nvPr>
        </p:nvSpPr>
        <p:spPr>
          <a:xfrm>
            <a:off x="4121400" y="1404025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" name="Google Shape;30;p52"/>
          <p:cNvSpPr txBox="1">
            <a:spLocks noGrp="1"/>
          </p:cNvSpPr>
          <p:nvPr>
            <p:ph type="subTitle" idx="9"/>
          </p:nvPr>
        </p:nvSpPr>
        <p:spPr>
          <a:xfrm>
            <a:off x="6125275" y="3739402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2"/>
          <p:cNvSpPr txBox="1">
            <a:spLocks noGrp="1"/>
          </p:cNvSpPr>
          <p:nvPr>
            <p:ph type="subTitle" idx="13"/>
          </p:nvPr>
        </p:nvSpPr>
        <p:spPr>
          <a:xfrm>
            <a:off x="6125275" y="219317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2"/>
          <p:cNvSpPr txBox="1">
            <a:spLocks noGrp="1"/>
          </p:cNvSpPr>
          <p:nvPr>
            <p:ph type="title" idx="14"/>
          </p:nvPr>
        </p:nvSpPr>
        <p:spPr>
          <a:xfrm>
            <a:off x="6827425" y="2950400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3" name="Google Shape;33;p52"/>
          <p:cNvSpPr txBox="1">
            <a:spLocks noGrp="1"/>
          </p:cNvSpPr>
          <p:nvPr>
            <p:ph type="title" idx="15"/>
          </p:nvPr>
        </p:nvSpPr>
        <p:spPr>
          <a:xfrm>
            <a:off x="6827425" y="1404025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4" name="Google Shape;34;p52"/>
          <p:cNvSpPr txBox="1">
            <a:spLocks noGrp="1"/>
          </p:cNvSpPr>
          <p:nvPr>
            <p:ph type="subTitle" idx="16"/>
          </p:nvPr>
        </p:nvSpPr>
        <p:spPr>
          <a:xfrm>
            <a:off x="713225" y="1911775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5" name="Google Shape;35;p52"/>
          <p:cNvSpPr txBox="1">
            <a:spLocks noGrp="1"/>
          </p:cNvSpPr>
          <p:nvPr>
            <p:ph type="subTitle" idx="17"/>
          </p:nvPr>
        </p:nvSpPr>
        <p:spPr>
          <a:xfrm>
            <a:off x="713225" y="3457998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6" name="Google Shape;36;p52"/>
          <p:cNvSpPr txBox="1">
            <a:spLocks noGrp="1"/>
          </p:cNvSpPr>
          <p:nvPr>
            <p:ph type="subTitle" idx="18"/>
          </p:nvPr>
        </p:nvSpPr>
        <p:spPr>
          <a:xfrm>
            <a:off x="3419250" y="3457998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7" name="Google Shape;37;p52"/>
          <p:cNvSpPr txBox="1">
            <a:spLocks noGrp="1"/>
          </p:cNvSpPr>
          <p:nvPr>
            <p:ph type="subTitle" idx="19"/>
          </p:nvPr>
        </p:nvSpPr>
        <p:spPr>
          <a:xfrm>
            <a:off x="3419250" y="1911775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8" name="Google Shape;38;p52"/>
          <p:cNvSpPr txBox="1">
            <a:spLocks noGrp="1"/>
          </p:cNvSpPr>
          <p:nvPr>
            <p:ph type="subTitle" idx="20"/>
          </p:nvPr>
        </p:nvSpPr>
        <p:spPr>
          <a:xfrm>
            <a:off x="6125275" y="3457998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9" name="Google Shape;39;p52"/>
          <p:cNvSpPr txBox="1">
            <a:spLocks noGrp="1"/>
          </p:cNvSpPr>
          <p:nvPr>
            <p:ph type="subTitle" idx="21"/>
          </p:nvPr>
        </p:nvSpPr>
        <p:spPr>
          <a:xfrm>
            <a:off x="6125275" y="1911775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40" name="Google Shape;40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841511">
            <a:off x="-1040332" y="2962092"/>
            <a:ext cx="3609059" cy="3422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52"/>
          <p:cNvPicPr preferRelativeResize="0"/>
          <p:nvPr/>
        </p:nvPicPr>
        <p:blipFill rotWithShape="1">
          <a:blip r:embed="rId3">
            <a:alphaModFix/>
          </a:blip>
          <a:srcRect l="10238" t="10788" r="21460" b="12099"/>
          <a:stretch/>
        </p:blipFill>
        <p:spPr>
          <a:xfrm rot="-1931674">
            <a:off x="8068124" y="33951"/>
            <a:ext cx="2299126" cy="2461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3"/>
          <p:cNvSpPr txBox="1">
            <a:spLocks noGrp="1"/>
          </p:cNvSpPr>
          <p:nvPr>
            <p:ph type="title"/>
          </p:nvPr>
        </p:nvSpPr>
        <p:spPr>
          <a:xfrm>
            <a:off x="872400" y="1995250"/>
            <a:ext cx="3954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53"/>
          <p:cNvSpPr txBox="1">
            <a:spLocks noGrp="1"/>
          </p:cNvSpPr>
          <p:nvPr>
            <p:ph type="title" idx="2"/>
          </p:nvPr>
        </p:nvSpPr>
        <p:spPr>
          <a:xfrm>
            <a:off x="1981950" y="873500"/>
            <a:ext cx="1734900" cy="11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5" name="Google Shape;45;p53"/>
          <p:cNvSpPr txBox="1">
            <a:spLocks noGrp="1"/>
          </p:cNvSpPr>
          <p:nvPr>
            <p:ph type="subTitle" idx="1"/>
          </p:nvPr>
        </p:nvSpPr>
        <p:spPr>
          <a:xfrm>
            <a:off x="872400" y="3003625"/>
            <a:ext cx="3954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46" name="Google Shape;46;p53"/>
          <p:cNvPicPr preferRelativeResize="0"/>
          <p:nvPr/>
        </p:nvPicPr>
        <p:blipFill rotWithShape="1">
          <a:blip r:embed="rId2">
            <a:alphaModFix/>
          </a:blip>
          <a:srcRect l="26020" t="42642" r="17669" b="26240"/>
          <a:stretch/>
        </p:blipFill>
        <p:spPr>
          <a:xfrm rot="5400000">
            <a:off x="-813962" y="-702025"/>
            <a:ext cx="3054377" cy="16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4"/>
          <p:cNvSpPr txBox="1">
            <a:spLocks noGrp="1"/>
          </p:cNvSpPr>
          <p:nvPr>
            <p:ph type="subTitle" idx="1"/>
          </p:nvPr>
        </p:nvSpPr>
        <p:spPr>
          <a:xfrm>
            <a:off x="796225" y="1610950"/>
            <a:ext cx="75627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4"/>
          <p:cNvSpPr txBox="1">
            <a:spLocks noGrp="1"/>
          </p:cNvSpPr>
          <p:nvPr>
            <p:ph type="subTitle" idx="2"/>
          </p:nvPr>
        </p:nvSpPr>
        <p:spPr>
          <a:xfrm>
            <a:off x="796225" y="2731130"/>
            <a:ext cx="7562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4"/>
          <p:cNvSpPr txBox="1">
            <a:spLocks noGrp="1"/>
          </p:cNvSpPr>
          <p:nvPr>
            <p:ph type="subTitle" idx="3"/>
          </p:nvPr>
        </p:nvSpPr>
        <p:spPr>
          <a:xfrm>
            <a:off x="796225" y="3851626"/>
            <a:ext cx="7562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4"/>
          <p:cNvSpPr txBox="1">
            <a:spLocks noGrp="1"/>
          </p:cNvSpPr>
          <p:nvPr>
            <p:ph type="subTitle" idx="4"/>
          </p:nvPr>
        </p:nvSpPr>
        <p:spPr>
          <a:xfrm>
            <a:off x="796225" y="1241271"/>
            <a:ext cx="77040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3" name="Google Shape;53;p54"/>
          <p:cNvSpPr txBox="1">
            <a:spLocks noGrp="1"/>
          </p:cNvSpPr>
          <p:nvPr>
            <p:ph type="subTitle" idx="5"/>
          </p:nvPr>
        </p:nvSpPr>
        <p:spPr>
          <a:xfrm>
            <a:off x="796225" y="2350131"/>
            <a:ext cx="7562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4" name="Google Shape;54;p54"/>
          <p:cNvSpPr txBox="1">
            <a:spLocks noGrp="1"/>
          </p:cNvSpPr>
          <p:nvPr>
            <p:ph type="subTitle" idx="6"/>
          </p:nvPr>
        </p:nvSpPr>
        <p:spPr>
          <a:xfrm>
            <a:off x="796225" y="3470628"/>
            <a:ext cx="7562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5" name="Google Shape;55;p54"/>
          <p:cNvSpPr/>
          <p:nvPr/>
        </p:nvSpPr>
        <p:spPr>
          <a:xfrm rot="4409526">
            <a:off x="256934" y="839598"/>
            <a:ext cx="172094" cy="148933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" name="Google Shape;56;p54"/>
          <p:cNvPicPr preferRelativeResize="0"/>
          <p:nvPr/>
        </p:nvPicPr>
        <p:blipFill rotWithShape="1">
          <a:blip r:embed="rId2">
            <a:alphaModFix/>
          </a:blip>
          <a:srcRect l="26020" t="42642" r="17669" b="26240"/>
          <a:stretch/>
        </p:blipFill>
        <p:spPr>
          <a:xfrm rot="5399991">
            <a:off x="-765724" y="3457983"/>
            <a:ext cx="2065352" cy="108225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54"/>
          <p:cNvSpPr/>
          <p:nvPr/>
        </p:nvSpPr>
        <p:spPr>
          <a:xfrm>
            <a:off x="8573125" y="-65775"/>
            <a:ext cx="172200" cy="17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5"/>
          <p:cNvSpPr txBox="1">
            <a:spLocks noGrp="1"/>
          </p:cNvSpPr>
          <p:nvPr>
            <p:ph type="title"/>
          </p:nvPr>
        </p:nvSpPr>
        <p:spPr>
          <a:xfrm>
            <a:off x="1226400" y="3176500"/>
            <a:ext cx="66912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0" name="Google Shape;60;p55"/>
          <p:cNvSpPr txBox="1">
            <a:spLocks noGrp="1"/>
          </p:cNvSpPr>
          <p:nvPr>
            <p:ph type="subTitle" idx="1"/>
          </p:nvPr>
        </p:nvSpPr>
        <p:spPr>
          <a:xfrm>
            <a:off x="1226400" y="1257828"/>
            <a:ext cx="6691200" cy="1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pic>
        <p:nvPicPr>
          <p:cNvPr id="61" name="Google Shape;61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841510" flipH="1">
            <a:off x="-1594703" y="-2195050"/>
            <a:ext cx="542424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55"/>
          <p:cNvSpPr/>
          <p:nvPr/>
        </p:nvSpPr>
        <p:spPr>
          <a:xfrm flipH="1">
            <a:off x="541032" y="2989725"/>
            <a:ext cx="172200" cy="1488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" name="Google Shape;63;p55"/>
          <p:cNvSpPr/>
          <p:nvPr/>
        </p:nvSpPr>
        <p:spPr>
          <a:xfrm flipH="1">
            <a:off x="9042794" y="2534525"/>
            <a:ext cx="172200" cy="17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6"/>
          <p:cNvSpPr txBox="1">
            <a:spLocks noGrp="1"/>
          </p:cNvSpPr>
          <p:nvPr>
            <p:ph type="title" hasCustomPrompt="1"/>
          </p:nvPr>
        </p:nvSpPr>
        <p:spPr>
          <a:xfrm>
            <a:off x="1284000" y="1895525"/>
            <a:ext cx="6576000" cy="10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6" name="Google Shape;66;p56"/>
          <p:cNvSpPr txBox="1">
            <a:spLocks noGrp="1"/>
          </p:cNvSpPr>
          <p:nvPr>
            <p:ph type="subTitle" idx="1"/>
          </p:nvPr>
        </p:nvSpPr>
        <p:spPr>
          <a:xfrm>
            <a:off x="1284000" y="2879000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67" name="Google Shape;6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5438627" y="2175428"/>
            <a:ext cx="4528799" cy="4294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56"/>
          <p:cNvPicPr preferRelativeResize="0"/>
          <p:nvPr/>
        </p:nvPicPr>
        <p:blipFill rotWithShape="1">
          <a:blip r:embed="rId3">
            <a:alphaModFix/>
          </a:blip>
          <a:srcRect l="10238" t="10788" r="21460" b="12099"/>
          <a:stretch/>
        </p:blipFill>
        <p:spPr>
          <a:xfrm rot="5400000" flipH="1">
            <a:off x="-753088" y="-70341"/>
            <a:ext cx="1993728" cy="2134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7"/>
          <p:cNvSpPr txBox="1">
            <a:spLocks noGrp="1"/>
          </p:cNvSpPr>
          <p:nvPr>
            <p:ph type="title"/>
          </p:nvPr>
        </p:nvSpPr>
        <p:spPr>
          <a:xfrm>
            <a:off x="2223600" y="628312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7"/>
          <p:cNvSpPr txBox="1">
            <a:spLocks noGrp="1"/>
          </p:cNvSpPr>
          <p:nvPr>
            <p:ph type="subTitle" idx="1"/>
          </p:nvPr>
        </p:nvSpPr>
        <p:spPr>
          <a:xfrm>
            <a:off x="2223600" y="1211876"/>
            <a:ext cx="4696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7"/>
          <p:cNvSpPr txBox="1">
            <a:spLocks noGrp="1"/>
          </p:cNvSpPr>
          <p:nvPr>
            <p:ph type="title" idx="2"/>
          </p:nvPr>
        </p:nvSpPr>
        <p:spPr>
          <a:xfrm>
            <a:off x="2223600" y="2018668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7"/>
          <p:cNvSpPr txBox="1">
            <a:spLocks noGrp="1"/>
          </p:cNvSpPr>
          <p:nvPr>
            <p:ph type="subTitle" idx="3"/>
          </p:nvPr>
        </p:nvSpPr>
        <p:spPr>
          <a:xfrm>
            <a:off x="2223600" y="2602232"/>
            <a:ext cx="4696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57"/>
          <p:cNvSpPr txBox="1">
            <a:spLocks noGrp="1"/>
          </p:cNvSpPr>
          <p:nvPr>
            <p:ph type="title" idx="4"/>
          </p:nvPr>
        </p:nvSpPr>
        <p:spPr>
          <a:xfrm>
            <a:off x="2223600" y="3409024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57"/>
          <p:cNvSpPr txBox="1">
            <a:spLocks noGrp="1"/>
          </p:cNvSpPr>
          <p:nvPr>
            <p:ph type="subTitle" idx="5"/>
          </p:nvPr>
        </p:nvSpPr>
        <p:spPr>
          <a:xfrm>
            <a:off x="2223600" y="3992588"/>
            <a:ext cx="4696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76" name="Google Shape;76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841510" flipH="1">
            <a:off x="-1594703" y="-2195050"/>
            <a:ext cx="542424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8"/>
          <p:cNvSpPr txBox="1">
            <a:spLocks noGrp="1"/>
          </p:cNvSpPr>
          <p:nvPr>
            <p:ph type="title"/>
          </p:nvPr>
        </p:nvSpPr>
        <p:spPr>
          <a:xfrm>
            <a:off x="796200" y="1147600"/>
            <a:ext cx="3519600" cy="1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8"/>
          <p:cNvSpPr txBox="1">
            <a:spLocks noGrp="1"/>
          </p:cNvSpPr>
          <p:nvPr>
            <p:ph type="subTitle" idx="1"/>
          </p:nvPr>
        </p:nvSpPr>
        <p:spPr>
          <a:xfrm>
            <a:off x="796200" y="2751225"/>
            <a:ext cx="3519600" cy="1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8"/>
          <p:cNvSpPr>
            <a:spLocks noGrp="1"/>
          </p:cNvSpPr>
          <p:nvPr>
            <p:ph type="pic" idx="2"/>
          </p:nvPr>
        </p:nvSpPr>
        <p:spPr>
          <a:xfrm>
            <a:off x="5273100" y="533863"/>
            <a:ext cx="2910000" cy="4075800"/>
          </a:xfrm>
          <a:prstGeom prst="rect">
            <a:avLst/>
          </a:prstGeom>
          <a:noFill/>
          <a:ln>
            <a:noFill/>
          </a:ln>
        </p:spPr>
      </p:sp>
      <p:pic>
        <p:nvPicPr>
          <p:cNvPr id="81" name="Google Shape;81;p58"/>
          <p:cNvPicPr preferRelativeResize="0"/>
          <p:nvPr/>
        </p:nvPicPr>
        <p:blipFill rotWithShape="1">
          <a:blip r:embed="rId2">
            <a:alphaModFix/>
          </a:blip>
          <a:srcRect l="10238" t="10788" r="21460" b="12099"/>
          <a:stretch/>
        </p:blipFill>
        <p:spPr>
          <a:xfrm rot="4999655" flipH="1">
            <a:off x="303395" y="3878200"/>
            <a:ext cx="2299123" cy="246134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58"/>
          <p:cNvSpPr/>
          <p:nvPr/>
        </p:nvSpPr>
        <p:spPr>
          <a:xfrm flipH="1">
            <a:off x="842469" y="-82975"/>
            <a:ext cx="172200" cy="17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4459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 Semi Condensed"/>
              <a:buNone/>
              <a:defRPr sz="3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49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D46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"/>
          <p:cNvSpPr txBox="1">
            <a:spLocks noGrp="1"/>
          </p:cNvSpPr>
          <p:nvPr>
            <p:ph type="ctrTitle"/>
          </p:nvPr>
        </p:nvSpPr>
        <p:spPr>
          <a:xfrm>
            <a:off x="1649900" y="1365675"/>
            <a:ext cx="5670000" cy="24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6000" b="0"/>
              <a:t>CAPSTONE</a:t>
            </a:r>
            <a:endParaRPr sz="6000"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8" name="Google Shape;198;p1"/>
          <p:cNvSpPr txBox="1">
            <a:spLocks noGrp="1"/>
          </p:cNvSpPr>
          <p:nvPr>
            <p:ph type="subTitle" idx="1"/>
          </p:nvPr>
        </p:nvSpPr>
        <p:spPr>
          <a:xfrm>
            <a:off x="2307675" y="3359975"/>
            <a:ext cx="4528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Alex Llancafil - Marcelo España - Ariel Salas</a:t>
            </a:r>
            <a:endParaRPr/>
          </a:p>
        </p:txBody>
      </p:sp>
      <p:sp>
        <p:nvSpPr>
          <p:cNvPr id="199" name="Google Shape;199;p1"/>
          <p:cNvSpPr txBox="1">
            <a:spLocks noGrp="1"/>
          </p:cNvSpPr>
          <p:nvPr>
            <p:ph type="ctrTitle"/>
          </p:nvPr>
        </p:nvSpPr>
        <p:spPr>
          <a:xfrm>
            <a:off x="1860725" y="2645648"/>
            <a:ext cx="5670000" cy="12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00" name="Google Shape;20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0973" y="1281499"/>
            <a:ext cx="1149525" cy="5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eaf6256f84_0_232"/>
          <p:cNvSpPr txBox="1">
            <a:spLocks noGrp="1"/>
          </p:cNvSpPr>
          <p:nvPr>
            <p:ph type="title"/>
          </p:nvPr>
        </p:nvSpPr>
        <p:spPr>
          <a:xfrm>
            <a:off x="0" y="1683500"/>
            <a:ext cx="9144000" cy="20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7500">
                <a:solidFill>
                  <a:schemeClr val="dk1"/>
                </a:solidFill>
              </a:rPr>
              <a:t>Gracias!</a:t>
            </a:r>
            <a:endParaRPr sz="7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endParaRPr/>
          </a:p>
        </p:txBody>
      </p:sp>
      <p:sp>
        <p:nvSpPr>
          <p:cNvPr id="291" name="Google Shape;291;g2eaf6256f84_0_232"/>
          <p:cNvSpPr/>
          <p:nvPr/>
        </p:nvSpPr>
        <p:spPr>
          <a:xfrm flipH="1">
            <a:off x="2083851" y="599400"/>
            <a:ext cx="172200" cy="172200"/>
          </a:xfrm>
          <a:prstGeom prst="ellipse">
            <a:avLst/>
          </a:prstGeom>
          <a:solidFill>
            <a:srgbClr val="0445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g2eaf6256f84_0_232"/>
          <p:cNvSpPr/>
          <p:nvPr/>
        </p:nvSpPr>
        <p:spPr>
          <a:xfrm rot="-2700000" flipH="1">
            <a:off x="3314851" y="4459702"/>
            <a:ext cx="133643" cy="148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fbced5d0dd_0_19"/>
          <p:cNvSpPr txBox="1">
            <a:spLocks noGrp="1"/>
          </p:cNvSpPr>
          <p:nvPr>
            <p:ph type="title"/>
          </p:nvPr>
        </p:nvSpPr>
        <p:spPr>
          <a:xfrm>
            <a:off x="720000" y="4233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Cronograma</a:t>
            </a:r>
            <a:endParaRPr/>
          </a:p>
        </p:txBody>
      </p:sp>
      <p:graphicFrame>
        <p:nvGraphicFramePr>
          <p:cNvPr id="214" name="Google Shape;214;g2fbced5d0dd_0_19"/>
          <p:cNvGraphicFramePr/>
          <p:nvPr/>
        </p:nvGraphicFramePr>
        <p:xfrm>
          <a:off x="720000" y="1163650"/>
          <a:ext cx="7703975" cy="3452550"/>
        </p:xfrm>
        <a:graphic>
          <a:graphicData uri="http://schemas.openxmlformats.org/drawingml/2006/table">
            <a:tbl>
              <a:tblPr>
                <a:noFill/>
                <a:tableStyleId>{01FCA08A-A9B6-4CC9-B02A-3CD828179E6B}</a:tableStyleId>
              </a:tblPr>
              <a:tblGrid>
                <a:gridCol w="53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6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sng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Fase</a:t>
                      </a:r>
                      <a:endParaRPr sz="1200" b="1" u="sng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Semana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Actividad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Descripción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sng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01</a:t>
                      </a:r>
                      <a:endParaRPr sz="1200" b="1" u="sng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Validación final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Validación y aprobación final de la definición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sng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01</a:t>
                      </a:r>
                      <a:endParaRPr sz="1200" b="1" u="sng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Preparación para desarrollo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Preparación para definición del proyecto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sng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02</a:t>
                      </a:r>
                      <a:endParaRPr sz="1200" b="1" u="sng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Inicio de desarrollo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Configuración del entorno de desarrollo y base de datos a utilizar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sng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02</a:t>
                      </a:r>
                      <a:endParaRPr sz="1200" b="1" u="sng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 y 6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Desarrollo Backend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Implementación de servicios y APIs que se utilizarán en el desarrollo del proyecto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02</a:t>
                      </a:r>
                      <a:endParaRPr sz="1200" b="1" u="sng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 y 7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Desarrollo Frontend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Diseño UI/UX e implementación de interfaces principales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02</a:t>
                      </a:r>
                      <a:endParaRPr sz="1200" b="1" u="sng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 y 8 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Integración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Integración de Frontend y BackEnd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02</a:t>
                      </a:r>
                      <a:endParaRPr sz="1200" b="1" u="sng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 y 9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Pruebas y ajustes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Pruebas unitarias de integración y ajustes necesarios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03</a:t>
                      </a:r>
                      <a:endParaRPr sz="1200" b="1" u="sng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Documentación final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Elaboración de documentación técnica del desarrollo y de certificación de pruebas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03</a:t>
                      </a:r>
                      <a:endParaRPr sz="1200" b="1" u="sng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Revisión y cierre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Revisión final preparación de entrega , presentación y cierre del proyecto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76A2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5" name="Google Shape;215;g2fbced5d0dd_0_19"/>
          <p:cNvSpPr/>
          <p:nvPr/>
        </p:nvSpPr>
        <p:spPr>
          <a:xfrm flipH="1">
            <a:off x="89623" y="644950"/>
            <a:ext cx="563100" cy="518700"/>
          </a:xfrm>
          <a:prstGeom prst="ellipse">
            <a:avLst/>
          </a:prstGeom>
          <a:solidFill>
            <a:srgbClr val="0445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g2fbced5d0dd_0_19"/>
          <p:cNvSpPr/>
          <p:nvPr/>
        </p:nvSpPr>
        <p:spPr>
          <a:xfrm flipH="1">
            <a:off x="3932775" y="4681500"/>
            <a:ext cx="1275000" cy="462000"/>
          </a:xfrm>
          <a:prstGeom prst="ellipse">
            <a:avLst/>
          </a:prstGeom>
          <a:solidFill>
            <a:srgbClr val="0445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"/>
          <p:cNvSpPr txBox="1">
            <a:spLocks noGrp="1"/>
          </p:cNvSpPr>
          <p:nvPr>
            <p:ph type="title"/>
          </p:nvPr>
        </p:nvSpPr>
        <p:spPr>
          <a:xfrm>
            <a:off x="725575" y="170450"/>
            <a:ext cx="7704000" cy="10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FB6706"/>
                </a:solidFill>
              </a:rPr>
              <a:t>01</a:t>
            </a:r>
            <a:r>
              <a:rPr lang="en" sz="6000">
                <a:solidFill>
                  <a:schemeClr val="dk2"/>
                </a:solidFill>
              </a:rPr>
              <a:t> </a:t>
            </a:r>
            <a:r>
              <a:rPr lang="en"/>
              <a:t>ÁREA DE DESEMPEÑO</a:t>
            </a:r>
            <a:endParaRPr/>
          </a:p>
        </p:txBody>
      </p:sp>
      <p:sp>
        <p:nvSpPr>
          <p:cNvPr id="222" name="Google Shape;222;p5"/>
          <p:cNvSpPr txBox="1">
            <a:spLocks noGrp="1"/>
          </p:cNvSpPr>
          <p:nvPr>
            <p:ph type="subTitle" idx="1"/>
          </p:nvPr>
        </p:nvSpPr>
        <p:spPr>
          <a:xfrm>
            <a:off x="796225" y="1150775"/>
            <a:ext cx="7562700" cy="14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El proyecto aborda el área de logística y transporte, específicamente en la gestión y automatización de servicios de flete para el transporte de muebles y encomiendas de gran tamaño. Esto incluye la implementación de una solución tecnológica que facilite tanto a los usuarios como a los proveedores de flete, la contratación y buena coordinación para el uso y trabajo de estos servicios, mejorando la eficiencia en la entrega y transporte de bienes de gran tamaño y difícil transporte.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223" name="Google Shape;223;p5"/>
          <p:cNvSpPr txBox="1">
            <a:spLocks noGrp="1"/>
          </p:cNvSpPr>
          <p:nvPr>
            <p:ph type="subTitle" idx="3"/>
          </p:nvPr>
        </p:nvSpPr>
        <p:spPr>
          <a:xfrm>
            <a:off x="790650" y="3046526"/>
            <a:ext cx="7562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Implementación de un modelo 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Análisis de Requerimientos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Identificación y documentación de nuestro proyecto a desarrollar.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Gestión de Proyectos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Desarrollo de Software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Pruebas de Certificación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Ejecución y validación de pruebas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5"/>
          <p:cNvSpPr txBox="1">
            <a:spLocks noGrp="1"/>
          </p:cNvSpPr>
          <p:nvPr>
            <p:ph type="subTitle" idx="6"/>
          </p:nvPr>
        </p:nvSpPr>
        <p:spPr>
          <a:xfrm>
            <a:off x="796225" y="2629778"/>
            <a:ext cx="7562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rgbClr val="FB6706"/>
                </a:solidFill>
              </a:rPr>
              <a:t>Competencias</a:t>
            </a:r>
            <a:endParaRPr>
              <a:solidFill>
                <a:srgbClr val="FB6706"/>
              </a:solidFill>
            </a:endParaRPr>
          </a:p>
        </p:txBody>
      </p:sp>
      <p:sp>
        <p:nvSpPr>
          <p:cNvPr id="225" name="Google Shape;225;p5"/>
          <p:cNvSpPr/>
          <p:nvPr/>
        </p:nvSpPr>
        <p:spPr>
          <a:xfrm rot="2700000">
            <a:off x="8192207" y="4331577"/>
            <a:ext cx="133643" cy="148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5"/>
          <p:cNvSpPr/>
          <p:nvPr/>
        </p:nvSpPr>
        <p:spPr>
          <a:xfrm flipH="1">
            <a:off x="75172" y="697475"/>
            <a:ext cx="650400" cy="453300"/>
          </a:xfrm>
          <a:prstGeom prst="ellipse">
            <a:avLst/>
          </a:prstGeom>
          <a:solidFill>
            <a:srgbClr val="0445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eaf6256f84_0_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FB6706"/>
                </a:solidFill>
              </a:rPr>
              <a:t>04</a:t>
            </a:r>
            <a:r>
              <a:rPr lang="en"/>
              <a:t> OBJETIVOS GENERALES</a:t>
            </a:r>
            <a:endParaRPr/>
          </a:p>
        </p:txBody>
      </p:sp>
      <p:sp>
        <p:nvSpPr>
          <p:cNvPr id="232" name="Google Shape;232;g2eaf6256f84_0_46"/>
          <p:cNvSpPr txBox="1"/>
          <p:nvPr/>
        </p:nvSpPr>
        <p:spPr>
          <a:xfrm>
            <a:off x="926300" y="1525575"/>
            <a:ext cx="71367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Desarrollar e implementar una aplicación móvil que facilite la contratación, rápida y segura de servicios de flete llamada BOLT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3" name="Google Shape;233;g2eaf6256f84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175" y="2681425"/>
            <a:ext cx="316997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2eaf6256f84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875" y="2681425"/>
            <a:ext cx="316997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eaf6256f84_0_25"/>
          <p:cNvSpPr txBox="1">
            <a:spLocks noGrp="1"/>
          </p:cNvSpPr>
          <p:nvPr>
            <p:ph type="subTitle" idx="4"/>
          </p:nvPr>
        </p:nvSpPr>
        <p:spPr>
          <a:xfrm>
            <a:off x="64300" y="1140425"/>
            <a:ext cx="4530900" cy="22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Desarrollar una aplicación móvil que facilite la contratación de servicios de fletes.</a:t>
            </a:r>
            <a:endParaRPr/>
          </a:p>
        </p:txBody>
      </p:sp>
      <p:sp>
        <p:nvSpPr>
          <p:cNvPr id="240" name="Google Shape;240;g2eaf6256f84_0_25"/>
          <p:cNvSpPr txBox="1">
            <a:spLocks noGrp="1"/>
          </p:cNvSpPr>
          <p:nvPr>
            <p:ph type="subTitle" idx="16"/>
          </p:nvPr>
        </p:nvSpPr>
        <p:spPr>
          <a:xfrm>
            <a:off x="720000" y="1140425"/>
            <a:ext cx="34284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rgbClr val="FB6706"/>
                </a:solidFill>
              </a:rPr>
              <a:t>Objetivo</a:t>
            </a:r>
            <a:endParaRPr>
              <a:solidFill>
                <a:srgbClr val="FB6706"/>
              </a:solidFill>
            </a:endParaRPr>
          </a:p>
        </p:txBody>
      </p:sp>
      <p:sp>
        <p:nvSpPr>
          <p:cNvPr id="241" name="Google Shape;241;g2eaf6256f84_0_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FB6706"/>
                </a:solidFill>
              </a:rPr>
              <a:t>02</a:t>
            </a:r>
            <a:r>
              <a:rPr lang="en"/>
              <a:t> DESCRIPCIÓN DEL PROYECTO</a:t>
            </a:r>
            <a:endParaRPr/>
          </a:p>
        </p:txBody>
      </p:sp>
      <p:sp>
        <p:nvSpPr>
          <p:cNvPr id="242" name="Google Shape;242;g2eaf6256f84_0_25"/>
          <p:cNvSpPr txBox="1"/>
          <p:nvPr/>
        </p:nvSpPr>
        <p:spPr>
          <a:xfrm>
            <a:off x="4682275" y="1140425"/>
            <a:ext cx="3900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B670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Descripción</a:t>
            </a:r>
            <a:endParaRPr>
              <a:solidFill>
                <a:srgbClr val="FB6706"/>
              </a:solidFill>
            </a:endParaRPr>
          </a:p>
        </p:txBody>
      </p:sp>
      <p:sp>
        <p:nvSpPr>
          <p:cNvPr id="243" name="Google Shape;243;g2eaf6256f84_0_25"/>
          <p:cNvSpPr txBox="1"/>
          <p:nvPr/>
        </p:nvSpPr>
        <p:spPr>
          <a:xfrm>
            <a:off x="4953850" y="1482025"/>
            <a:ext cx="4046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Simplificar y Automatizar el proceso de contratación de servicios de fletes.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4" name="Google Shape;244;g2eaf6256f84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250" y="2905329"/>
            <a:ext cx="2945950" cy="18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46eaa673b_0_110"/>
          <p:cNvSpPr txBox="1">
            <a:spLocks noGrp="1"/>
          </p:cNvSpPr>
          <p:nvPr>
            <p:ph type="subTitle" idx="16"/>
          </p:nvPr>
        </p:nvSpPr>
        <p:spPr>
          <a:xfrm>
            <a:off x="-97275" y="1150325"/>
            <a:ext cx="34284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FB6706"/>
                </a:solidFill>
              </a:rPr>
              <a:t>Geolocalización</a:t>
            </a:r>
            <a:endParaRPr sz="1600">
              <a:solidFill>
                <a:srgbClr val="FB6706"/>
              </a:solidFill>
            </a:endParaRPr>
          </a:p>
        </p:txBody>
      </p:sp>
      <p:sp>
        <p:nvSpPr>
          <p:cNvPr id="250" name="Google Shape;250;g2246eaa673b_0_11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FB6706"/>
                </a:solidFill>
              </a:rPr>
              <a:t>02</a:t>
            </a:r>
            <a:r>
              <a:rPr lang="en"/>
              <a:t> DESCRIPCIÓN DEL PROYECTO</a:t>
            </a:r>
            <a:endParaRPr/>
          </a:p>
        </p:txBody>
      </p:sp>
      <p:sp>
        <p:nvSpPr>
          <p:cNvPr id="251" name="Google Shape;251;g2246eaa673b_0_110"/>
          <p:cNvSpPr txBox="1">
            <a:spLocks noGrp="1"/>
          </p:cNvSpPr>
          <p:nvPr>
            <p:ph type="subTitle" idx="16"/>
          </p:nvPr>
        </p:nvSpPr>
        <p:spPr>
          <a:xfrm>
            <a:off x="2040525" y="1150325"/>
            <a:ext cx="34284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FB6706"/>
                </a:solidFill>
              </a:rPr>
              <a:t>Calculo Tarifas</a:t>
            </a:r>
            <a:endParaRPr sz="1600">
              <a:solidFill>
                <a:srgbClr val="FB6706"/>
              </a:solidFill>
            </a:endParaRPr>
          </a:p>
        </p:txBody>
      </p:sp>
      <p:sp>
        <p:nvSpPr>
          <p:cNvPr id="252" name="Google Shape;252;g2246eaa673b_0_110"/>
          <p:cNvSpPr txBox="1">
            <a:spLocks noGrp="1"/>
          </p:cNvSpPr>
          <p:nvPr>
            <p:ph type="subTitle" idx="16"/>
          </p:nvPr>
        </p:nvSpPr>
        <p:spPr>
          <a:xfrm>
            <a:off x="4010650" y="1150325"/>
            <a:ext cx="34284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FB6706"/>
                </a:solidFill>
              </a:rPr>
              <a:t>Pago Seguro</a:t>
            </a:r>
            <a:endParaRPr sz="1600">
              <a:solidFill>
                <a:srgbClr val="FB6706"/>
              </a:solidFill>
            </a:endParaRPr>
          </a:p>
        </p:txBody>
      </p:sp>
      <p:sp>
        <p:nvSpPr>
          <p:cNvPr id="253" name="Google Shape;253;g2246eaa673b_0_110"/>
          <p:cNvSpPr txBox="1">
            <a:spLocks noGrp="1"/>
          </p:cNvSpPr>
          <p:nvPr>
            <p:ph type="subTitle" idx="16"/>
          </p:nvPr>
        </p:nvSpPr>
        <p:spPr>
          <a:xfrm>
            <a:off x="803838" y="2706075"/>
            <a:ext cx="34284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FB6706"/>
                </a:solidFill>
              </a:rPr>
              <a:t>Perfil de Usuario</a:t>
            </a:r>
            <a:endParaRPr sz="1600">
              <a:solidFill>
                <a:srgbClr val="FB6706"/>
              </a:solidFill>
            </a:endParaRPr>
          </a:p>
        </p:txBody>
      </p:sp>
      <p:sp>
        <p:nvSpPr>
          <p:cNvPr id="254" name="Google Shape;254;g2246eaa673b_0_110"/>
          <p:cNvSpPr txBox="1">
            <a:spLocks noGrp="1"/>
          </p:cNvSpPr>
          <p:nvPr>
            <p:ph type="subTitle" idx="16"/>
          </p:nvPr>
        </p:nvSpPr>
        <p:spPr>
          <a:xfrm>
            <a:off x="2941638" y="2706075"/>
            <a:ext cx="34284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FB6706"/>
                </a:solidFill>
              </a:rPr>
              <a:t>Mapa Interactivo</a:t>
            </a:r>
            <a:endParaRPr sz="1600">
              <a:solidFill>
                <a:srgbClr val="FB6706"/>
              </a:solidFill>
            </a:endParaRPr>
          </a:p>
        </p:txBody>
      </p:sp>
      <p:sp>
        <p:nvSpPr>
          <p:cNvPr id="255" name="Google Shape;255;g2246eaa673b_0_110"/>
          <p:cNvSpPr txBox="1">
            <a:spLocks noGrp="1"/>
          </p:cNvSpPr>
          <p:nvPr>
            <p:ph type="subTitle" idx="16"/>
          </p:nvPr>
        </p:nvSpPr>
        <p:spPr>
          <a:xfrm>
            <a:off x="4911763" y="2706075"/>
            <a:ext cx="34284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FB6706"/>
                </a:solidFill>
              </a:rPr>
              <a:t>Sistema de Puntuación</a:t>
            </a:r>
            <a:endParaRPr sz="1600">
              <a:solidFill>
                <a:srgbClr val="FB6706"/>
              </a:solidFill>
            </a:endParaRPr>
          </a:p>
        </p:txBody>
      </p:sp>
      <p:pic>
        <p:nvPicPr>
          <p:cNvPr id="256" name="Google Shape;256;g2246eaa673b_0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775" y="1668124"/>
            <a:ext cx="772275" cy="77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2246eaa673b_0_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2599" y="1632138"/>
            <a:ext cx="844250" cy="84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2246eaa673b_0_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7150" y="1673100"/>
            <a:ext cx="895412" cy="895412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2246eaa673b_0_110"/>
          <p:cNvSpPr txBox="1">
            <a:spLocks noGrp="1"/>
          </p:cNvSpPr>
          <p:nvPr>
            <p:ph type="subTitle" idx="16"/>
          </p:nvPr>
        </p:nvSpPr>
        <p:spPr>
          <a:xfrm>
            <a:off x="5998925" y="1150338"/>
            <a:ext cx="34284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FB6706"/>
                </a:solidFill>
              </a:rPr>
              <a:t>Dimensiones IA</a:t>
            </a:r>
            <a:endParaRPr sz="1600">
              <a:solidFill>
                <a:srgbClr val="FB6706"/>
              </a:solidFill>
            </a:endParaRPr>
          </a:p>
        </p:txBody>
      </p:sp>
      <p:pic>
        <p:nvPicPr>
          <p:cNvPr id="260" name="Google Shape;260;g2246eaa673b_0_1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2325" y="1543463"/>
            <a:ext cx="1021600" cy="10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2246eaa673b_0_1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70350" y="3248225"/>
            <a:ext cx="895400" cy="8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2246eaa673b_0_1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61200" y="3185125"/>
            <a:ext cx="1021600" cy="10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2246eaa673b_0_1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59591" y="3223875"/>
            <a:ext cx="1532769" cy="10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46eaa673b_0_158"/>
          <p:cNvSpPr/>
          <p:nvPr/>
        </p:nvSpPr>
        <p:spPr>
          <a:xfrm>
            <a:off x="652725" y="987300"/>
            <a:ext cx="7771200" cy="36942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rgbClr val="FB67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g2246eaa673b_0_1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FB6706"/>
                </a:solidFill>
              </a:rPr>
              <a:t>02-1</a:t>
            </a:r>
            <a:r>
              <a:rPr lang="en"/>
              <a:t> INTERFAZ</a:t>
            </a:r>
            <a:endParaRPr/>
          </a:p>
        </p:txBody>
      </p:sp>
      <p:pic>
        <p:nvPicPr>
          <p:cNvPr id="270" name="Google Shape;270;g2246eaa673b_0_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400" y="1093850"/>
            <a:ext cx="1994675" cy="33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2246eaa673b_0_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9000" y="1093850"/>
            <a:ext cx="1994675" cy="338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2246eaa673b_0_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6925" y="1093850"/>
            <a:ext cx="1994675" cy="33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2246eaa673b_0_1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4735" y="1300900"/>
            <a:ext cx="91631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eaf6256f84_0_38"/>
          <p:cNvSpPr txBox="1">
            <a:spLocks noGrp="1"/>
          </p:cNvSpPr>
          <p:nvPr>
            <p:ph type="subTitle" idx="4"/>
          </p:nvPr>
        </p:nvSpPr>
        <p:spPr>
          <a:xfrm>
            <a:off x="411425" y="1244225"/>
            <a:ext cx="7780200" cy="22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B6706"/>
                </a:solidFill>
              </a:rPr>
              <a:t>Duración:</a:t>
            </a:r>
            <a:endParaRPr>
              <a:solidFill>
                <a:srgbClr val="FB670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Desde agosto a diciembre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B6706"/>
                </a:solidFill>
              </a:rPr>
              <a:t>Materiales requeridos:</a:t>
            </a:r>
            <a:endParaRPr>
              <a:solidFill>
                <a:srgbClr val="FB670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Computadoras personales e internet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B6706"/>
                </a:solidFill>
              </a:rPr>
              <a:t>Factores externos que facilitan su desarrollo:</a:t>
            </a:r>
            <a:endParaRPr>
              <a:solidFill>
                <a:srgbClr val="FB670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Manejo y actualización de Dependencias y nuevas tecnologías que han aparecido con el tiempo.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B6706"/>
                </a:solidFill>
              </a:rPr>
              <a:t>Factores externos que dificultan su desarrollo y maneras en que podrías solucionarlos:</a:t>
            </a:r>
            <a:endParaRPr>
              <a:solidFill>
                <a:srgbClr val="FB670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Manejo y actualización de dependencias o librerías de lenguajes de programación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2eaf6256f84_0_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FB6706"/>
                </a:solidFill>
              </a:rPr>
              <a:t>03</a:t>
            </a:r>
            <a:r>
              <a:rPr lang="en"/>
              <a:t> FACTIBILIDAD DEL PROYECTO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246eaa673b_0_9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FB6706"/>
                </a:solidFill>
              </a:rPr>
              <a:t>04</a:t>
            </a:r>
            <a:r>
              <a:rPr lang="en"/>
              <a:t> METODOLOGÍAS</a:t>
            </a:r>
            <a:endParaRPr/>
          </a:p>
        </p:txBody>
      </p:sp>
      <p:sp>
        <p:nvSpPr>
          <p:cNvPr id="285" name="Google Shape;285;g2246eaa673b_0_97"/>
          <p:cNvSpPr txBox="1"/>
          <p:nvPr/>
        </p:nvSpPr>
        <p:spPr>
          <a:xfrm>
            <a:off x="1521300" y="1444550"/>
            <a:ext cx="6101400" cy="20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 metodología de gestión para el desarrollo de la aplicación será la metodología Scrum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 marco de trabajo ágil que permitirá iterar y entregar incrementos funcionales del proyecto cada sprint.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 elección de Scrum se basa en su capacidad para adaptarse a cambios en los requisitos y su enfoque en la entrega continua de valor al cliente e interesados del proyecto.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ultimedia Data Thesis Defense by Slidesgo">
  <a:themeElements>
    <a:clrScheme name="Simple Light">
      <a:dk1>
        <a:srgbClr val="FFFFFF"/>
      </a:dk1>
      <a:lt1>
        <a:srgbClr val="19191F"/>
      </a:lt1>
      <a:dk2>
        <a:srgbClr val="00E1B4"/>
      </a:dk2>
      <a:lt2>
        <a:srgbClr val="D63C37"/>
      </a:lt2>
      <a:accent1>
        <a:srgbClr val="472FA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Microsoft Office PowerPoint</Application>
  <PresentationFormat>Presentación en pantalla (16:9)</PresentationFormat>
  <Paragraphs>92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Lato</vt:lpstr>
      <vt:lpstr>Arial</vt:lpstr>
      <vt:lpstr>Nunito Light</vt:lpstr>
      <vt:lpstr>Barlow Semi Condensed</vt:lpstr>
      <vt:lpstr>DM Sans</vt:lpstr>
      <vt:lpstr>Multimedia Data Thesis Defense by Slidesgo</vt:lpstr>
      <vt:lpstr>CAPSTONE  </vt:lpstr>
      <vt:lpstr>Cronograma</vt:lpstr>
      <vt:lpstr>01 ÁREA DE DESEMPEÑO</vt:lpstr>
      <vt:lpstr>04 OBJETIVOS GENERALES</vt:lpstr>
      <vt:lpstr>02 DESCRIPCIÓN DEL PROYECTO</vt:lpstr>
      <vt:lpstr>02 DESCRIPCIÓN DEL PROYECTO</vt:lpstr>
      <vt:lpstr>02-1 INTERFAZ</vt:lpstr>
      <vt:lpstr>03 FACTIBILIDAD DEL PROYECTO</vt:lpstr>
      <vt:lpstr>04 METODOLOGÍAS</vt:lpstr>
      <vt:lpstr>Gracias!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alex llancafil caseres</dc:creator>
  <cp:lastModifiedBy>Alex Llancafil C.</cp:lastModifiedBy>
  <cp:revision>1</cp:revision>
  <dcterms:modified xsi:type="dcterms:W3CDTF">2024-11-27T03:26:41Z</dcterms:modified>
</cp:coreProperties>
</file>