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8" r:id="rId13"/>
    <p:sldId id="265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4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9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2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7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46" r:id="rId6"/>
    <p:sldLayoutId id="2147483842" r:id="rId7"/>
    <p:sldLayoutId id="2147483843" r:id="rId8"/>
    <p:sldLayoutId id="2147483844" r:id="rId9"/>
    <p:sldLayoutId id="2147483845" r:id="rId10"/>
    <p:sldLayoutId id="214748384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54DE080-A093-4285-8E77-17B715017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4B611B-F0B8-EBB3-F1B8-8FA87116A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939" y="4111201"/>
            <a:ext cx="8654547" cy="1124073"/>
          </a:xfrm>
        </p:spPr>
        <p:txBody>
          <a:bodyPr anchor="b">
            <a:normAutofit/>
          </a:bodyPr>
          <a:lstStyle/>
          <a:p>
            <a:r>
              <a:rPr lang="pt-BR" sz="3600" dirty="0"/>
              <a:t>Desafio Acelera Jovem - [Dataside]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11403D-3F6F-B22A-4ACF-80F54B43B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940" y="5362075"/>
            <a:ext cx="8653155" cy="681942"/>
          </a:xfrm>
        </p:spPr>
        <p:txBody>
          <a:bodyPr>
            <a:normAutofit/>
          </a:bodyPr>
          <a:lstStyle/>
          <a:p>
            <a:r>
              <a:rPr lang="pt-BR" sz="2400" b="1" dirty="0"/>
              <a:t>Alex Sandro Lopes de Almeida</a:t>
            </a:r>
          </a:p>
        </p:txBody>
      </p:sp>
      <p:sp>
        <p:nvSpPr>
          <p:cNvPr id="48" name="Rectangle 31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99" y="-3511"/>
            <a:ext cx="3483870" cy="342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976630E3-A025-414D-91C6-16D78C588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934" y="-26163"/>
            <a:ext cx="3429002" cy="347429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7B0098-64CB-4CA2-913F-B6361A64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771" y="-3511"/>
            <a:ext cx="8712229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F058BB3D-7B21-46A3-B0D6-AB9D1578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502419" y="-26161"/>
            <a:ext cx="3429002" cy="347429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ED50C5-5AA6-43D6-B393-B1709B4B5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7E16FF42-18A1-942A-FD8B-BE37075D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9846" y="1059455"/>
            <a:ext cx="2107417" cy="130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30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85B9039-92A3-A918-F073-4EA84BD50C01}"/>
              </a:ext>
            </a:extLst>
          </p:cNvPr>
          <p:cNvSpPr txBox="1"/>
          <p:nvPr/>
        </p:nvSpPr>
        <p:spPr>
          <a:xfrm>
            <a:off x="3240963" y="80517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CONSULTAS COMPLEXAS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152B2A3-54F1-0A90-9EF9-77F25621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3" y="1455657"/>
            <a:ext cx="3477420" cy="2525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8F6F5AF-9D17-4E71-9EE9-800398219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785" y="654147"/>
            <a:ext cx="3665872" cy="3327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B89011-EF05-4B04-D6E3-50B2A25B0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216" y="3375460"/>
            <a:ext cx="4349244" cy="3097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81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968820-97BA-0AF2-3076-0AB877A0D22D}"/>
              </a:ext>
            </a:extLst>
          </p:cNvPr>
          <p:cNvSpPr txBox="1"/>
          <p:nvPr/>
        </p:nvSpPr>
        <p:spPr>
          <a:xfrm>
            <a:off x="3905250" y="185376"/>
            <a:ext cx="56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CONSULTAS COMPLEXAS UTILIZANDO JOINS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6394D6-3D87-A4A6-B568-13F80BA9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19" y="1241237"/>
            <a:ext cx="4276244" cy="380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0DB94EC-4E2A-C375-E77C-F6D007AD4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83" y="5149055"/>
            <a:ext cx="6096000" cy="1540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5437095-AFE7-4F14-36AC-3798A0301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301" y="1427871"/>
            <a:ext cx="5180699" cy="4002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16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968820-97BA-0AF2-3076-0AB877A0D22D}"/>
              </a:ext>
            </a:extLst>
          </p:cNvPr>
          <p:cNvSpPr txBox="1"/>
          <p:nvPr/>
        </p:nvSpPr>
        <p:spPr>
          <a:xfrm>
            <a:off x="3905250" y="457199"/>
            <a:ext cx="56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CONSULTAS COMPLEXAS UTILIZANDO JOINS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B48FA5-5E30-D113-A0AD-4683FCD4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7" y="1639027"/>
            <a:ext cx="8615091" cy="491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33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A8AFE12-198B-F2D3-0A8C-BA2CB5B699D7}"/>
              </a:ext>
            </a:extLst>
          </p:cNvPr>
          <p:cNvSpPr txBox="1"/>
          <p:nvPr/>
        </p:nvSpPr>
        <p:spPr>
          <a:xfrm>
            <a:off x="225083" y="1229859"/>
            <a:ext cx="195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865E71-0FD7-2213-C2EE-849D9DF6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" y="2117277"/>
            <a:ext cx="4674932" cy="3162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734D1C90-BDB3-3F55-8344-8112CD7178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E366B7A-2AB0-6095-D4A2-15D5A65F9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384" y="168812"/>
            <a:ext cx="5021477" cy="343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4898CDC-CCC8-D2C0-A6C6-99F4A4723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123" y="3868947"/>
            <a:ext cx="5754323" cy="2379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59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C2567B-B999-3269-8F08-156EC6A43116}"/>
              </a:ext>
            </a:extLst>
          </p:cNvPr>
          <p:cNvSpPr txBox="1"/>
          <p:nvPr/>
        </p:nvSpPr>
        <p:spPr>
          <a:xfrm>
            <a:off x="225083" y="1846463"/>
            <a:ext cx="20522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Funções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6C419B9-30D2-A0FC-49F1-AA4F8323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879" y="193399"/>
            <a:ext cx="5442241" cy="6471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79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C2567B-B999-3269-8F08-156EC6A43116}"/>
              </a:ext>
            </a:extLst>
          </p:cNvPr>
          <p:cNvSpPr txBox="1"/>
          <p:nvPr/>
        </p:nvSpPr>
        <p:spPr>
          <a:xfrm>
            <a:off x="544261" y="1432395"/>
            <a:ext cx="20522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Views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0B554E-7F8B-9335-CE24-5EE5A1DA6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46" y="196744"/>
            <a:ext cx="5942307" cy="6464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90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C2567B-B999-3269-8F08-156EC6A43116}"/>
              </a:ext>
            </a:extLst>
          </p:cNvPr>
          <p:cNvSpPr txBox="1"/>
          <p:nvPr/>
        </p:nvSpPr>
        <p:spPr>
          <a:xfrm>
            <a:off x="544261" y="1432395"/>
            <a:ext cx="20522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Views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C72FA8-B3C3-FE68-2954-90DAF189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92" y="1327660"/>
            <a:ext cx="8630394" cy="4202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40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C2567B-B999-3269-8F08-156EC6A43116}"/>
              </a:ext>
            </a:extLst>
          </p:cNvPr>
          <p:cNvSpPr txBox="1"/>
          <p:nvPr/>
        </p:nvSpPr>
        <p:spPr>
          <a:xfrm>
            <a:off x="4146828" y="168812"/>
            <a:ext cx="3898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Stored</a:t>
            </a:r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Procedure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B69266-ACD5-35F7-CAAD-DA8CAAED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" y="1282156"/>
            <a:ext cx="4667901" cy="4639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A15B14-8039-C887-75C0-93EE8DA1E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080" y="995829"/>
            <a:ext cx="6225455" cy="4293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937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C2567B-B999-3269-8F08-156EC6A43116}"/>
              </a:ext>
            </a:extLst>
          </p:cNvPr>
          <p:cNvSpPr txBox="1"/>
          <p:nvPr/>
        </p:nvSpPr>
        <p:spPr>
          <a:xfrm>
            <a:off x="4146828" y="168812"/>
            <a:ext cx="3898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Stored</a:t>
            </a:r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Procedure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B8BCE6-14CC-2D71-7932-0EC86FC99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" y="1365676"/>
            <a:ext cx="4960943" cy="2697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7676C52-8F44-7EC9-4AB5-F054356C3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511" y="3273326"/>
            <a:ext cx="5537587" cy="2947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505F47B-13EA-1370-48B2-D6C9A2566A87}"/>
              </a:ext>
            </a:extLst>
          </p:cNvPr>
          <p:cNvSpPr txBox="1"/>
          <p:nvPr/>
        </p:nvSpPr>
        <p:spPr>
          <a:xfrm>
            <a:off x="5870917" y="27143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SELECT ANTES DA EXECUÇÃO DA PROCEDURE</a:t>
            </a:r>
          </a:p>
        </p:txBody>
      </p:sp>
    </p:spTree>
    <p:extLst>
      <p:ext uri="{BB962C8B-B14F-4D97-AF65-F5344CB8AC3E}">
        <p14:creationId xmlns:p14="http://schemas.microsoft.com/office/powerpoint/2010/main" val="3040054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C2567B-B999-3269-8F08-156EC6A43116}"/>
              </a:ext>
            </a:extLst>
          </p:cNvPr>
          <p:cNvSpPr txBox="1"/>
          <p:nvPr/>
        </p:nvSpPr>
        <p:spPr>
          <a:xfrm>
            <a:off x="4146828" y="168812"/>
            <a:ext cx="3898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Stored</a:t>
            </a:r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Procedure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77C68A-462B-0D88-980B-C7285A4B359D}"/>
              </a:ext>
            </a:extLst>
          </p:cNvPr>
          <p:cNvSpPr txBox="1"/>
          <p:nvPr/>
        </p:nvSpPr>
        <p:spPr>
          <a:xfrm>
            <a:off x="4480845" y="3820900"/>
            <a:ext cx="323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APÓS A EXECUÇÃO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EC38A7D-006C-1DDA-B67F-89EFB31A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073" y="1083932"/>
            <a:ext cx="4711851" cy="2345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FE5DF87-B6D5-0607-AA2E-3A9550F6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492" y="4370082"/>
            <a:ext cx="7421011" cy="2048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9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ACC81B7-7347-D1F0-6D68-1E1E19D830AB}"/>
              </a:ext>
            </a:extLst>
          </p:cNvPr>
          <p:cNvSpPr txBox="1"/>
          <p:nvPr/>
        </p:nvSpPr>
        <p:spPr>
          <a:xfrm>
            <a:off x="979316" y="2702247"/>
            <a:ext cx="9776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 Desenvolver da modelagem de dados relacional de um    banco de dados, que irá atender a um negócio específico, no caso uma </a:t>
            </a:r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</a:rPr>
              <a:t>“Floricultura”</a:t>
            </a:r>
          </a:p>
          <a:p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 Queries para fins analíticos que respondam questões de negócios</a:t>
            </a:r>
          </a:p>
          <a:p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 Desenvolver funções de Banco de Dados que ajudem no processo de inserção, armazenamento e exclusão de dados.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F5A712-3A26-0716-C943-55939089B139}"/>
              </a:ext>
            </a:extLst>
          </p:cNvPr>
          <p:cNvSpPr txBox="1"/>
          <p:nvPr/>
        </p:nvSpPr>
        <p:spPr>
          <a:xfrm>
            <a:off x="176725" y="1597699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134245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C2567B-B999-3269-8F08-156EC6A43116}"/>
              </a:ext>
            </a:extLst>
          </p:cNvPr>
          <p:cNvSpPr txBox="1"/>
          <p:nvPr/>
        </p:nvSpPr>
        <p:spPr>
          <a:xfrm>
            <a:off x="231320" y="1526278"/>
            <a:ext cx="3898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Trigger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4E326-968E-9A3D-5ADF-DF341014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63" y="251969"/>
            <a:ext cx="7335274" cy="6354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961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C2567B-B999-3269-8F08-156EC6A43116}"/>
              </a:ext>
            </a:extLst>
          </p:cNvPr>
          <p:cNvSpPr txBox="1"/>
          <p:nvPr/>
        </p:nvSpPr>
        <p:spPr>
          <a:xfrm>
            <a:off x="231320" y="1572459"/>
            <a:ext cx="3898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Trigger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DEE7F4-8C23-4D85-65F2-40FE551F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63" y="1771418"/>
            <a:ext cx="7335274" cy="3315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52072D0-B0F0-4426-1A65-12966E935A1A}"/>
              </a:ext>
            </a:extLst>
          </p:cNvPr>
          <p:cNvSpPr txBox="1"/>
          <p:nvPr/>
        </p:nvSpPr>
        <p:spPr>
          <a:xfrm>
            <a:off x="4129663" y="1203127"/>
            <a:ext cx="3823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ANTES DE DISPARAR A TRIGGER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935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C2567B-B999-3269-8F08-156EC6A43116}"/>
              </a:ext>
            </a:extLst>
          </p:cNvPr>
          <p:cNvSpPr txBox="1"/>
          <p:nvPr/>
        </p:nvSpPr>
        <p:spPr>
          <a:xfrm>
            <a:off x="231320" y="1572459"/>
            <a:ext cx="3898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Trigger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2072D0-B0F0-4426-1A65-12966E935A1A}"/>
              </a:ext>
            </a:extLst>
          </p:cNvPr>
          <p:cNvSpPr txBox="1"/>
          <p:nvPr/>
        </p:nvSpPr>
        <p:spPr>
          <a:xfrm>
            <a:off x="4543731" y="469481"/>
            <a:ext cx="3823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DISPARANDO A TRIGGER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B894DF-DD6F-97EB-406F-699F762C3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32" y="1031728"/>
            <a:ext cx="7769287" cy="5263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119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C2567B-B999-3269-8F08-156EC6A43116}"/>
              </a:ext>
            </a:extLst>
          </p:cNvPr>
          <p:cNvSpPr txBox="1"/>
          <p:nvPr/>
        </p:nvSpPr>
        <p:spPr>
          <a:xfrm>
            <a:off x="231320" y="1572459"/>
            <a:ext cx="3898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Trigger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2072D0-B0F0-4426-1A65-12966E935A1A}"/>
              </a:ext>
            </a:extLst>
          </p:cNvPr>
          <p:cNvSpPr txBox="1"/>
          <p:nvPr/>
        </p:nvSpPr>
        <p:spPr>
          <a:xfrm>
            <a:off x="4819776" y="954817"/>
            <a:ext cx="3823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APÓS  DISPARAR A TRIGGER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1C3C09-57C1-2ADA-23B5-0FFBD597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73" y="1771418"/>
            <a:ext cx="8654350" cy="3896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04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nsultoria – DATAB">
            <a:extLst>
              <a:ext uri="{FF2B5EF4-FFF2-40B4-BE49-F238E27FC236}">
                <a16:creationId xmlns:a16="http://schemas.microsoft.com/office/drawing/2014/main" id="{2659C31A-3505-E655-66E1-4AEC8AAF9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C37DFC-2063-7B81-9901-CB405549EBB4}"/>
              </a:ext>
            </a:extLst>
          </p:cNvPr>
          <p:cNvSpPr txBox="1"/>
          <p:nvPr/>
        </p:nvSpPr>
        <p:spPr>
          <a:xfrm>
            <a:off x="2103120" y="1720840"/>
            <a:ext cx="7985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Criar uma tabela CALENDARIO</a:t>
            </a:r>
          </a:p>
          <a:p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Detalhar mais minha tabela de CLIENTES</a:t>
            </a:r>
          </a:p>
          <a:p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Criar um novo campo chamado CAMPANHA na tabela PEDIDO</a:t>
            </a:r>
          </a:p>
          <a:p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Criar um relacionamento N x N entre a tabela de PRODUTO x CATEGORIA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DFBB01-0357-8AA8-FFE2-E0EC35825F1A}"/>
              </a:ext>
            </a:extLst>
          </p:cNvPr>
          <p:cNvSpPr txBox="1"/>
          <p:nvPr/>
        </p:nvSpPr>
        <p:spPr>
          <a:xfrm>
            <a:off x="3875314" y="513806"/>
            <a:ext cx="444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Melhorias para V2</a:t>
            </a:r>
          </a:p>
        </p:txBody>
      </p:sp>
    </p:spTree>
    <p:extLst>
      <p:ext uri="{BB962C8B-B14F-4D97-AF65-F5344CB8AC3E}">
        <p14:creationId xmlns:p14="http://schemas.microsoft.com/office/powerpoint/2010/main" val="2620116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1BCA3EB1-5C8D-493D-87FC-33CB30025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11246" y="-99172"/>
            <a:ext cx="5461" cy="192871"/>
          </a:xfrm>
          <a:custGeom>
            <a:avLst/>
            <a:gdLst>
              <a:gd name="connsiteX0" fmla="*/ 5461 w 5461"/>
              <a:gd name="connsiteY0" fmla="*/ 0 h 192871"/>
              <a:gd name="connsiteX1" fmla="*/ 0 w 5461"/>
              <a:gd name="connsiteY1" fmla="*/ 0 h 192871"/>
              <a:gd name="connsiteX2" fmla="*/ 0 w 5461"/>
              <a:gd name="connsiteY2" fmla="*/ 192871 h 192871"/>
              <a:gd name="connsiteX3" fmla="*/ 999 w 5461"/>
              <a:gd name="connsiteY3" fmla="*/ 179506 h 192871"/>
              <a:gd name="connsiteX4" fmla="*/ 5461 w 5461"/>
              <a:gd name="connsiteY4" fmla="*/ 0 h 19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1" h="192871">
                <a:moveTo>
                  <a:pt x="5461" y="0"/>
                </a:moveTo>
                <a:lnTo>
                  <a:pt x="0" y="0"/>
                </a:lnTo>
                <a:lnTo>
                  <a:pt x="0" y="192871"/>
                </a:lnTo>
                <a:lnTo>
                  <a:pt x="999" y="179506"/>
                </a:lnTo>
                <a:cubicBezTo>
                  <a:pt x="3961" y="120052"/>
                  <a:pt x="5461" y="60204"/>
                  <a:pt x="5461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CE20D556-7E4E-41CC-BFE3-88D8C16D3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ítulo 4">
            <a:extLst>
              <a:ext uri="{FF2B5EF4-FFF2-40B4-BE49-F238E27FC236}">
                <a16:creationId xmlns:a16="http://schemas.microsoft.com/office/drawing/2014/main" id="{64973B48-D6E3-F6A1-40BB-35324EBB67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1066800"/>
            <a:ext cx="3352011" cy="3425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OBRIGADO! 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95842B8-E896-4BA9-9F94-081F56EDA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6" y="754"/>
            <a:ext cx="6964901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51060EF5-ACF3-4F91-9F96-6E441E2F2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253712" y="-31589"/>
            <a:ext cx="3425117" cy="3488283"/>
          </a:xfrm>
          <a:custGeom>
            <a:avLst/>
            <a:gdLst>
              <a:gd name="connsiteX0" fmla="*/ 3425117 w 3425117"/>
              <a:gd name="connsiteY0" fmla="*/ 3488283 h 3488283"/>
              <a:gd name="connsiteX1" fmla="*/ 3425117 w 3425117"/>
              <a:gd name="connsiteY1" fmla="*/ 192871 h 3488283"/>
              <a:gd name="connsiteX2" fmla="*/ 3412874 w 3425117"/>
              <a:gd name="connsiteY2" fmla="*/ 356656 h 3488283"/>
              <a:gd name="connsiteX3" fmla="*/ 1579 w 3425117"/>
              <a:gd name="connsiteY3" fmla="*/ 3488282 h 3488283"/>
              <a:gd name="connsiteX4" fmla="*/ 1578 w 3425117"/>
              <a:gd name="connsiteY4" fmla="*/ 0 h 3488283"/>
              <a:gd name="connsiteX5" fmla="*/ 0 w 3425117"/>
              <a:gd name="connsiteY5" fmla="*/ 0 h 3488283"/>
              <a:gd name="connsiteX6" fmla="*/ 1 w 3425117"/>
              <a:gd name="connsiteY6" fmla="*/ 3488283 h 3488283"/>
              <a:gd name="connsiteX7" fmla="*/ 3425117 w 3425117"/>
              <a:gd name="connsiteY7" fmla="*/ 3488283 h 34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5117" h="3488283">
                <a:moveTo>
                  <a:pt x="3425117" y="3488283"/>
                </a:moveTo>
                <a:lnTo>
                  <a:pt x="3425117" y="192871"/>
                </a:lnTo>
                <a:lnTo>
                  <a:pt x="3412874" y="356656"/>
                </a:lnTo>
                <a:cubicBezTo>
                  <a:pt x="3237275" y="2115643"/>
                  <a:pt x="1777000" y="3488282"/>
                  <a:pt x="1579" y="3488282"/>
                </a:cubicBezTo>
                <a:lnTo>
                  <a:pt x="1578" y="0"/>
                </a:lnTo>
                <a:lnTo>
                  <a:pt x="0" y="0"/>
                </a:lnTo>
                <a:lnTo>
                  <a:pt x="1" y="3488283"/>
                </a:lnTo>
                <a:lnTo>
                  <a:pt x="3425117" y="348828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3" name="Picture 2" descr="Consultoria – DATAB">
            <a:extLst>
              <a:ext uri="{FF2B5EF4-FFF2-40B4-BE49-F238E27FC236}">
                <a16:creationId xmlns:a16="http://schemas.microsoft.com/office/drawing/2014/main" id="{A9CD8689-2F0D-7D54-3C18-29D9C1B0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792" y="765275"/>
            <a:ext cx="3356837" cy="207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Rectangle 211">
            <a:extLst>
              <a:ext uri="{FF2B5EF4-FFF2-40B4-BE49-F238E27FC236}">
                <a16:creationId xmlns:a16="http://schemas.microsoft.com/office/drawing/2014/main" id="{50322D4C-51DD-4EED-8CC9-4BF4C328B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8" y="3429318"/>
            <a:ext cx="3488283" cy="3428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7BDC155-5A21-474B-9AB8-6D8CCFFA8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2607" y="3648555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31" descr="Curtir">
            <a:extLst>
              <a:ext uri="{FF2B5EF4-FFF2-40B4-BE49-F238E27FC236}">
                <a16:creationId xmlns:a16="http://schemas.microsoft.com/office/drawing/2014/main" id="{76B9B724-0BFC-CAE6-ADDF-76CFD1F10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8343" y="4275608"/>
            <a:ext cx="1892421" cy="1892421"/>
          </a:xfrm>
          <a:prstGeom prst="rect">
            <a:avLst/>
          </a:prstGeom>
        </p:spPr>
      </p:pic>
      <p:sp>
        <p:nvSpPr>
          <p:cNvPr id="216" name="Rectangle 215">
            <a:extLst>
              <a:ext uri="{FF2B5EF4-FFF2-40B4-BE49-F238E27FC236}">
                <a16:creationId xmlns:a16="http://schemas.microsoft.com/office/drawing/2014/main" id="{54A99E2A-98DD-4F29-818D-A392C35C3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0412" y="3429318"/>
            <a:ext cx="3481587" cy="3428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34">
            <a:extLst>
              <a:ext uri="{FF2B5EF4-FFF2-40B4-BE49-F238E27FC236}">
                <a16:creationId xmlns:a16="http://schemas.microsoft.com/office/drawing/2014/main" id="{B0A41132-F07C-4F70-9EA0-2546A8B5C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2909" y="3406822"/>
            <a:ext cx="3428681" cy="3473674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9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2E23B74-4226-8822-FA92-5CF8DDC3C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043" y="223324"/>
            <a:ext cx="8201758" cy="607418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29B2228-FE29-98B5-CAE8-B6977C554536}"/>
              </a:ext>
            </a:extLst>
          </p:cNvPr>
          <p:cNvSpPr txBox="1"/>
          <p:nvPr/>
        </p:nvSpPr>
        <p:spPr>
          <a:xfrm>
            <a:off x="225083" y="2644170"/>
            <a:ext cx="1955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de Negócio</a:t>
            </a:r>
          </a:p>
        </p:txBody>
      </p:sp>
    </p:spTree>
    <p:extLst>
      <p:ext uri="{BB962C8B-B14F-4D97-AF65-F5344CB8AC3E}">
        <p14:creationId xmlns:p14="http://schemas.microsoft.com/office/powerpoint/2010/main" val="349449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2B1495D-CFF1-D72A-53F1-2368119727A8}"/>
              </a:ext>
            </a:extLst>
          </p:cNvPr>
          <p:cNvSpPr txBox="1"/>
          <p:nvPr/>
        </p:nvSpPr>
        <p:spPr>
          <a:xfrm>
            <a:off x="2180492" y="1139483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Ferramentas Utilizadas </a:t>
            </a:r>
          </a:p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 </a:t>
            </a:r>
          </a:p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Desenvolvimento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B9D535-B99B-3A86-0D11-E69B8AD0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38" y="3429000"/>
            <a:ext cx="10532123" cy="16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5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58E7401-911E-B891-CED5-C4FD5C57F656}"/>
              </a:ext>
            </a:extLst>
          </p:cNvPr>
          <p:cNvSpPr txBox="1"/>
          <p:nvPr/>
        </p:nvSpPr>
        <p:spPr>
          <a:xfrm>
            <a:off x="-1568988" y="2890391"/>
            <a:ext cx="5543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</a:t>
            </a:r>
          </a:p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Conceitual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56D44A4C-414C-28B9-958D-54589E661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168812"/>
            <a:ext cx="7781925" cy="6251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83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58E7401-911E-B891-CED5-C4FD5C57F656}"/>
              </a:ext>
            </a:extLst>
          </p:cNvPr>
          <p:cNvSpPr txBox="1"/>
          <p:nvPr/>
        </p:nvSpPr>
        <p:spPr>
          <a:xfrm>
            <a:off x="-1568988" y="2890391"/>
            <a:ext cx="5543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</a:t>
            </a:r>
          </a:p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Lógico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8A1BA14-B92D-C6D6-715F-98EFD7737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42" y="483602"/>
            <a:ext cx="8277958" cy="5758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18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597035-DEC5-92A3-5AE0-5D20F7EFBB52}"/>
              </a:ext>
            </a:extLst>
          </p:cNvPr>
          <p:cNvSpPr txBox="1"/>
          <p:nvPr/>
        </p:nvSpPr>
        <p:spPr>
          <a:xfrm>
            <a:off x="225083" y="1139483"/>
            <a:ext cx="2647405" cy="1291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Modelo </a:t>
            </a:r>
          </a:p>
          <a:p>
            <a:pPr defTabSz="9144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Físico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AB88C4CD-F560-3EDD-1238-B0FB15341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62" y="655546"/>
            <a:ext cx="4559675" cy="56007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tx1"/>
            </a:bgClr>
          </a:patt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3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597035-DEC5-92A3-5AE0-5D20F7EFBB52}"/>
              </a:ext>
            </a:extLst>
          </p:cNvPr>
          <p:cNvSpPr txBox="1"/>
          <p:nvPr/>
        </p:nvSpPr>
        <p:spPr>
          <a:xfrm>
            <a:off x="225083" y="1139483"/>
            <a:ext cx="2268072" cy="1331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Modelo </a:t>
            </a:r>
          </a:p>
          <a:p>
            <a:pPr defTabSz="9144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Físico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7522BB2-B7D1-24B1-AF53-AF6E8E9BA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878" y="1049245"/>
            <a:ext cx="2824244" cy="4813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527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sultoria – DATAB">
            <a:extLst>
              <a:ext uri="{FF2B5EF4-FFF2-40B4-BE49-F238E27FC236}">
                <a16:creationId xmlns:a16="http://schemas.microsoft.com/office/drawing/2014/main" id="{8A640068-C476-D1BB-5E33-19E4F171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8812"/>
            <a:ext cx="1955409" cy="9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1D58F1-D226-1375-3B90-D187A32F9A27}"/>
              </a:ext>
            </a:extLst>
          </p:cNvPr>
          <p:cNvSpPr txBox="1"/>
          <p:nvPr/>
        </p:nvSpPr>
        <p:spPr>
          <a:xfrm>
            <a:off x="2936071" y="168812"/>
            <a:ext cx="63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Consultas Simples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E0B8DE3-43B8-8540-E1BD-BA67B9A0C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91" y="1659164"/>
            <a:ext cx="5168545" cy="3539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1945315E-E4DE-0155-5B94-1793A7B86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787" y="1139483"/>
            <a:ext cx="3774500" cy="2651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028CD4B-550D-C8E5-EC1A-B65EE04BA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83" y="4238000"/>
            <a:ext cx="4476576" cy="2184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265912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3608</TotalTime>
  <Words>174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Avenir Next LT Pro Light</vt:lpstr>
      <vt:lpstr>Verdana</vt:lpstr>
      <vt:lpstr>Wingdings</vt:lpstr>
      <vt:lpstr>BlocksVTI</vt:lpstr>
      <vt:lpstr>Desafio Acelera Jovem - [Dataside]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Acelera Jovem - [Dataside]</dc:title>
  <dc:creator>ALEX SANDRO LOPES DE ALMEIDA</dc:creator>
  <cp:lastModifiedBy>ALEX SANDRO LOPES DE ALMEIDA</cp:lastModifiedBy>
  <cp:revision>21</cp:revision>
  <dcterms:created xsi:type="dcterms:W3CDTF">2022-07-01T11:56:51Z</dcterms:created>
  <dcterms:modified xsi:type="dcterms:W3CDTF">2022-07-14T17:22:55Z</dcterms:modified>
</cp:coreProperties>
</file>