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9" r:id="rId3"/>
    <p:sldId id="269" r:id="rId4"/>
    <p:sldId id="270" r:id="rId5"/>
    <p:sldId id="271" r:id="rId6"/>
    <p:sldId id="272" r:id="rId7"/>
    <p:sldId id="273" r:id="rId8"/>
    <p:sldId id="274" r:id="rId9"/>
    <p:sldId id="258" r:id="rId10"/>
    <p:sldId id="260" r:id="rId11"/>
    <p:sldId id="267" r:id="rId12"/>
    <p:sldId id="265" r:id="rId13"/>
    <p:sldId id="266" r:id="rId14"/>
    <p:sldId id="263" r:id="rId15"/>
    <p:sldId id="268" r:id="rId16"/>
    <p:sldId id="264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1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2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9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428B7F-D619-024D-B115-A85C5554A4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4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Calendar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5</a:t>
            </a:r>
            <a:endParaRPr lang="en-US" dirty="0" smtClean="0"/>
          </a:p>
          <a:p>
            <a:r>
              <a:rPr lang="en-US" dirty="0" smtClean="0"/>
              <a:t>Alex Lundin, </a:t>
            </a:r>
            <a:r>
              <a:rPr lang="en-US" dirty="0" err="1" smtClean="0"/>
              <a:t>Anhquan</a:t>
            </a:r>
            <a:r>
              <a:rPr lang="en-US" dirty="0" smtClean="0"/>
              <a:t> Nguyen, Brain Bell, Reed </a:t>
            </a:r>
            <a:r>
              <a:rPr lang="en-US" dirty="0" err="1" smtClean="0"/>
              <a:t>CUmmings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8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0825"/>
            <a:ext cx="8229600" cy="3721607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No meaningless variable or method names </a:t>
            </a:r>
          </a:p>
          <a:p>
            <a:pPr lvl="2"/>
            <a:r>
              <a:rPr lang="en-US" sz="2000" dirty="0" smtClean="0"/>
              <a:t>ex) calling a variable x</a:t>
            </a:r>
          </a:p>
          <a:p>
            <a:pPr lvl="1"/>
            <a:r>
              <a:rPr lang="en-US" sz="2000" dirty="0" smtClean="0"/>
              <a:t>No generally named methods </a:t>
            </a:r>
          </a:p>
          <a:p>
            <a:pPr lvl="2"/>
            <a:r>
              <a:rPr lang="en-US" sz="2000" dirty="0" smtClean="0"/>
              <a:t>ex) public void do()</a:t>
            </a:r>
          </a:p>
          <a:p>
            <a:pPr lvl="1"/>
            <a:r>
              <a:rPr lang="en-US" sz="2000" dirty="0" smtClean="0"/>
              <a:t>Mostly used full words instead of abbreviations</a:t>
            </a:r>
          </a:p>
          <a:p>
            <a:pPr lvl="2"/>
            <a:r>
              <a:rPr lang="en-US" sz="2000" dirty="0" smtClean="0"/>
              <a:t>DB is one exception because that is a field wide abbreviation</a:t>
            </a:r>
          </a:p>
          <a:p>
            <a:pPr lvl="1"/>
            <a:r>
              <a:rPr lang="en-US" sz="2000" dirty="0" smtClean="0"/>
              <a:t>Proper naming techniques </a:t>
            </a:r>
          </a:p>
          <a:p>
            <a:pPr lvl="2"/>
            <a:r>
              <a:rPr lang="en-US" sz="2000" dirty="0" smtClean="0"/>
              <a:t>ex) </a:t>
            </a:r>
            <a:r>
              <a:rPr lang="en-US" sz="2000" dirty="0" err="1" smtClean="0"/>
              <a:t>addEvent</a:t>
            </a:r>
            <a:endParaRPr lang="en-US" sz="2000" dirty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69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/>
              <a:t>Generally use block comments with scattered in-line comments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Natural Language in comments so everyone can understand them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No meaningless comments</a:t>
            </a:r>
          </a:p>
        </p:txBody>
      </p:sp>
    </p:spTree>
    <p:extLst>
      <p:ext uri="{BB962C8B-B14F-4D97-AF65-F5344CB8AC3E}">
        <p14:creationId xmlns:p14="http://schemas.microsoft.com/office/powerpoint/2010/main" val="35626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603297"/>
            <a:ext cx="9144000" cy="10910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4984" y="813816"/>
            <a:ext cx="221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BaseCalendarAdapter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711809"/>
            <a:ext cx="9144000" cy="14460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4984" y="3227832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DBAdapter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3781097"/>
            <a:ext cx="9144000" cy="1782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937313"/>
            <a:ext cx="9012043" cy="19393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3584" y="512064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addEvent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3584" y="3355848"/>
            <a:ext cx="183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onCreate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(1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Model-View-Controller Architecture</a:t>
            </a:r>
          </a:p>
          <a:p>
            <a:pPr lvl="1"/>
            <a:r>
              <a:rPr lang="en-US" sz="2400" dirty="0" smtClean="0"/>
              <a:t>Good for heavy GUI applications such as a calendar</a:t>
            </a:r>
          </a:p>
          <a:p>
            <a:pPr lvl="1"/>
            <a:r>
              <a:rPr lang="en-US" sz="2400" dirty="0" smtClean="0"/>
              <a:t>Good for multiple perspectives</a:t>
            </a:r>
          </a:p>
          <a:p>
            <a:pPr lvl="2"/>
            <a:r>
              <a:rPr lang="en-US" sz="2400" dirty="0" smtClean="0"/>
              <a:t>Ex) Daily View, Weekly View, Monthly View</a:t>
            </a:r>
          </a:p>
          <a:p>
            <a:pPr lvl="1"/>
            <a:r>
              <a:rPr lang="en-US" sz="2400" dirty="0" smtClean="0"/>
              <a:t>Allows change to the design with minimal impact on the functionality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60" y="1042416"/>
            <a:ext cx="2219576" cy="674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08" y="1717167"/>
            <a:ext cx="2390775" cy="3371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902" y="1124711"/>
            <a:ext cx="3988516" cy="510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313" y="1634870"/>
            <a:ext cx="2430503" cy="400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0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(1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Showcase (screenshot) one refactoring you did during implementation</a:t>
            </a:r>
          </a:p>
          <a:p>
            <a:pPr lvl="1"/>
            <a:r>
              <a:rPr lang="en-US" dirty="0" smtClean="0"/>
              <a:t>better to show the diff from your </a:t>
            </a:r>
            <a:r>
              <a:rPr lang="en-US" dirty="0" err="1" smtClean="0"/>
              <a:t>GitHub</a:t>
            </a:r>
            <a:r>
              <a:rPr lang="en-US" dirty="0" smtClean="0"/>
              <a:t> commit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1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(1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Showcase (screenshot</a:t>
            </a:r>
            <a:r>
              <a:rPr lang="en-US" smtClean="0"/>
              <a:t>) test </a:t>
            </a:r>
            <a:r>
              <a:rPr lang="en-US" dirty="0" smtClean="0"/>
              <a:t>cases you wrote for a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2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75360" y="4390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GitHub Demo (2 min)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5359" y="19981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Commits</a:t>
            </a:r>
          </a:p>
          <a:p>
            <a:r>
              <a:rPr lang="en-US" dirty="0" smtClean="0"/>
              <a:t>Code Frequency</a:t>
            </a:r>
          </a:p>
          <a:p>
            <a:r>
              <a:rPr lang="en-US" dirty="0" smtClean="0"/>
              <a:t>Meeting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0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GitHub Demo (2 min)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Commits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1715174-8169-424F-9507-13CBACEE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692" y="3053676"/>
            <a:ext cx="5172922" cy="315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6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GitHub Demo (2 min)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Code frequency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D45D52-F7AC-465B-AEB4-2C109952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948" y="3009530"/>
            <a:ext cx="5001071" cy="302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1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9915" y="1229505"/>
            <a:ext cx="2542879" cy="344499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SCRUM Template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0F1B838-3E05-419F-8DFD-7E7CD0D8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240" y="767918"/>
            <a:ext cx="4733043" cy="53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4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GitHub Demo (2 min)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SCRUM effectiveness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57598C-CBD5-49F5-AF61-BAD700BB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03" y="2965142"/>
            <a:ext cx="4771377" cy="316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Team Organization (1 min)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Team meetings</a:t>
            </a:r>
          </a:p>
          <a:p>
            <a:pPr lvl="1"/>
            <a:r>
              <a:rPr lang="en-US" smtClean="0"/>
              <a:t>SCRUM</a:t>
            </a:r>
          </a:p>
          <a:p>
            <a:pPr lvl="2"/>
            <a:r>
              <a:rPr lang="en-US" smtClean="0"/>
              <a:t>Online</a:t>
            </a:r>
          </a:p>
          <a:p>
            <a:pPr lvl="2"/>
            <a:r>
              <a:rPr lang="en-US" smtClean="0"/>
              <a:t>Offline</a:t>
            </a:r>
          </a:p>
          <a:p>
            <a:pPr lvl="1"/>
            <a:r>
              <a:rPr lang="en-US" smtClean="0"/>
              <a:t>GroupMe</a:t>
            </a:r>
          </a:p>
          <a:p>
            <a:pPr lvl="1"/>
            <a:r>
              <a:rPr lang="en-US" smtClean="0"/>
              <a:t>Outlook</a:t>
            </a:r>
          </a:p>
          <a:p>
            <a:r>
              <a:rPr lang="en-US" smtClean="0"/>
              <a:t>Task distribution</a:t>
            </a:r>
          </a:p>
          <a:p>
            <a:pPr lvl="1"/>
            <a:r>
              <a:rPr lang="en-US" smtClean="0"/>
              <a:t>Started with the original spec</a:t>
            </a:r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0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90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 (1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meetings</a:t>
            </a:r>
          </a:p>
          <a:p>
            <a:pPr lvl="1"/>
            <a:r>
              <a:rPr lang="en-US" dirty="0" smtClean="0"/>
              <a:t>How often your team meet during the semester?</a:t>
            </a:r>
          </a:p>
          <a:p>
            <a:pPr lvl="1"/>
            <a:r>
              <a:rPr lang="en-US" dirty="0" smtClean="0"/>
              <a:t>What are the common ways your team members communicate with each other?</a:t>
            </a:r>
          </a:p>
          <a:p>
            <a:r>
              <a:rPr lang="en-US" dirty="0" smtClean="0"/>
              <a:t>Task distribution</a:t>
            </a:r>
          </a:p>
          <a:p>
            <a:pPr lvl="1"/>
            <a:r>
              <a:rPr lang="en-US" dirty="0" smtClean="0"/>
              <a:t>How do you decide which team member(s) take on which task(s)?</a:t>
            </a:r>
          </a:p>
          <a:p>
            <a:pPr lvl="2"/>
            <a:r>
              <a:rPr lang="en-US" dirty="0" smtClean="0"/>
              <a:t>or do you always work on the same task together (e.g., pair programming)?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6542</TotalTime>
  <Words>289</Words>
  <Application>Microsoft Office PowerPoint</Application>
  <PresentationFormat>On-screen Show (4:3)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Calendar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Organization (1 min)</vt:lpstr>
      <vt:lpstr>Coding Style</vt:lpstr>
      <vt:lpstr>Comments</vt:lpstr>
      <vt:lpstr>PowerPoint Presentation</vt:lpstr>
      <vt:lpstr>PowerPoint Presentation</vt:lpstr>
      <vt:lpstr>Design Pattern (1 min)</vt:lpstr>
      <vt:lpstr>PowerPoint Presentation</vt:lpstr>
      <vt:lpstr>Refactoring (1 min)</vt:lpstr>
      <vt:lpstr>Testing (1 min)</vt:lpstr>
    </vt:vector>
  </TitlesOfParts>
  <Company>Virginia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Shiyi Wei</dc:creator>
  <cp:lastModifiedBy>Reed Cummings</cp:lastModifiedBy>
  <cp:revision>84</cp:revision>
  <dcterms:created xsi:type="dcterms:W3CDTF">2017-11-15T02:29:21Z</dcterms:created>
  <dcterms:modified xsi:type="dcterms:W3CDTF">2017-12-04T06:06:56Z</dcterms:modified>
</cp:coreProperties>
</file>