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90" r:id="rId6"/>
    <p:sldId id="261" r:id="rId7"/>
    <p:sldId id="287" r:id="rId8"/>
    <p:sldId id="288" r:id="rId9"/>
    <p:sldId id="260" r:id="rId10"/>
    <p:sldId id="267" r:id="rId11"/>
    <p:sldId id="274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3DDE-21BB-4CAD-B585-2A0909CCE7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What achievements </a:t>
            </a:r>
            <a:r>
              <a:rPr lang="en-US" dirty="0"/>
              <a:t>do you fantasize about? </a:t>
            </a:r>
            <a:endParaRPr lang="en-US" dirty="0" smtClean="0"/>
          </a:p>
          <a:p>
            <a:r>
              <a:rPr lang="en-US" dirty="0" smtClean="0"/>
              <a:t>Success is </a:t>
            </a:r>
            <a:r>
              <a:rPr lang="en-US" dirty="0"/>
              <a:t>directly linked </a:t>
            </a:r>
            <a:r>
              <a:rPr lang="en-US" dirty="0" smtClean="0"/>
              <a:t>to connections.</a:t>
            </a:r>
          </a:p>
          <a:p>
            <a:r>
              <a:rPr lang="en-US" dirty="0" smtClean="0"/>
              <a:t>People can lift you up to your goals.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443"/>
            <a:ext cx="9139237" cy="29245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Contact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371601"/>
            <a:ext cx="6629400" cy="35052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 smtClean="0">
                <a:latin typeface="Arial"/>
                <a:cs typeface="Arial"/>
              </a:rPr>
              <a:t>Alex Lundin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 smtClean="0">
                <a:latin typeface="Arial"/>
                <a:cs typeface="Arial"/>
              </a:rPr>
              <a:t>Junior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 smtClean="0">
                <a:latin typeface="Arial"/>
                <a:cs typeface="Arial"/>
              </a:rPr>
              <a:t>Software Engineering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 smtClean="0">
                <a:latin typeface="Arial"/>
                <a:cs typeface="Arial"/>
              </a:rPr>
              <a:t>AML140830@utdallas.edu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443"/>
            <a:ext cx="9139237" cy="29245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/>
              <a:t>To pull people into your reality</a:t>
            </a:r>
          </a:p>
          <a:p>
            <a:pPr marL="971550" lvl="1" indent="-514350">
              <a:buAutoNum type="arabicPeriod"/>
            </a:pPr>
            <a:r>
              <a:rPr lang="en-US" dirty="0"/>
              <a:t>Move past misconceptions</a:t>
            </a:r>
          </a:p>
          <a:p>
            <a:pPr marL="971550" lvl="1" indent="-514350">
              <a:buAutoNum type="arabicPeriod"/>
            </a:pPr>
            <a:r>
              <a:rPr lang="en-US" dirty="0"/>
              <a:t>Type yourself</a:t>
            </a:r>
          </a:p>
          <a:p>
            <a:pPr marL="971550" lvl="1" indent="-514350">
              <a:buAutoNum type="arabicPeriod"/>
            </a:pPr>
            <a:r>
              <a:rPr lang="en-US" dirty="0"/>
              <a:t>Stay positive</a:t>
            </a:r>
          </a:p>
          <a:p>
            <a:pPr marL="971550" lvl="1" indent="-514350">
              <a:buAutoNum type="arabicPeriod"/>
            </a:pPr>
            <a:r>
              <a:rPr lang="en-US" dirty="0"/>
              <a:t>Be patient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443"/>
            <a:ext cx="9139237" cy="29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18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Misconceptions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219200"/>
            <a:ext cx="6400800" cy="426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</a:t>
            </a:r>
            <a:r>
              <a:rPr lang="en-US" dirty="0"/>
              <a:t>.	</a:t>
            </a:r>
            <a:r>
              <a:rPr lang="en-US" dirty="0" smtClean="0"/>
              <a:t>Personality Typing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A.	</a:t>
            </a:r>
            <a:r>
              <a:rPr lang="en-US" dirty="0" smtClean="0"/>
              <a:t>Myers Briggs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	Boxes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 smtClean="0"/>
          </a:p>
          <a:p>
            <a:pPr marL="571500" indent="-571500">
              <a:buAutoNum type="romanUcPeriod" startAt="2"/>
            </a:pPr>
            <a:r>
              <a:rPr lang="en-US" dirty="0" smtClean="0"/>
              <a:t>Stereotypes</a:t>
            </a:r>
          </a:p>
          <a:p>
            <a:pPr marL="0" indent="0">
              <a:buNone/>
            </a:pPr>
            <a:r>
              <a:rPr lang="en-US" dirty="0"/>
              <a:t>	A.	</a:t>
            </a:r>
            <a:r>
              <a:rPr lang="en-US" dirty="0" smtClean="0"/>
              <a:t>Introvert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B.	</a:t>
            </a:r>
            <a:r>
              <a:rPr lang="en-US" dirty="0" smtClean="0"/>
              <a:t>Extrovert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Type Yourself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8862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Know who you 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this to relate to others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Continue to grow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095626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Positive Energy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886200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dirty="0" smtClean="0"/>
              <a:t>Attraction plays a huge role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This includes energy levels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Also being accepting of others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443"/>
            <a:ext cx="9139237" cy="29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3810001"/>
          </a:xfrm>
        </p:spPr>
        <p:txBody>
          <a:bodyPr/>
          <a:lstStyle/>
          <a:p>
            <a:r>
              <a:rPr lang="en-US" dirty="0" smtClean="0"/>
              <a:t>Typing can help you find challenges</a:t>
            </a:r>
            <a:endParaRPr lang="en-US" dirty="0" smtClean="0"/>
          </a:p>
          <a:p>
            <a:r>
              <a:rPr lang="en-US" dirty="0" smtClean="0"/>
              <a:t>You will encounter the biggest growths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443"/>
            <a:ext cx="9139237" cy="29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attract the right people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Move past misconceptions</a:t>
            </a:r>
          </a:p>
          <a:p>
            <a:pPr marL="971550" lvl="1" indent="-514350">
              <a:buAutoNum type="arabicPeriod"/>
            </a:pPr>
            <a:r>
              <a:rPr lang="en-US" dirty="0"/>
              <a:t>Type yourself</a:t>
            </a:r>
          </a:p>
          <a:p>
            <a:pPr marL="971550" lvl="1" indent="-514350">
              <a:buAutoNum type="arabicPeriod"/>
            </a:pPr>
            <a:r>
              <a:rPr lang="en-US" dirty="0"/>
              <a:t>Stay positive</a:t>
            </a:r>
          </a:p>
          <a:p>
            <a:pPr marL="971550" lvl="1" indent="-514350">
              <a:buAutoNum type="arabicPeriod"/>
            </a:pPr>
            <a:r>
              <a:rPr lang="en-US" dirty="0"/>
              <a:t>Be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Concluding Remark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need to build a solid social foundation to achieve greatness.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443"/>
            <a:ext cx="9139237" cy="29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r>
              <a:rPr lang="en-US" sz="4800" dirty="0"/>
              <a:t>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3962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+mj-lt"/>
                <a:cs typeface="Arial"/>
              </a:rPr>
              <a:t>[1] </a:t>
            </a:r>
            <a:r>
              <a:rPr lang="en-US" sz="2000" dirty="0" smtClean="0">
                <a:latin typeface="+mj-lt"/>
                <a:cs typeface="Arial"/>
              </a:rPr>
              <a:t>“</a:t>
            </a:r>
            <a:r>
              <a:rPr lang="en-US" sz="2000" dirty="0"/>
              <a:t>Myers Briggs : A Misunderstood Test that Gives Valuable </a:t>
            </a:r>
            <a:r>
              <a:rPr lang="en-US" sz="2000" dirty="0" smtClean="0"/>
              <a:t>Information” Internet</a:t>
            </a:r>
            <a:r>
              <a:rPr lang="en-US" sz="2000" dirty="0"/>
              <a:t>: https://www.pinterest.com/pin/260575528417018301, 2017 [9/20/2017]. </a:t>
            </a:r>
          </a:p>
          <a:p>
            <a:pPr>
              <a:buNone/>
            </a:pPr>
            <a:r>
              <a:rPr lang="en-US" sz="2000" dirty="0" smtClean="0">
                <a:latin typeface="+mj-lt"/>
                <a:cs typeface="Arial"/>
              </a:rPr>
              <a:t>[</a:t>
            </a:r>
            <a:r>
              <a:rPr lang="en-US" sz="2000" dirty="0" smtClean="0">
                <a:latin typeface="+mj-lt"/>
                <a:cs typeface="Arial"/>
              </a:rPr>
              <a:t>2</a:t>
            </a:r>
            <a:r>
              <a:rPr lang="en-US" sz="2000" dirty="0" smtClean="0">
                <a:latin typeface="+mj-lt"/>
                <a:cs typeface="Arial"/>
              </a:rPr>
              <a:t>]</a:t>
            </a:r>
            <a:r>
              <a:rPr lang="en-US" sz="2000" dirty="0"/>
              <a:t> </a:t>
            </a:r>
            <a:r>
              <a:rPr lang="en-US" sz="2000" dirty="0" smtClean="0"/>
              <a:t>Internet: https</a:t>
            </a:r>
            <a:r>
              <a:rPr lang="en-US" sz="2000" dirty="0"/>
              <a:t>://www.advancedphotoshop.co.uk/image/49917/resurrection_of_gaia__desktopography_2012, 2017 [9/20/2017]. </a:t>
            </a:r>
          </a:p>
          <a:p>
            <a:pPr>
              <a:buNone/>
            </a:pPr>
            <a:endParaRPr lang="en-US" sz="2000" dirty="0" smtClean="0">
              <a:latin typeface="+mj-lt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443"/>
            <a:ext cx="9139237" cy="29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pyRightHolderTaxHTField0 xmlns="22f5b87c-0852-49f9-9012-8f8b23fedf95">
      <Terms xmlns="http://schemas.microsoft.com/office/infopath/2007/PartnerControls"/>
    </CopyRightHolderTaxHTField0>
    <PlacementTaxHTField1 xmlns="22f5b87c-0852-49f9-9012-8f8b23fedf95">
      <Terms xmlns="http://schemas.microsoft.com/office/infopath/2007/PartnerControls"/>
    </PlacementTaxHTField1>
    <JobNbr xmlns="22f5b87c-0852-49f9-9012-8f8b23fedf95" xsi:nil="true"/>
    <ChapterNbrTaxHTField0 xmlns="22f5b87c-0852-49f9-9012-8f8b23fedf95">
      <Terms xmlns="http://schemas.microsoft.com/office/infopath/2007/PartnerControls"/>
    </ChapterNbrTaxHTField0>
    <DisciplineTaxHTField1 xmlns="22f5b87c-0852-49f9-9012-8f8b23fedf95">
      <Terms xmlns="http://schemas.microsoft.com/office/infopath/2007/PartnerControls"/>
    </DisciplineTaxHTField1>
    <ItemNumber xmlns="22f5b87c-0852-49f9-9012-8f8b23fedf95" xsi:nil="true"/>
    <ProofVersionTaxHTField0 xmlns="22f5b87c-0852-49f9-9012-8f8b23fedf95">
      <Terms xmlns="http://schemas.microsoft.com/office/infopath/2007/PartnerControls"/>
    </ProofVersionTaxHTField0>
    <KHKeywords xmlns="22f5b87c-0852-49f9-9012-8f8b23fedf95" xsi:nil="true"/>
    <TaxCatchAll xmlns="22f5b87c-0852-49f9-9012-8f8b23fedf95"/>
    <ComponentTypeTaxHTField0 xmlns="22f5b87c-0852-49f9-9012-8f8b23fedf95">
      <Terms xmlns="http://schemas.microsoft.com/office/infopath/2007/PartnerControls"/>
    </ComponentTypeTaxHTField0>
    <ChapterTitle xmlns="22f5b87c-0852-49f9-9012-8f8b23fedf95" xsi:nil="true"/>
    <Auther xmlns="22f5b87c-0852-49f9-9012-8f8b23fedf95" xsi:nil="true"/>
    <DeliveryTypeTaxHTField0 xmlns="22f5b87c-0852-49f9-9012-8f8b23fedf95">
      <Terms xmlns="http://schemas.microsoft.com/office/infopath/2007/PartnerControls"/>
    </DeliveryType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xt" ma:contentTypeID="0x010100368A0B3D93BFE2489363DE9A646AB65E1B00D81583A6DA774149B4AFA785042ADFDC" ma:contentTypeVersion="20" ma:contentTypeDescription="Base Content Type for Kendall Hunt" ma:contentTypeScope="" ma:versionID="ec7b2672c717ef8cea2e0e856176026c">
  <xsd:schema xmlns:xsd="http://www.w3.org/2001/XMLSchema" xmlns:xs="http://www.w3.org/2001/XMLSchema" xmlns:p="http://schemas.microsoft.com/office/2006/metadata/properties" xmlns:ns2="22f5b87c-0852-49f9-9012-8f8b23fedf95" targetNamespace="http://schemas.microsoft.com/office/2006/metadata/properties" ma:root="true" ma:fieldsID="6a67e9aa505d46af61fa2e9e0055562e" ns2:_="">
    <xsd:import namespace="22f5b87c-0852-49f9-9012-8f8b23fedf95"/>
    <xsd:element name="properties">
      <xsd:complexType>
        <xsd:sequence>
          <xsd:element name="documentManagement">
            <xsd:complexType>
              <xsd:all>
                <xsd:element ref="ns2:CopyRightHolderTaxHTField0" minOccurs="0"/>
                <xsd:element ref="ns2:TaxCatchAll" minOccurs="0"/>
                <xsd:element ref="ns2:TaxCatchAllLabel" minOccurs="0"/>
                <xsd:element ref="ns2:PlacementTaxHTField1" minOccurs="0"/>
                <xsd:element ref="ns2:ItemNumber" minOccurs="0"/>
                <xsd:element ref="ns2:JobNbr" minOccurs="0"/>
                <xsd:element ref="ns2:KHKeywords" minOccurs="0"/>
                <xsd:element ref="ns2:ComponentTypeTaxHTField0" minOccurs="0"/>
                <xsd:element ref="ns2:ChapterNbrTaxHTField0" minOccurs="0"/>
                <xsd:element ref="ns2:DisciplineTaxHTField1" minOccurs="0"/>
                <xsd:element ref="ns2:ChapterTitle" minOccurs="0"/>
                <xsd:element ref="ns2:ProofVersionTaxHTField0" minOccurs="0"/>
                <xsd:element ref="ns2:Auther" minOccurs="0"/>
                <xsd:element ref="ns2:DeliveryTyp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5b87c-0852-49f9-9012-8f8b23fedf95" elementFormDefault="qualified">
    <xsd:import namespace="http://schemas.microsoft.com/office/2006/documentManagement/types"/>
    <xsd:import namespace="http://schemas.microsoft.com/office/infopath/2007/PartnerControls"/>
    <xsd:element name="CopyRightHolderTaxHTField0" ma:index="8" nillable="true" ma:taxonomy="true" ma:internalName="CopyRightHolderTaxHTField0" ma:taxonomyFieldName="CopyRightHolder" ma:displayName="CopyRightHolder" ma:default="" ma:fieldId="{5f77a2b8-034c-4a9a-ac28-ad0c6b013494}" ma:sspId="63bf1f48-0717-4f6b-9991-090f7b78593f" ma:termSetId="2d138afd-b8d0-49aa-b8fa-64fad0e21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d9d21d2-2dc9-48b6-ac2c-02ff257c3c00}" ma:internalName="TaxCatchAll" ma:showField="CatchAllData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d9d21d2-2dc9-48b6-ac2c-02ff257c3c00}" ma:internalName="TaxCatchAllLabel" ma:readOnly="true" ma:showField="CatchAllDataLabel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lacementTaxHTField1" ma:index="12" nillable="true" ma:taxonomy="true" ma:internalName="PlacementTaxHTField1" ma:taxonomyFieldName="Placement" ma:displayName="Placement" ma:default="" ma:fieldId="{32cc91f4-2c37-40fe-9c7c-ed24a707ff5b}" ma:sspId="63bf1f48-0717-4f6b-9991-090f7b78593f" ma:termSetId="3f60e22d-45e5-4808-9235-2b7f3f4b2e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Number" ma:index="14" nillable="true" ma:displayName="ItemNumber" ma:internalName="ItemNumber">
      <xsd:simpleType>
        <xsd:restriction base="dms:Text">
          <xsd:maxLength value="255"/>
        </xsd:restriction>
      </xsd:simpleType>
    </xsd:element>
    <xsd:element name="JobNbr" ma:index="15" nillable="true" ma:displayName="JobNbr" ma:internalName="JobNbr">
      <xsd:simpleType>
        <xsd:restriction base="dms:Text">
          <xsd:maxLength value="255"/>
        </xsd:restriction>
      </xsd:simpleType>
    </xsd:element>
    <xsd:element name="KHKeywords" ma:index="16" nillable="true" ma:displayName="KHKeywords" ma:internalName="KHKeywords">
      <xsd:simpleType>
        <xsd:restriction base="dms:Text">
          <xsd:maxLength value="255"/>
        </xsd:restriction>
      </xsd:simpleType>
    </xsd:element>
    <xsd:element name="ComponentTypeTaxHTField0" ma:index="17" nillable="true" ma:taxonomy="true" ma:internalName="ComponentTypeTaxHTField0" ma:taxonomyFieldName="ComponentType" ma:displayName="ComponentType" ma:default="" ma:fieldId="{7a0c255c-3dc4-4983-92f6-d39abf2baa6e}" ma:sspId="63bf1f48-0717-4f6b-9991-090f7b78593f" ma:termSetId="deca2986-7413-4562-87ca-66cd7a3df0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NbrTaxHTField0" ma:index="19" nillable="true" ma:taxonomy="true" ma:internalName="ChapterNbrTaxHTField0" ma:taxonomyFieldName="ChapterNbr" ma:displayName="ChapterNbr" ma:default="" ma:fieldId="{3ab9fcde-1e89-4893-ae3e-0f5e5326fa59}" ma:sspId="63bf1f48-0717-4f6b-9991-090f7b78593f" ma:termSetId="55f592e7-19eb-4318-af93-1b3883df2b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isciplineTaxHTField1" ma:index="21" nillable="true" ma:taxonomy="true" ma:internalName="DisciplineTaxHTField1" ma:taxonomyFieldName="Discipline" ma:displayName="Discipline" ma:default="" ma:fieldId="{46d2b27f-2e75-4721-825c-a6e11bf07e60}" ma:sspId="63bf1f48-0717-4f6b-9991-090f7b78593f" ma:termSetId="299ca679-3a7e-4137-9565-27a9e88e657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Title" ma:index="23" nillable="true" ma:displayName="ChapterTitle" ma:internalName="ChapterTitle">
      <xsd:simpleType>
        <xsd:restriction base="dms:Text">
          <xsd:maxLength value="255"/>
        </xsd:restriction>
      </xsd:simpleType>
    </xsd:element>
    <xsd:element name="ProofVersionTaxHTField0" ma:index="24" nillable="true" ma:taxonomy="true" ma:internalName="ProofVersionTaxHTField0" ma:taxonomyFieldName="ProofVersion" ma:displayName="ProofVersion" ma:default="" ma:fieldId="{2fdf878d-4777-4c26-a722-c7e51e60200d}" ma:sspId="63bf1f48-0717-4f6b-9991-090f7b78593f" ma:termSetId="d0cc4589-0c99-4e52-bc52-4559c81db8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uther" ma:index="26" nillable="true" ma:displayName="TitleAuthor" ma:internalName="Auther">
      <xsd:simpleType>
        <xsd:restriction base="dms:Text">
          <xsd:maxLength value="255"/>
        </xsd:restriction>
      </xsd:simpleType>
    </xsd:element>
    <xsd:element name="DeliveryTypeTaxHTField0" ma:index="27" nillable="true" ma:taxonomy="true" ma:internalName="DeliveryTypeTaxHTField0" ma:taxonomyFieldName="DeliveryType" ma:displayName="DeliveryType" ma:default="" ma:fieldId="{2d3f0ff1-c9ce-4cf6-bf8d-258712a5e235}" ma:sspId="63bf1f48-0717-4f6b-9991-090f7b78593f" ma:termSetId="2422acbd-0572-449d-9ff9-411372cfef2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54908E-A0A5-4D35-8E7E-5058F7474D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BAF5E6-6290-4598-9FBF-F1BB876AF4EF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22f5b87c-0852-49f9-9012-8f8b23fedf95"/>
  </ds:schemaRefs>
</ds:datastoreItem>
</file>

<file path=customXml/itemProps3.xml><?xml version="1.0" encoding="utf-8"?>
<ds:datastoreItem xmlns:ds="http://schemas.openxmlformats.org/officeDocument/2006/customXml" ds:itemID="{DA2FC0E7-AC65-47E2-857A-C676962CF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f5b87c-0852-49f9-9012-8f8b23fedf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169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</vt:lpstr>
      <vt:lpstr>Preview</vt:lpstr>
      <vt:lpstr>Misconceptions</vt:lpstr>
      <vt:lpstr>Type Yourself</vt:lpstr>
      <vt:lpstr>Positive Energy</vt:lpstr>
      <vt:lpstr>Patience</vt:lpstr>
      <vt:lpstr>Conclusion: Summary</vt:lpstr>
      <vt:lpstr>Conclusion: Concluding Remark</vt:lpstr>
      <vt:lpstr>References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Marilyn Kupferschmidt</dc:creator>
  <cp:lastModifiedBy>Windows User</cp:lastModifiedBy>
  <cp:revision>34</cp:revision>
  <cp:lastPrinted>2014-02-15T04:28:18Z</cp:lastPrinted>
  <dcterms:created xsi:type="dcterms:W3CDTF">2014-02-04T22:24:09Z</dcterms:created>
  <dcterms:modified xsi:type="dcterms:W3CDTF">2017-09-20T14:49:32Z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0x010100368A0B3D93BFE2489363DE9A646AB65E1B00D81583A6DA774149B4AFA785042ADFDC</vt:lpwstr>
  </property>
  <property fmtid="{D5CDD505-2E9C-101B-9397-08002B2CF9AE}" pid="3" name="SPPCopyMoveEvent">
    <vt:lpwstr>0</vt:lpwstr>
  </property>
</Properties>
</file>