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1" r:id="rId7"/>
    <p:sldId id="287" r:id="rId8"/>
    <p:sldId id="288" r:id="rId9"/>
    <p:sldId id="260" r:id="rId10"/>
    <p:sldId id="267" r:id="rId11"/>
    <p:sldId id="274" r:id="rId12"/>
    <p:sldId id="289" r:id="rId13"/>
    <p:sldId id="28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4"/>
  </p:normalViewPr>
  <p:slideViewPr>
    <p:cSldViewPr>
      <p:cViewPr varScale="1">
        <p:scale>
          <a:sx n="101" d="100"/>
          <a:sy n="101" d="100"/>
        </p:scale>
        <p:origin x="2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 Services Architecture</a:t>
            </a:r>
            <a:br>
              <a:rPr lang="en-US" dirty="0" smtClean="0"/>
            </a:br>
            <a:r>
              <a:rPr lang="en-US" dirty="0" smtClean="0"/>
              <a:t>Alex Lundin</a:t>
            </a:r>
            <a:br>
              <a:rPr lang="en-US" dirty="0" smtClean="0"/>
            </a:br>
            <a:r>
              <a:rPr lang="en-US" dirty="0" smtClean="0"/>
              <a:t>October 16 2017</a:t>
            </a:r>
            <a:endParaRPr lang="en-US" dirty="0"/>
          </a:p>
        </p:txBody>
      </p:sp>
      <p:sp>
        <p:nvSpPr>
          <p:cNvPr id="10242" name="AutoShape 2" descr="Image result for bank of americ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4" name="AutoShape 4" descr="Image result for bank of americ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48251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Alex Lundin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Software Engineering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Junior</a:t>
            </a:r>
            <a:endParaRPr lang="en-US" dirty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AML140830@utdallas.edu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Micro Services:</a:t>
            </a:r>
          </a:p>
          <a:p>
            <a:pPr marL="400050" lvl="1" indent="0">
              <a:spcBef>
                <a:spcPts val="0"/>
              </a:spcBef>
              <a:defRPr/>
            </a:pPr>
            <a:r>
              <a:rPr lang="en-US" dirty="0" smtClean="0"/>
              <a:t>	Developers</a:t>
            </a:r>
          </a:p>
          <a:p>
            <a:pPr marL="400050" lvl="1" indent="0">
              <a:spcBef>
                <a:spcPts val="0"/>
              </a:spcBef>
              <a:defRPr/>
            </a:pPr>
            <a:r>
              <a:rPr lang="en-US" dirty="0" smtClean="0"/>
              <a:t>	Companies</a:t>
            </a:r>
          </a:p>
          <a:p>
            <a:pPr marL="400050" lvl="1" indent="0">
              <a:spcBef>
                <a:spcPts val="0"/>
              </a:spcBef>
              <a:defRPr/>
            </a:pPr>
            <a:r>
              <a:rPr lang="en-US" dirty="0" smtClean="0"/>
              <a:t>	Definition</a:t>
            </a:r>
            <a:endParaRPr lang="en-US" dirty="0"/>
          </a:p>
        </p:txBody>
      </p:sp>
      <p:pic>
        <p:nvPicPr>
          <p:cNvPr id="1026" name="Picture 2" descr="E:\UTD\ECS 3390.002 - Com\Work\Micro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066800"/>
            <a:ext cx="4800600" cy="56389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GB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219200"/>
            <a:ext cx="64008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Bank of America’s Customers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Wide range of mobile devices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9218" name="Picture 2" descr="http://blog.nskinc.com/hubfs/Mobile_Technology.jpg?t=15071490574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4114800" cy="26742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104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Satisfaction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86200"/>
          </a:xfrm>
        </p:spPr>
        <p:txBody>
          <a:bodyPr>
            <a:norm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Monolithic</a:t>
            </a:r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Micro services</a:t>
            </a:r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Visualize the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9600" y="1371600"/>
            <a:ext cx="4267200" cy="3886200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Stay Monolithic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	Not viable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971550" lvl="1" indent="-51435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All in Micro services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	Growing pains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Hybrid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	Legacy support</a:t>
            </a:r>
          </a:p>
          <a:p>
            <a:pPr marL="971550" lvl="1" indent="-514350">
              <a:spcBef>
                <a:spcPts val="0"/>
              </a:spcBef>
              <a:buNone/>
              <a:defRPr/>
            </a:pPr>
            <a:r>
              <a:rPr lang="en-US" dirty="0" smtClean="0"/>
              <a:t>	Plan for future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3810001"/>
          </a:xfrm>
        </p:spPr>
        <p:txBody>
          <a:bodyPr/>
          <a:lstStyle/>
          <a:p>
            <a:r>
              <a:rPr lang="en-US" dirty="0" smtClean="0"/>
              <a:t>Bank of America</a:t>
            </a:r>
          </a:p>
          <a:p>
            <a:pPr lvl="1"/>
            <a:r>
              <a:rPr lang="en-US" dirty="0" smtClean="0"/>
              <a:t>Create developer team</a:t>
            </a:r>
          </a:p>
          <a:p>
            <a:pPr lvl="1"/>
            <a:r>
              <a:rPr lang="en-US" dirty="0" smtClean="0"/>
              <a:t>Plan future projects</a:t>
            </a:r>
          </a:p>
          <a:p>
            <a:pPr lvl="1"/>
            <a:r>
              <a:rPr lang="en-US" dirty="0" smtClean="0"/>
              <a:t>Rebuild previous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Services Definition</a:t>
            </a:r>
          </a:p>
          <a:p>
            <a:r>
              <a:rPr lang="en-US" dirty="0" smtClean="0"/>
              <a:t>Hybrid Solution for Bank of America</a:t>
            </a:r>
          </a:p>
          <a:p>
            <a:r>
              <a:rPr lang="en-US" dirty="0" smtClean="0"/>
              <a:t>Timing and implementation are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lvl="0"/>
            <a:r>
              <a:rPr lang="en-US" dirty="0" smtClean="0"/>
              <a:t>Micro Services is all about: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62"/>
            <a:ext cx="9144000" cy="791707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[1] [online], Available at: https://www.famouslogos.us/images/bank-of-america-logo.jpg</a:t>
            </a:r>
          </a:p>
          <a:p>
            <a:r>
              <a:rPr lang="en-US" sz="1800" dirty="0" smtClean="0"/>
              <a:t>[2] Why Companies Adopt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 And How They Succeed , [online], Available at: https://medium.com/microhq/why-companies-adopt-microservices-and-how-they-succeed-2ad32f39c65a [Accessed 16 Oct. 2017].</a:t>
            </a:r>
          </a:p>
          <a:p>
            <a:endParaRPr lang="en-US" sz="1800" dirty="0" smtClean="0"/>
          </a:p>
          <a:p>
            <a:r>
              <a:rPr lang="en-GB" sz="1800" dirty="0" smtClean="0"/>
              <a:t>[3] </a:t>
            </a:r>
            <a:r>
              <a:rPr lang="en-US" sz="1800" dirty="0" smtClean="0"/>
              <a:t>[online], Available at: </a:t>
            </a:r>
            <a:r>
              <a:rPr lang="en-GB" sz="1800" dirty="0" smtClean="0"/>
              <a:t>http://blog.nskinc.com/hubfs/Mobile_Technology.jpg?t=1507149057471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FC0E7-AC65-47E2-857A-C676962CF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f5b87c-0852-49f9-9012-8f8b23fed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AF5E6-6290-4598-9FBF-F1BB876AF4EF}">
  <ds:schemaRefs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2f5b87c-0852-49f9-9012-8f8b23fedf9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54908E-A0A5-4D35-8E7E-5058F7474D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124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Micro Services Architecture Alex Lundin October 16 2017</vt:lpstr>
      <vt:lpstr>Intro</vt:lpstr>
      <vt:lpstr>Need</vt:lpstr>
      <vt:lpstr>Satisfaction</vt:lpstr>
      <vt:lpstr>Visualize the solution</vt:lpstr>
      <vt:lpstr>Action</vt:lpstr>
      <vt:lpstr>Wrap Up</vt:lpstr>
      <vt:lpstr>Final Note</vt:lpstr>
      <vt:lpstr>References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Windows User</cp:lastModifiedBy>
  <cp:revision>37</cp:revision>
  <cp:lastPrinted>2017-10-16T14:52:41Z</cp:lastPrinted>
  <dcterms:created xsi:type="dcterms:W3CDTF">2014-02-04T22:24:09Z</dcterms:created>
  <dcterms:modified xsi:type="dcterms:W3CDTF">2017-10-16T14:52:44Z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