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4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92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allhun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3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7000"/>
            <a:ext cx="9144000" cy="6985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Chapter 4:</a:t>
            </a:r>
            <a:br>
              <a:rPr lang="en-US" dirty="0" smtClean="0">
                <a:solidFill>
                  <a:srgbClr val="FFFF66"/>
                </a:solidFill>
              </a:rPr>
            </a:br>
            <a:r>
              <a:rPr lang="en-US" dirty="0" smtClean="0">
                <a:solidFill>
                  <a:srgbClr val="FFFF66"/>
                </a:solidFill>
              </a:rPr>
              <a:t>Working and Writing Collaboratively</a:t>
            </a:r>
            <a:endParaRPr 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5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Contact Information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371601"/>
            <a:ext cx="6629400" cy="3505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Kendall-Hunt Publishing Company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4050 </a:t>
            </a:r>
            <a:r>
              <a:rPr lang="en-US" dirty="0" err="1">
                <a:latin typeface="Arial"/>
                <a:cs typeface="Arial"/>
              </a:rPr>
              <a:t>Westmark</a:t>
            </a:r>
            <a:r>
              <a:rPr lang="en-US" dirty="0">
                <a:latin typeface="Arial"/>
                <a:cs typeface="Arial"/>
              </a:rPr>
              <a:t> Drive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Dubuque, IA 52004-1840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  <a:hlinkClick r:id="rId3"/>
              </a:rPr>
              <a:t>http://www.kendallhunt.com</a:t>
            </a: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Toll Free:  800-228-0810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 to Collaboration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Management and work styles – must be balanced</a:t>
            </a:r>
          </a:p>
          <a:p>
            <a:pPr>
              <a:lnSpc>
                <a:spcPct val="80000"/>
              </a:lnSpc>
            </a:pPr>
            <a:r>
              <a:rPr lang="en-US" dirty="0"/>
              <a:t>Team size – no more than five (in academics)</a:t>
            </a:r>
          </a:p>
          <a:p>
            <a:pPr>
              <a:lnSpc>
                <a:spcPct val="80000"/>
              </a:lnSpc>
            </a:pPr>
            <a:r>
              <a:rPr lang="en-US" dirty="0"/>
              <a:t>Establishing team vision -</a:t>
            </a:r>
            <a:r>
              <a:rPr lang="en-US" sz="2800" dirty="0"/>
              <a:t> </a:t>
            </a:r>
            <a:r>
              <a:rPr lang="en-US" dirty="0"/>
              <a:t>agree on operating rules and principles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 to Collaboration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Scheduling and following timelines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Set team rules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Set deadlines for project components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Determine expectations for accountability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Determine how team will communicate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Gantt charts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Status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Maximizing Talents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Roles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Project leader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Project coordinator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Administrative coordinator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Team members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cw.kendallhunt.com/Schlobohm-Ryan_Business%20and%20Technical%20Comm_02_K25363-02/New_Component_001/AuthorWorkspace/PowerPoint%20Slide%20Shows/Shutterstock/Chapter%204/shutterstock_1327693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23353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Team Stages of Development </a:t>
            </a:r>
            <a:r>
              <a:rPr lang="en-US" sz="2800" b="1" dirty="0"/>
              <a:t>(</a:t>
            </a:r>
            <a:r>
              <a:rPr lang="en-US" sz="2800" b="1" dirty="0" err="1"/>
              <a:t>Tuckman</a:t>
            </a:r>
            <a:r>
              <a:rPr lang="en-US" sz="2800" b="1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Forming</a:t>
            </a:r>
          </a:p>
          <a:p>
            <a:pPr>
              <a:lnSpc>
                <a:spcPct val="80000"/>
              </a:lnSpc>
            </a:pPr>
            <a:r>
              <a:rPr lang="en-US" dirty="0"/>
              <a:t>Storming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Norming				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/>
              <a:t>Performing</a:t>
            </a:r>
          </a:p>
        </p:txBody>
      </p:sp>
      <p:pic>
        <p:nvPicPr>
          <p:cNvPr id="2050" name="Picture 2" descr="https://cw.kendallhunt.com/Schlobohm-Ryan_Business%20and%20Technical%20Comm_02_K25363-02/New_Component_001/AuthorWorkspace/PowerPoint%20Slide%20Shows/Shutterstock/Chapter%204/shutterstock_1270704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4800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2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Writing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Dividing and conquering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Specializing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Concurrent writing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That Assist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Face-to-face meetings</a:t>
            </a:r>
          </a:p>
          <a:p>
            <a:pPr>
              <a:lnSpc>
                <a:spcPct val="80000"/>
              </a:lnSpc>
            </a:pPr>
            <a:r>
              <a:rPr lang="en-US" dirty="0"/>
              <a:t>Email</a:t>
            </a:r>
          </a:p>
          <a:p>
            <a:pPr defTabSz="344488">
              <a:lnSpc>
                <a:spcPct val="80000"/>
              </a:lnSpc>
            </a:pPr>
            <a:r>
              <a:rPr lang="en-US" dirty="0"/>
              <a:t>W</a:t>
            </a:r>
            <a:r>
              <a:rPr lang="en-US" dirty="0" smtClean="0"/>
              <a:t>ord </a:t>
            </a:r>
            <a:r>
              <a:rPr lang="en-US" dirty="0"/>
              <a:t>processing </a:t>
            </a:r>
            <a:r>
              <a:rPr lang="en-US" dirty="0" smtClean="0"/>
              <a:t>									applications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Google Docs</a:t>
            </a:r>
          </a:p>
          <a:p>
            <a:pPr>
              <a:lnSpc>
                <a:spcPct val="80000"/>
              </a:lnSpc>
            </a:pPr>
            <a:r>
              <a:rPr lang="en-US" dirty="0"/>
              <a:t>Skype or iChat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s://cw.kendallhunt.com/Schlobohm-Ryan_Business%20and%20Technical%20Comm_02_K25363-02/New_Component_001/AuthorWorkspace/PowerPoint%20Slide%20Shows/Shutterstock/Chapter%204/shutterstock_17107589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599"/>
            <a:ext cx="3636384" cy="282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Writers vs. Subject Matter Experts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SMEs own: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Content clarity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Safety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/>
              <a:t>		</a:t>
            </a:r>
          </a:p>
          <a:p>
            <a:pPr>
              <a:spcBef>
                <a:spcPts val="0"/>
              </a:spcBef>
            </a:pPr>
            <a:r>
              <a:rPr lang="en-US" dirty="0"/>
              <a:t>Writers/editors own: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Grammar and style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Audience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Voice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r>
              <a:rPr lang="en-US" sz="4800" b="1" dirty="0"/>
              <a:t>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38100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Schlobohm, Maribeth and Christopher Ryan. </a:t>
            </a:r>
            <a:r>
              <a:rPr lang="en-US" sz="2800" i="1" dirty="0">
                <a:latin typeface="Arial"/>
                <a:cs typeface="Arial"/>
              </a:rPr>
              <a:t>Business and Technical Communication: A Guide to Writing Professionally</a:t>
            </a:r>
            <a:r>
              <a:rPr lang="en-US" sz="2800" dirty="0">
                <a:latin typeface="Arial"/>
                <a:cs typeface="Arial"/>
              </a:rPr>
              <a:t>, 2</a:t>
            </a:r>
            <a:r>
              <a:rPr lang="en-US" sz="2800" baseline="30000" dirty="0">
                <a:latin typeface="Arial"/>
                <a:cs typeface="Arial"/>
              </a:rPr>
              <a:t>nd</a:t>
            </a:r>
            <a:r>
              <a:rPr lang="en-US" sz="2800" dirty="0">
                <a:latin typeface="Arial"/>
                <a:cs typeface="Arial"/>
              </a:rPr>
              <a:t> Ed., Dubuque, IA: Kendall-Hunt, 2014. Print. 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dirty="0" err="1" smtClean="0">
                <a:latin typeface="Arial"/>
                <a:cs typeface="Arial"/>
              </a:rPr>
              <a:t>Shutterstock</a:t>
            </a:r>
            <a:r>
              <a:rPr lang="en-US" sz="2800" dirty="0" smtClean="0">
                <a:latin typeface="Arial"/>
                <a:cs typeface="Arial"/>
              </a:rPr>
              <a:t>, “Gathered team of four making an important choice,” Image Id: 132769370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 “Successful business team with arms up at the office,” Image Id: 127070438; “Smiling businesswoman in the office on video conference,” Feb 2014. Web.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 err="1"/>
              <a:t>Tuckman</a:t>
            </a:r>
            <a:r>
              <a:rPr lang="en-US" sz="2800" dirty="0"/>
              <a:t>, Bruce. “Developmental sequence in small groups,” </a:t>
            </a:r>
            <a:r>
              <a:rPr lang="en-US" sz="2800" i="1" dirty="0"/>
              <a:t>Psychological Bulletin </a:t>
            </a:r>
            <a:r>
              <a:rPr lang="en-US" sz="2800" dirty="0"/>
              <a:t>1963 (6): 384-99. Print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pyRightHolderTaxHTField0 xmlns="22f5b87c-0852-49f9-9012-8f8b23fedf95">
      <Terms xmlns="http://schemas.microsoft.com/office/infopath/2007/PartnerControls"/>
    </CopyRightHolderTaxHTField0>
    <PlacementTaxHTField1 xmlns="22f5b87c-0852-49f9-9012-8f8b23fedf95">
      <Terms xmlns="http://schemas.microsoft.com/office/infopath/2007/PartnerControls"/>
    </PlacementTaxHTField1>
    <JobNbr xmlns="22f5b87c-0852-49f9-9012-8f8b23fedf95" xsi:nil="true"/>
    <ChapterNbrTaxHTField0 xmlns="22f5b87c-0852-49f9-9012-8f8b23fedf95">
      <Terms xmlns="http://schemas.microsoft.com/office/infopath/2007/PartnerControls"/>
    </ChapterNbrTaxHTField0>
    <DisciplineTaxHTField1 xmlns="22f5b87c-0852-49f9-9012-8f8b23fedf95">
      <Terms xmlns="http://schemas.microsoft.com/office/infopath/2007/PartnerControls"/>
    </DisciplineTaxHTField1>
    <ItemNumber xmlns="22f5b87c-0852-49f9-9012-8f8b23fedf95" xsi:nil="true"/>
    <ProofVersionTaxHTField0 xmlns="22f5b87c-0852-49f9-9012-8f8b23fedf95">
      <Terms xmlns="http://schemas.microsoft.com/office/infopath/2007/PartnerControls"/>
    </ProofVersionTaxHTField0>
    <KHKeywords xmlns="22f5b87c-0852-49f9-9012-8f8b23fedf95" xsi:nil="true"/>
    <TaxCatchAll xmlns="22f5b87c-0852-49f9-9012-8f8b23fedf95"/>
    <ComponentTypeTaxHTField0 xmlns="22f5b87c-0852-49f9-9012-8f8b23fedf95">
      <Terms xmlns="http://schemas.microsoft.com/office/infopath/2007/PartnerControls"/>
    </ComponentTypeTaxHTField0>
    <ChapterTitle xmlns="22f5b87c-0852-49f9-9012-8f8b23fedf95" xsi:nil="true"/>
    <Auther xmlns="22f5b87c-0852-49f9-9012-8f8b23fedf95" xsi:nil="true"/>
    <DeliveryTypeTaxHTField0 xmlns="22f5b87c-0852-49f9-9012-8f8b23fedf95">
      <Terms xmlns="http://schemas.microsoft.com/office/infopath/2007/PartnerControls"/>
    </DeliveryType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xt" ma:contentTypeID="0x010100368A0B3D93BFE2489363DE9A646AB65E1B00D81583A6DA774149B4AFA785042ADFDC" ma:contentTypeVersion="20" ma:contentTypeDescription="Base Content Type for Kendall Hunt" ma:contentTypeScope="" ma:versionID="ec7b2672c717ef8cea2e0e856176026c">
  <xsd:schema xmlns:xsd="http://www.w3.org/2001/XMLSchema" xmlns:xs="http://www.w3.org/2001/XMLSchema" xmlns:p="http://schemas.microsoft.com/office/2006/metadata/properties" xmlns:ns2="22f5b87c-0852-49f9-9012-8f8b23fedf95" targetNamespace="http://schemas.microsoft.com/office/2006/metadata/properties" ma:root="true" ma:fieldsID="6a67e9aa505d46af61fa2e9e0055562e" ns2:_="">
    <xsd:import namespace="22f5b87c-0852-49f9-9012-8f8b23fedf95"/>
    <xsd:element name="properties">
      <xsd:complexType>
        <xsd:sequence>
          <xsd:element name="documentManagement">
            <xsd:complexType>
              <xsd:all>
                <xsd:element ref="ns2:CopyRightHolderTaxHTField0" minOccurs="0"/>
                <xsd:element ref="ns2:TaxCatchAll" minOccurs="0"/>
                <xsd:element ref="ns2:TaxCatchAllLabel" minOccurs="0"/>
                <xsd:element ref="ns2:PlacementTaxHTField1" minOccurs="0"/>
                <xsd:element ref="ns2:ItemNumber" minOccurs="0"/>
                <xsd:element ref="ns2:JobNbr" minOccurs="0"/>
                <xsd:element ref="ns2:KHKeywords" minOccurs="0"/>
                <xsd:element ref="ns2:ComponentTypeTaxHTField0" minOccurs="0"/>
                <xsd:element ref="ns2:ChapterNbrTaxHTField0" minOccurs="0"/>
                <xsd:element ref="ns2:DisciplineTaxHTField1" minOccurs="0"/>
                <xsd:element ref="ns2:ChapterTitle" minOccurs="0"/>
                <xsd:element ref="ns2:ProofVersionTaxHTField0" minOccurs="0"/>
                <xsd:element ref="ns2:Auther" minOccurs="0"/>
                <xsd:element ref="ns2:DeliveryTyp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5b87c-0852-49f9-9012-8f8b23fedf95" elementFormDefault="qualified">
    <xsd:import namespace="http://schemas.microsoft.com/office/2006/documentManagement/types"/>
    <xsd:import namespace="http://schemas.microsoft.com/office/infopath/2007/PartnerControls"/>
    <xsd:element name="CopyRightHolderTaxHTField0" ma:index="8" nillable="true" ma:taxonomy="true" ma:internalName="CopyRightHolderTaxHTField0" ma:taxonomyFieldName="CopyRightHolder" ma:displayName="CopyRightHolder" ma:default="" ma:fieldId="{5f77a2b8-034c-4a9a-ac28-ad0c6b013494}" ma:sspId="63bf1f48-0717-4f6b-9991-090f7b78593f" ma:termSetId="2d138afd-b8d0-49aa-b8fa-64fad0e21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d9d21d2-2dc9-48b6-ac2c-02ff257c3c00}" ma:internalName="TaxCatchAll" ma:showField="CatchAllData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d9d21d2-2dc9-48b6-ac2c-02ff257c3c00}" ma:internalName="TaxCatchAllLabel" ma:readOnly="true" ma:showField="CatchAllDataLabel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lacementTaxHTField1" ma:index="12" nillable="true" ma:taxonomy="true" ma:internalName="PlacementTaxHTField1" ma:taxonomyFieldName="Placement" ma:displayName="Placement" ma:default="" ma:fieldId="{32cc91f4-2c37-40fe-9c7c-ed24a707ff5b}" ma:sspId="63bf1f48-0717-4f6b-9991-090f7b78593f" ma:termSetId="3f60e22d-45e5-4808-9235-2b7f3f4b2e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Number" ma:index="14" nillable="true" ma:displayName="ItemNumber" ma:internalName="ItemNumber">
      <xsd:simpleType>
        <xsd:restriction base="dms:Text">
          <xsd:maxLength value="255"/>
        </xsd:restriction>
      </xsd:simpleType>
    </xsd:element>
    <xsd:element name="JobNbr" ma:index="15" nillable="true" ma:displayName="JobNbr" ma:internalName="JobNbr">
      <xsd:simpleType>
        <xsd:restriction base="dms:Text">
          <xsd:maxLength value="255"/>
        </xsd:restriction>
      </xsd:simpleType>
    </xsd:element>
    <xsd:element name="KHKeywords" ma:index="16" nillable="true" ma:displayName="KHKeywords" ma:internalName="KHKeywords">
      <xsd:simpleType>
        <xsd:restriction base="dms:Text">
          <xsd:maxLength value="255"/>
        </xsd:restriction>
      </xsd:simpleType>
    </xsd:element>
    <xsd:element name="ComponentTypeTaxHTField0" ma:index="17" nillable="true" ma:taxonomy="true" ma:internalName="ComponentTypeTaxHTField0" ma:taxonomyFieldName="ComponentType" ma:displayName="ComponentType" ma:default="" ma:fieldId="{7a0c255c-3dc4-4983-92f6-d39abf2baa6e}" ma:sspId="63bf1f48-0717-4f6b-9991-090f7b78593f" ma:termSetId="deca2986-7413-4562-87ca-66cd7a3df0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NbrTaxHTField0" ma:index="19" nillable="true" ma:taxonomy="true" ma:internalName="ChapterNbrTaxHTField0" ma:taxonomyFieldName="ChapterNbr" ma:displayName="ChapterNbr" ma:default="" ma:fieldId="{3ab9fcde-1e89-4893-ae3e-0f5e5326fa59}" ma:sspId="63bf1f48-0717-4f6b-9991-090f7b78593f" ma:termSetId="55f592e7-19eb-4318-af93-1b3883df2b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isciplineTaxHTField1" ma:index="21" nillable="true" ma:taxonomy="true" ma:internalName="DisciplineTaxHTField1" ma:taxonomyFieldName="Discipline" ma:displayName="Discipline" ma:default="" ma:fieldId="{46d2b27f-2e75-4721-825c-a6e11bf07e60}" ma:sspId="63bf1f48-0717-4f6b-9991-090f7b78593f" ma:termSetId="299ca679-3a7e-4137-9565-27a9e88e657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Title" ma:index="23" nillable="true" ma:displayName="ChapterTitle" ma:internalName="ChapterTitle">
      <xsd:simpleType>
        <xsd:restriction base="dms:Text">
          <xsd:maxLength value="255"/>
        </xsd:restriction>
      </xsd:simpleType>
    </xsd:element>
    <xsd:element name="ProofVersionTaxHTField0" ma:index="24" nillable="true" ma:taxonomy="true" ma:internalName="ProofVersionTaxHTField0" ma:taxonomyFieldName="ProofVersion" ma:displayName="ProofVersion" ma:default="" ma:fieldId="{2fdf878d-4777-4c26-a722-c7e51e60200d}" ma:sspId="63bf1f48-0717-4f6b-9991-090f7b78593f" ma:termSetId="d0cc4589-0c99-4e52-bc52-4559c81db8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uther" ma:index="26" nillable="true" ma:displayName="TitleAuthor" ma:internalName="Auther">
      <xsd:simpleType>
        <xsd:restriction base="dms:Text">
          <xsd:maxLength value="255"/>
        </xsd:restriction>
      </xsd:simpleType>
    </xsd:element>
    <xsd:element name="DeliveryTypeTaxHTField0" ma:index="27" nillable="true" ma:taxonomy="true" ma:internalName="DeliveryTypeTaxHTField0" ma:taxonomyFieldName="DeliveryType" ma:displayName="DeliveryType" ma:default="" ma:fieldId="{2d3f0ff1-c9ce-4cf6-bf8d-258712a5e235}" ma:sspId="63bf1f48-0717-4f6b-9991-090f7b78593f" ma:termSetId="2422acbd-0572-449d-9ff9-411372cfef2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BAF5E6-6290-4598-9FBF-F1BB876AF4EF}"/>
</file>

<file path=customXml/itemProps2.xml><?xml version="1.0" encoding="utf-8"?>
<ds:datastoreItem xmlns:ds="http://schemas.openxmlformats.org/officeDocument/2006/customXml" ds:itemID="{5354908E-A0A5-4D35-8E7E-5058F7474DC9}"/>
</file>

<file path=customXml/itemProps3.xml><?xml version="1.0" encoding="utf-8"?>
<ds:datastoreItem xmlns:ds="http://schemas.openxmlformats.org/officeDocument/2006/customXml" ds:itemID="{DA2FC0E7-AC65-47E2-857A-C676962CFD06}"/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232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Chapter 4: Working and Writing Collaboratively</vt:lpstr>
      <vt:lpstr>Approaches to Collaboration </vt:lpstr>
      <vt:lpstr>Approaches to Collaboration </vt:lpstr>
      <vt:lpstr>Maximizing Talents</vt:lpstr>
      <vt:lpstr>Team Stages of Development (Tuckman)</vt:lpstr>
      <vt:lpstr>Team Writing</vt:lpstr>
      <vt:lpstr>Tools That Assist Process</vt:lpstr>
      <vt:lpstr>Writers vs. Subject Matter Experts</vt:lpstr>
      <vt:lpstr>References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Marilyn Kupferschmidt</dc:creator>
  <cp:lastModifiedBy>Ryan, Christopher</cp:lastModifiedBy>
  <cp:revision>26</cp:revision>
  <dcterms:created xsi:type="dcterms:W3CDTF">2014-02-04T22:24:09Z</dcterms:created>
  <dcterms:modified xsi:type="dcterms:W3CDTF">2014-04-09T15:45:38Z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0x010100368A0B3D93BFE2489363DE9A646AB65E1B00D81583A6DA774149B4AFA785042ADFDC</vt:lpwstr>
  </property>
  <property fmtid="{D5CDD505-2E9C-101B-9397-08002B2CF9AE}" pid="3" name="SPPCopyMoveEvent">
    <vt:lpwstr>0</vt:lpwstr>
  </property>
</Properties>
</file>