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4" r:id="rId5"/>
    <p:sldId id="299" r:id="rId6"/>
    <p:sldId id="300" r:id="rId7"/>
    <p:sldId id="301" r:id="rId8"/>
    <p:sldId id="303" r:id="rId9"/>
    <p:sldId id="304" r:id="rId10"/>
    <p:sldId id="302" r:id="rId11"/>
    <p:sldId id="305" r:id="rId12"/>
    <p:sldId id="306" r:id="rId13"/>
    <p:sldId id="307" r:id="rId14"/>
    <p:sldId id="261" r:id="rId15"/>
    <p:sldId id="260" r:id="rId16"/>
    <p:sldId id="26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32097-5B7A-1344-9EAA-838C751E2CE5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3720-61C4-224A-A620-233008AF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www.kendallhun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/>
                <a:cs typeface="Arial"/>
              </a:rPr>
              <a:t/>
            </a:r>
            <a:br>
              <a:rPr lang="en-US" sz="3200" dirty="0" smtClean="0">
                <a:solidFill>
                  <a:srgbClr val="FFFF00"/>
                </a:solidFill>
                <a:latin typeface="Arial"/>
                <a:cs typeface="Arial"/>
              </a:rPr>
            </a:br>
            <a:r>
              <a:rPr lang="en-US" sz="3200" dirty="0" smtClean="0">
                <a:solidFill>
                  <a:srgbClr val="FFFF00"/>
                </a:solidFill>
                <a:latin typeface="Arial"/>
                <a:cs typeface="Arial"/>
              </a:rPr>
              <a:t>Chapter </a:t>
            </a:r>
            <a:r>
              <a:rPr lang="en-US" sz="3200" dirty="0">
                <a:solidFill>
                  <a:srgbClr val="FFFF00"/>
                </a:solidFill>
                <a:latin typeface="Arial"/>
                <a:cs typeface="Arial"/>
              </a:rPr>
              <a:t>5:</a:t>
            </a:r>
            <a:br>
              <a:rPr lang="en-US" sz="3200" dirty="0">
                <a:solidFill>
                  <a:srgbClr val="FFFF00"/>
                </a:solidFill>
                <a:latin typeface="Arial"/>
                <a:cs typeface="Arial"/>
              </a:rPr>
            </a:br>
            <a:r>
              <a:rPr lang="en-US" sz="3200" dirty="0">
                <a:solidFill>
                  <a:srgbClr val="FFFF00"/>
                </a:solidFill>
                <a:latin typeface="Arial"/>
                <a:cs typeface="Arial"/>
              </a:rPr>
              <a:t>Telephone, Text, Email, Letters, and Memos</a:t>
            </a:r>
            <a:br>
              <a:rPr lang="en-US" sz="3200" dirty="0">
                <a:solidFill>
                  <a:srgbClr val="FFFF00"/>
                </a:solidFill>
                <a:latin typeface="Arial"/>
                <a:cs typeface="Arial"/>
              </a:rPr>
            </a:br>
            <a:endParaRPr lang="en-US" sz="3200" dirty="0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09"/>
            <a:ext cx="8229600" cy="1143000"/>
          </a:xfrm>
        </p:spPr>
        <p:txBody>
          <a:bodyPr/>
          <a:lstStyle/>
          <a:p>
            <a:r>
              <a:rPr lang="en-US" dirty="0"/>
              <a:t>Letters: Three paragraphs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1</a:t>
            </a:r>
            <a:r>
              <a:rPr lang="en-US" baseline="30000" dirty="0">
                <a:latin typeface="Arial"/>
                <a:cs typeface="Arial"/>
              </a:rPr>
              <a:t>st</a:t>
            </a:r>
            <a:r>
              <a:rPr lang="en-US" dirty="0">
                <a:latin typeface="Arial"/>
                <a:cs typeface="Arial"/>
              </a:rPr>
              <a:t> paragraph:  Introduction.  Clearly and concisely states why the letter is being written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2</a:t>
            </a:r>
            <a:r>
              <a:rPr lang="en-US" baseline="30000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 paragraph: Body.  Expands reason for writing with details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3</a:t>
            </a:r>
            <a:r>
              <a:rPr lang="en-US" baseline="30000" dirty="0">
                <a:latin typeface="Arial"/>
                <a:cs typeface="Arial"/>
              </a:rPr>
              <a:t>rd</a:t>
            </a:r>
            <a:r>
              <a:rPr lang="en-US" dirty="0">
                <a:latin typeface="Arial"/>
                <a:cs typeface="Arial"/>
              </a:rPr>
              <a:t> paragraph: Conclusion.  Contains contact information (phone, email, website) and hours of availability, including time zone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461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Elements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Title – “Memorandum” or “Memo”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Date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To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From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Subject (SUBJ) or Regarding (RE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Memo Uses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Informal reports and proposals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Company policies and procedures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Statement of work (SOW)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971800"/>
            <a:ext cx="7620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dirty="0" smtClean="0">
                <a:latin typeface="Arial"/>
                <a:cs typeface="Arial"/>
              </a:rPr>
              <a:t>Memorandum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2800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dirty="0" smtClean="0">
                <a:latin typeface="Arial"/>
                <a:cs typeface="Arial"/>
              </a:rPr>
              <a:t>DATE:	April 1, 2015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dirty="0" smtClean="0">
                <a:latin typeface="Arial"/>
                <a:cs typeface="Arial"/>
              </a:rPr>
              <a:t>TO:		Communication students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FROM:	Professor Smith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SUBJ:	Communication Basics</a:t>
            </a:r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sz="4800" dirty="0"/>
              <a:t>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819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Schlobohm,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Communication May Be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808807"/>
              </p:ext>
            </p:extLst>
          </p:nvPr>
        </p:nvGraphicFramePr>
        <p:xfrm>
          <a:off x="-1" y="1219201"/>
          <a:ext cx="9144000" cy="441959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48000"/>
                <a:gridCol w="3048000"/>
                <a:gridCol w="3048000"/>
              </a:tblGrid>
              <a:tr h="610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Communication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Informal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Formal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45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Internal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Internal/Informal: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Daily reports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Weekly reports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Co-worker email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Water cooler/grapevine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Internal/Formal: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Annual budget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Project proposals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Project reports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Promotion Announcements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Company newsletter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45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External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External/Informal: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Employee Social Networking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Company Social Networking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External/Formal: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Annual Reports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Product  Announcements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Letters/Memos/Email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Copyright/Patent Applications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dirty="0">
                          <a:effectLst/>
                        </a:rPr>
                        <a:t>Conference White Papers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32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Communication Platforms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616794"/>
              </p:ext>
            </p:extLst>
          </p:nvPr>
        </p:nvGraphicFramePr>
        <p:xfrm>
          <a:off x="0" y="1142999"/>
          <a:ext cx="9144000" cy="447830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4000"/>
                <a:gridCol w="1524000"/>
                <a:gridCol w="1371600"/>
                <a:gridCol w="1676400"/>
                <a:gridCol w="1524000"/>
                <a:gridCol w="1524000"/>
              </a:tblGrid>
              <a:tr h="2506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Platform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Brevity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Immediacy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Clarity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Person-to-Person Communication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Group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Communication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Telephone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Text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Report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may be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Proposal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may be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White Paper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3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Technical Definitions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3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Technical Glossaries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3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Instructions &amp; Specifications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Policies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Manuals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8648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Zapf Dingbats"/>
                          <a:ea typeface="Calibri"/>
                          <a:cs typeface="Times New Roman"/>
                        </a:rPr>
                        <a:t>✔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4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Characteristics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Brevity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Immediacy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Person-to-person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Person-to-group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Limited to 140-160 characters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Informal text “language” – LOL, ROFL, BTW</a:t>
            </a:r>
          </a:p>
          <a:p>
            <a:pPr>
              <a:lnSpc>
                <a:spcPct val="80000"/>
              </a:lnSpc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Brevity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Clarity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Person-to-person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Person-to-group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Up to 72 hour return email etiquette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Document attachments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3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Comparisons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962400"/>
          </a:xfrm>
        </p:spPr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Email compared to letters: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Informal, shortened form of communication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Suitable for:</a:t>
            </a:r>
          </a:p>
          <a:p>
            <a:pPr lvl="2"/>
            <a:r>
              <a:rPr lang="en-US" sz="2600" dirty="0">
                <a:latin typeface="Arial"/>
                <a:cs typeface="Arial"/>
              </a:rPr>
              <a:t>Keeping a team on task</a:t>
            </a:r>
          </a:p>
          <a:p>
            <a:pPr lvl="2"/>
            <a:r>
              <a:rPr lang="en-US" sz="2600" dirty="0">
                <a:latin typeface="Arial"/>
                <a:cs typeface="Arial"/>
              </a:rPr>
              <a:t>Transmitting documents</a:t>
            </a:r>
          </a:p>
          <a:p>
            <a:r>
              <a:rPr lang="en-US" sz="2800" dirty="0">
                <a:latin typeface="Arial"/>
                <a:cs typeface="Arial"/>
              </a:rPr>
              <a:t>Email compared to memos: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Built in fields for date, to, from, subject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Flexibility for arranging by fields and importance</a:t>
            </a:r>
          </a:p>
          <a:p>
            <a:pPr lvl="2"/>
            <a:endParaRPr lang="en-US" sz="26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976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396240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Reply vs. reply all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Overuse of high priority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Response time up to 72 hours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Long email strings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Empty subject lines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Flaming with ALL CAPS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Spam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Communication unclear due to no verbal cues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808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09"/>
            <a:ext cx="8229600" cy="1143000"/>
          </a:xfrm>
        </p:spPr>
        <p:txBody>
          <a:bodyPr/>
          <a:lstStyle/>
          <a:p>
            <a:r>
              <a:rPr lang="en-US" dirty="0"/>
              <a:t>Letter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>
            <a:normAutofit lnSpcReduction="10000"/>
          </a:bodyPr>
          <a:lstStyle/>
          <a:p>
            <a:pPr marL="801687" lvl="1" indent="-457200"/>
            <a:r>
              <a:rPr lang="en-US" dirty="0">
                <a:latin typeface="Arial"/>
                <a:cs typeface="Arial"/>
              </a:rPr>
              <a:t>Good news – delivers good or neutral news</a:t>
            </a:r>
          </a:p>
          <a:p>
            <a:pPr marL="1030287" lvl="2" indent="-457200"/>
            <a:r>
              <a:rPr lang="en-US" sz="2800" dirty="0">
                <a:latin typeface="Arial"/>
                <a:cs typeface="Arial"/>
              </a:rPr>
              <a:t>Includes: transmittal, cover, acceptance, hiring, recommendation, thank you, and scope of work</a:t>
            </a:r>
          </a:p>
          <a:p>
            <a:pPr marL="801687" lvl="1" indent="-457200"/>
            <a:r>
              <a:rPr lang="en-US" dirty="0">
                <a:latin typeface="Arial"/>
                <a:cs typeface="Arial"/>
              </a:rPr>
              <a:t>Bad news – delivers bad news</a:t>
            </a:r>
          </a:p>
          <a:p>
            <a:pPr marL="1030287" lvl="2" indent="-457200"/>
            <a:r>
              <a:rPr lang="en-US" sz="2800" dirty="0">
                <a:latin typeface="Arial"/>
                <a:cs typeface="Arial"/>
              </a:rPr>
              <a:t>Includes: back order, delay shipment, out of stock, discontinued, job rejection, firing, and lay off</a:t>
            </a:r>
          </a:p>
          <a:p>
            <a:pPr marL="1030287" lvl="2" indent="-457200"/>
            <a:r>
              <a:rPr lang="en-US" sz="2800" dirty="0">
                <a:latin typeface="Arial"/>
                <a:cs typeface="Arial"/>
              </a:rPr>
              <a:t>May include a buffer to bad news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Letter Formats &amp;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09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Formats: block and modified block </a:t>
            </a:r>
          </a:p>
          <a:p>
            <a:r>
              <a:rPr lang="en-US" sz="2800" dirty="0">
                <a:latin typeface="Arial"/>
                <a:cs typeface="Arial"/>
              </a:rPr>
              <a:t>Elements: 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Letterhead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Date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Addressee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Subject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Salutation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Three paragraphs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Signature block</a:t>
            </a:r>
          </a:p>
          <a:p>
            <a:pPr lvl="1"/>
            <a:r>
              <a:rPr lang="en-US" sz="2600" dirty="0">
                <a:latin typeface="Arial"/>
                <a:cs typeface="Arial"/>
              </a:rPr>
              <a:t>Attachment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518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AF5E6-6290-4598-9FBF-F1BB876AF4EF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DA2FC0E7-AC65-47E2-857A-C676962CFD06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517</Words>
  <Application>Microsoft Macintosh PowerPoint</Application>
  <PresentationFormat>On-screen Show (4:3)</PresentationFormat>
  <Paragraphs>185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Chapter 5: Telephone, Text, Email, Letters, and Memos </vt:lpstr>
      <vt:lpstr>Communication May Be:</vt:lpstr>
      <vt:lpstr>Communication Platforms</vt:lpstr>
      <vt:lpstr>Text Characteristics </vt:lpstr>
      <vt:lpstr>Email Characteristics</vt:lpstr>
      <vt:lpstr>Email Comparisons</vt:lpstr>
      <vt:lpstr>Email Problems</vt:lpstr>
      <vt:lpstr>Letter Types</vt:lpstr>
      <vt:lpstr>Letter Formats &amp; Elements</vt:lpstr>
      <vt:lpstr>Letters: Three paragraphs</vt:lpstr>
      <vt:lpstr>Memo Elements</vt:lpstr>
      <vt:lpstr>Memo Uses </vt:lpstr>
      <vt:lpstr>References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Maribeth Schlobohm</cp:lastModifiedBy>
  <cp:revision>10</cp:revision>
  <dcterms:created xsi:type="dcterms:W3CDTF">2014-02-04T22:24:09Z</dcterms:created>
  <dcterms:modified xsi:type="dcterms:W3CDTF">2014-02-13T19:29:56Z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