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9" r:id="rId3"/>
    <p:sldId id="272" r:id="rId4"/>
    <p:sldId id="273" r:id="rId5"/>
    <p:sldId id="260" r:id="rId6"/>
    <p:sldId id="267" r:id="rId7"/>
    <p:sldId id="265" r:id="rId8"/>
    <p:sldId id="266" r:id="rId9"/>
    <p:sldId id="263" r:id="rId10"/>
    <p:sldId id="268" r:id="rId11"/>
    <p:sldId id="276" r:id="rId12"/>
    <p:sldId id="275" r:id="rId13"/>
    <p:sldId id="277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6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1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5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2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2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5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6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F428B7F-D619-024D-B115-A85C5554A4B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9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8B7F-D619-024D-B115-A85C5554A4B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428B7F-D619-024D-B115-A85C5554A4B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6D1680-6DF1-0C40-BBC9-E0C727109CE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44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edpcummings/3354-team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Calendar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Team 5</a:t>
            </a:r>
          </a:p>
          <a:p>
            <a:r>
              <a:rPr lang="en-US" dirty="0"/>
              <a:t>Alex Lundin, </a:t>
            </a:r>
            <a:r>
              <a:rPr lang="en-US" dirty="0" err="1"/>
              <a:t>Anhquan</a:t>
            </a:r>
            <a:r>
              <a:rPr lang="en-US" dirty="0"/>
              <a:t> Nguyen, </a:t>
            </a:r>
            <a:r>
              <a:rPr lang="en-US" dirty="0" smtClean="0"/>
              <a:t>Brian </a:t>
            </a:r>
            <a:r>
              <a:rPr lang="en-US" dirty="0"/>
              <a:t>Bell, Reed </a:t>
            </a:r>
            <a:r>
              <a:rPr lang="en-US" dirty="0" err="1"/>
              <a:t>CUmmings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81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60" y="1042416"/>
            <a:ext cx="2219576" cy="674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08" y="1717167"/>
            <a:ext cx="2390775" cy="3371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902" y="1124711"/>
            <a:ext cx="3988516" cy="5101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8313" y="1634870"/>
            <a:ext cx="2430503" cy="400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0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xmlns="" id="{FA4CD5CB-D209-4D70-8CA4-629731C592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93ACC25-C262-417A-8AA9-0641C772BD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B4C27B90-DF2B-4D00-BA07-18ED774CD2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5C6A2BAE-B461-4B55-8E1F-0722ABDD139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156978" y="434340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xmlns="" id="{4D13097F-09A5-4270-860D-156EF273C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22" y="640081"/>
            <a:ext cx="2969316" cy="50541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832" y="639097"/>
            <a:ext cx="25514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 Refactoring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DDA853B-B70D-4222-B33C-AB8AF76FB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048" y="768095"/>
            <a:ext cx="3918831" cy="22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6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FA4CD5CB-D209-4D70-8CA4-629731C592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93ACC25-C262-417A-8AA9-0641C772BD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4C27B90-DF2B-4D00-BA07-18ED774CD2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5C6A2BAE-B461-4B55-8E1F-0722ABDD139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156978" y="434340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978" y="639097"/>
            <a:ext cx="255147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Post Refactoring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CC8F102-5172-4A6C-81DF-22E073502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064" y="771922"/>
            <a:ext cx="3912089" cy="22206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D4CA1A-A46E-4985-8384-444151A51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68" y="457200"/>
            <a:ext cx="4168501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0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E4490D0-3672-446A-AC12-B4830333BDD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9CB82C2-DF65-4EC1-8280-F201D50F57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E1D4427-852B-4B37-8E76-0E9F1810BA2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FA4CD5CB-D209-4D70-8CA4-629731C592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93ACC25-C262-417A-8AA9-0641C772BDB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B4C27B90-DF2B-4D00-BA07-18ED774CD2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5C6A2BAE-B461-4B55-8E1F-0722ABDD139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156978" y="4343400"/>
            <a:ext cx="24003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D645E76-FFF5-49B7-BED9-B5DAF524A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6" y="359710"/>
            <a:ext cx="4854341" cy="2689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0222FA2-21DA-472D-B109-6AC539496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210" y="1704411"/>
            <a:ext cx="3629016" cy="454844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xmlns="" id="{46BB83FE-C2B1-4123-8197-8DCCE2C5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17" y="4218758"/>
            <a:ext cx="2551471" cy="1622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294869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23409"/>
            <a:ext cx="7543800" cy="838917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0761CD3-E7B2-4727-BE00-504E110E0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93" y="1162326"/>
            <a:ext cx="8841014" cy="4705791"/>
          </a:xfrm>
        </p:spPr>
      </p:pic>
    </p:spTree>
    <p:extLst>
      <p:ext uri="{BB962C8B-B14F-4D97-AF65-F5344CB8AC3E}">
        <p14:creationId xmlns:p14="http://schemas.microsoft.com/office/powerpoint/2010/main" val="407002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75360" y="4390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GitHub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5359" y="19981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github.com/reedpcummings/3354-team5</a:t>
            </a:r>
            <a:endParaRPr lang="en-US" dirty="0"/>
          </a:p>
          <a:p>
            <a:r>
              <a:rPr lang="en-US" dirty="0" smtClean="0"/>
              <a:t>Commits</a:t>
            </a:r>
            <a:endParaRPr lang="en-US" dirty="0"/>
          </a:p>
          <a:p>
            <a:r>
              <a:rPr lang="en-US" dirty="0"/>
              <a:t>Code Frequency</a:t>
            </a:r>
          </a:p>
          <a:p>
            <a:r>
              <a:rPr lang="en-US" dirty="0"/>
              <a:t>Meeting Template</a:t>
            </a:r>
          </a:p>
        </p:txBody>
      </p:sp>
    </p:spTree>
    <p:extLst>
      <p:ext uri="{BB962C8B-B14F-4D97-AF65-F5344CB8AC3E}">
        <p14:creationId xmlns:p14="http://schemas.microsoft.com/office/powerpoint/2010/main" val="397770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GitHub Demo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SCRUM effectiveness</a:t>
            </a:r>
          </a:p>
          <a:p>
            <a:pPr lvl="1"/>
            <a:r>
              <a:rPr lang="en-US" dirty="0"/>
              <a:t>Most commits week of meetings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57598C-CBD5-49F5-AF61-BAD700BB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2" y="3213716"/>
            <a:ext cx="4396930" cy="2918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25D49FC-6480-4D9E-A2BC-C9694AA97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515" y="286604"/>
            <a:ext cx="4103153" cy="46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Team </a:t>
            </a: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meetings</a:t>
            </a:r>
          </a:p>
          <a:p>
            <a:pPr lvl="1"/>
            <a:r>
              <a:rPr lang="en-US" dirty="0"/>
              <a:t>SCRUM</a:t>
            </a:r>
          </a:p>
          <a:p>
            <a:pPr lvl="2"/>
            <a:r>
              <a:rPr lang="en-US" dirty="0"/>
              <a:t>Online</a:t>
            </a:r>
          </a:p>
          <a:p>
            <a:pPr lvl="2"/>
            <a:r>
              <a:rPr lang="en-US" dirty="0"/>
              <a:t>Offline</a:t>
            </a:r>
          </a:p>
          <a:p>
            <a:pPr lvl="1"/>
            <a:r>
              <a:rPr lang="en-US" dirty="0"/>
              <a:t>GroupMe</a:t>
            </a:r>
          </a:p>
          <a:p>
            <a:pPr lvl="1"/>
            <a:r>
              <a:rPr lang="en-US" dirty="0"/>
              <a:t>Outlook</a:t>
            </a:r>
          </a:p>
          <a:p>
            <a:r>
              <a:rPr lang="en-US" dirty="0"/>
              <a:t>Task distribution</a:t>
            </a:r>
          </a:p>
          <a:p>
            <a:pPr lvl="1"/>
            <a:r>
              <a:rPr lang="en-US" dirty="0"/>
              <a:t>Started with the original spec</a:t>
            </a:r>
          </a:p>
          <a:p>
            <a:pPr lvl="1"/>
            <a:r>
              <a:rPr lang="en-US" dirty="0"/>
              <a:t>Delegate during team meeting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0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0825"/>
            <a:ext cx="8229600" cy="3721607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No meaningless variable or method names </a:t>
            </a:r>
          </a:p>
          <a:p>
            <a:pPr lvl="2"/>
            <a:r>
              <a:rPr lang="en-US" sz="2000" dirty="0"/>
              <a:t>ex) calling a variable x</a:t>
            </a:r>
          </a:p>
          <a:p>
            <a:pPr lvl="1"/>
            <a:r>
              <a:rPr lang="en-US" sz="2000" dirty="0"/>
              <a:t>No generally named methods </a:t>
            </a:r>
          </a:p>
          <a:p>
            <a:pPr lvl="2"/>
            <a:r>
              <a:rPr lang="en-US" sz="2000" dirty="0"/>
              <a:t>ex) public void do()</a:t>
            </a:r>
          </a:p>
          <a:p>
            <a:pPr lvl="1"/>
            <a:r>
              <a:rPr lang="en-US" sz="2000" dirty="0"/>
              <a:t>Mostly used full words instead of abbreviations</a:t>
            </a:r>
          </a:p>
          <a:p>
            <a:pPr lvl="2"/>
            <a:r>
              <a:rPr lang="en-US" sz="2000" dirty="0"/>
              <a:t>DB is one exception because that is a field wide abbreviation</a:t>
            </a:r>
          </a:p>
          <a:p>
            <a:pPr lvl="1"/>
            <a:r>
              <a:rPr lang="en-US" sz="2000" dirty="0"/>
              <a:t>Proper naming techniques </a:t>
            </a:r>
          </a:p>
          <a:p>
            <a:pPr lvl="2"/>
            <a:r>
              <a:rPr lang="en-US" sz="2000" dirty="0"/>
              <a:t>ex) </a:t>
            </a:r>
            <a:r>
              <a:rPr lang="en-US" sz="2000" dirty="0" err="1"/>
              <a:t>addEvent</a:t>
            </a:r>
            <a:endParaRPr lang="en-US" sz="2000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5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Generally use block comments with scattered in-line comments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Natural Language in comments so </a:t>
            </a:r>
            <a:r>
              <a:rPr lang="en-US" sz="2400" dirty="0" smtClean="0"/>
              <a:t>they’re easy to understand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dirty="0"/>
              <a:t>No meaningless comments</a:t>
            </a:r>
          </a:p>
        </p:txBody>
      </p:sp>
    </p:spTree>
    <p:extLst>
      <p:ext uri="{BB962C8B-B14F-4D97-AF65-F5344CB8AC3E}">
        <p14:creationId xmlns:p14="http://schemas.microsoft.com/office/powerpoint/2010/main" val="35626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14984" y="813816"/>
            <a:ext cx="221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BaseCalendarAdapter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4984" y="3227832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DBAdapter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8E07655-40EA-4D4B-8E3B-8BD1C78EC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41" y="3798763"/>
            <a:ext cx="7496175" cy="1266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909F0E-2250-4010-87EE-811E8A55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41" y="1702196"/>
            <a:ext cx="5524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3584" y="512064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addEvent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3584" y="3355848"/>
            <a:ext cx="183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onCreate</a:t>
            </a:r>
            <a:r>
              <a:rPr lang="en-US" dirty="0"/>
              <a:t> method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D802287-6B9A-4077-A113-29C44BD13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" y="957288"/>
            <a:ext cx="6200775" cy="1990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8589575-ADED-4524-850F-D3DBC8E8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" y="4015574"/>
            <a:ext cx="50863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Model-View-Controller Architecture</a:t>
            </a:r>
          </a:p>
          <a:p>
            <a:pPr lvl="1"/>
            <a:r>
              <a:rPr lang="en-US" sz="2400" dirty="0"/>
              <a:t>Good for heavy GUI applications such as a calendar</a:t>
            </a:r>
          </a:p>
          <a:p>
            <a:pPr lvl="1"/>
            <a:r>
              <a:rPr lang="en-US" sz="2400" dirty="0"/>
              <a:t>Good for multiple perspectives</a:t>
            </a:r>
          </a:p>
          <a:p>
            <a:pPr lvl="2"/>
            <a:r>
              <a:rPr lang="en-US" sz="2400" dirty="0"/>
              <a:t>Ex) Daily View, Weekly View, Monthly View</a:t>
            </a:r>
          </a:p>
          <a:p>
            <a:pPr lvl="1"/>
            <a:r>
              <a:rPr lang="en-US" sz="2400" dirty="0"/>
              <a:t>Allows change to the design with minimal impact on the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35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6575</TotalTime>
  <Words>172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Calendar App</vt:lpstr>
      <vt:lpstr>PowerPoint Presentation</vt:lpstr>
      <vt:lpstr>PowerPoint Presentation</vt:lpstr>
      <vt:lpstr>PowerPoint Presentation</vt:lpstr>
      <vt:lpstr>Coding Style</vt:lpstr>
      <vt:lpstr>Comments</vt:lpstr>
      <vt:lpstr>PowerPoint Presentation</vt:lpstr>
      <vt:lpstr>PowerPoint Presentation</vt:lpstr>
      <vt:lpstr>Design Pattern</vt:lpstr>
      <vt:lpstr>PowerPoint Presentation</vt:lpstr>
      <vt:lpstr>Pre Refactoring</vt:lpstr>
      <vt:lpstr>Post Refactoring</vt:lpstr>
      <vt:lpstr>Refactoring</vt:lpstr>
      <vt:lpstr>Testing</vt:lpstr>
    </vt:vector>
  </TitlesOfParts>
  <Company>Virginia 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Shiyi Wei</dc:creator>
  <cp:lastModifiedBy>Reed Cummings</cp:lastModifiedBy>
  <cp:revision>95</cp:revision>
  <dcterms:created xsi:type="dcterms:W3CDTF">2017-11-15T02:29:21Z</dcterms:created>
  <dcterms:modified xsi:type="dcterms:W3CDTF">2017-12-04T17:23:43Z</dcterms:modified>
</cp:coreProperties>
</file>