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4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9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2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4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5</a:t>
            </a:r>
          </a:p>
          <a:p>
            <a:r>
              <a:rPr lang="en-US" dirty="0" smtClean="0"/>
              <a:t>Anhquan Nguyen, Alex Lundin</a:t>
            </a:r>
            <a:r>
              <a:rPr lang="en-US" smtClean="0"/>
              <a:t>, Brian </a:t>
            </a:r>
            <a:r>
              <a:rPr lang="en-US" dirty="0" smtClean="0"/>
              <a:t>Bell, Reed Cummings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 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 (2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“commits” </a:t>
            </a:r>
            <a:r>
              <a:rPr lang="en-US" dirty="0"/>
              <a:t>and </a:t>
            </a:r>
            <a:r>
              <a:rPr lang="en-US" dirty="0" smtClean="0"/>
              <a:t>“insights” from your </a:t>
            </a:r>
            <a:r>
              <a:rPr lang="en-US" dirty="0" err="1" smtClean="0"/>
              <a:t>GitHub</a:t>
            </a:r>
            <a:r>
              <a:rPr lang="en-US" dirty="0" smtClean="0"/>
              <a:t> repo to demonstrate</a:t>
            </a:r>
          </a:p>
          <a:p>
            <a:pPr lvl="2"/>
            <a:r>
              <a:rPr lang="en-US" dirty="0" smtClean="0"/>
              <a:t>how often you update the project</a:t>
            </a:r>
          </a:p>
          <a:p>
            <a:pPr lvl="2"/>
            <a:r>
              <a:rPr lang="en-US" dirty="0" smtClean="0"/>
              <a:t>distribution of efforts</a:t>
            </a:r>
            <a:endParaRPr lang="en-US" dirty="0"/>
          </a:p>
          <a:p>
            <a:pPr lvl="2"/>
            <a:r>
              <a:rPr lang="en-US" dirty="0" smtClean="0"/>
              <a:t>have you used issues/pull request</a:t>
            </a:r>
            <a:endParaRPr lang="en-US" dirty="0"/>
          </a:p>
          <a:p>
            <a:pPr lvl="2"/>
            <a:r>
              <a:rPr lang="en-US" dirty="0" smtClean="0"/>
              <a:t>do you use meaningful commit messages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How often your team meet during the semester?</a:t>
            </a:r>
          </a:p>
          <a:p>
            <a:pPr lvl="1"/>
            <a:r>
              <a:rPr lang="en-US" dirty="0" smtClean="0"/>
              <a:t>What are the common ways your team members communicate with each other?</a:t>
            </a:r>
          </a:p>
          <a:p>
            <a:r>
              <a:rPr lang="en-US" dirty="0" smtClean="0"/>
              <a:t>Task distribution</a:t>
            </a:r>
          </a:p>
          <a:p>
            <a:pPr lvl="1"/>
            <a:r>
              <a:rPr lang="en-US" dirty="0" smtClean="0"/>
              <a:t>How do you decide which team member(s) take on which task(s)?</a:t>
            </a:r>
          </a:p>
          <a:p>
            <a:pPr lvl="2"/>
            <a:r>
              <a:rPr lang="en-US" dirty="0" smtClean="0"/>
              <a:t>or do you always work on the same task together (e.g., pair programming)?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Styles and Comments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team follow specific code convention?</a:t>
            </a:r>
          </a:p>
          <a:p>
            <a:r>
              <a:rPr lang="en-US" dirty="0" smtClean="0"/>
              <a:t>How often do you put comment in your code?</a:t>
            </a:r>
          </a:p>
          <a:p>
            <a:pPr lvl="1"/>
            <a:r>
              <a:rPr lang="en-US" dirty="0" smtClean="0"/>
              <a:t>do you have comments for (almost) all methods?</a:t>
            </a:r>
          </a:p>
          <a:p>
            <a:pPr lvl="1"/>
            <a:r>
              <a:rPr lang="en-US" dirty="0" smtClean="0"/>
              <a:t>do you comment some statements?</a:t>
            </a:r>
          </a:p>
          <a:p>
            <a:pPr lvl="1"/>
            <a:r>
              <a:rPr lang="en-US" dirty="0" smtClean="0"/>
              <a:t>do you write comments for classes?</a:t>
            </a:r>
          </a:p>
          <a:p>
            <a:r>
              <a:rPr lang="en-US" dirty="0" smtClean="0"/>
              <a:t>Showcase (screenshot) a non-trivial method implementation and its comments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6426" y="5866928"/>
            <a:ext cx="5632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Note: the contents can be more flexible from this slide on. The goal is to connect what you learned (especially the related topic off class) with the project.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show a design pattern you used in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(screenshot) one refactoring you did during implementation</a:t>
            </a:r>
          </a:p>
          <a:p>
            <a:pPr lvl="1"/>
            <a:r>
              <a:rPr lang="en-US" dirty="0" smtClean="0"/>
              <a:t>better to show the diff from your </a:t>
            </a:r>
            <a:r>
              <a:rPr lang="en-US" dirty="0" err="1" smtClean="0"/>
              <a:t>GitHub</a:t>
            </a:r>
            <a:r>
              <a:rPr lang="en-US" dirty="0" smtClean="0"/>
              <a:t> commit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(screenshot</a:t>
            </a:r>
            <a:r>
              <a:rPr lang="en-US" smtClean="0"/>
              <a:t>) test </a:t>
            </a:r>
            <a:r>
              <a:rPr lang="en-US" dirty="0" smtClean="0"/>
              <a:t>cases you wrote for 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280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Mangal</vt:lpstr>
      <vt:lpstr>Organic</vt:lpstr>
      <vt:lpstr>Calendar Application</vt:lpstr>
      <vt:lpstr>Project Demo (5 min)</vt:lpstr>
      <vt:lpstr>GitHub Demo (2 min)</vt:lpstr>
      <vt:lpstr>Team Organization (1 min)</vt:lpstr>
      <vt:lpstr>Coding Styles and Comments (1 min)</vt:lpstr>
      <vt:lpstr>Design Pattern (1 min)</vt:lpstr>
      <vt:lpstr>Refactoring (1 min)</vt:lpstr>
      <vt:lpstr>Testing (1 min)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supporttech</cp:lastModifiedBy>
  <cp:revision>78</cp:revision>
  <dcterms:created xsi:type="dcterms:W3CDTF">2017-11-15T02:29:21Z</dcterms:created>
  <dcterms:modified xsi:type="dcterms:W3CDTF">2017-11-29T19:22:51Z</dcterms:modified>
</cp:coreProperties>
</file>