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3" r:id="rId5"/>
    <p:sldId id="264" r:id="rId6"/>
    <p:sldId id="260" r:id="rId7"/>
    <p:sldId id="262" r:id="rId8"/>
    <p:sldId id="269" r:id="rId9"/>
    <p:sldId id="268" r:id="rId10"/>
    <p:sldId id="265" r:id="rId11"/>
    <p:sldId id="26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35" d="100"/>
          <a:sy n="35" d="100"/>
        </p:scale>
        <p:origin x="66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hyperlink" Target="http://flickr.com/photos/madaboutcows/138067820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://commons.wikimedia.org/wiki/File:USDA_ARS_Meishan_pig-Cropped.jp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hab.org/" TargetMode="External"/><Relationship Id="rId2" Type="http://schemas.openxmlformats.org/officeDocument/2006/relationships/hyperlink" Target="https://www.serversdirect.com/servers/whitebox-op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ify.com/web-application-architecture/" TargetMode="External"/><Relationship Id="rId4" Type="http://schemas.openxmlformats.org/officeDocument/2006/relationships/hyperlink" Target="https://www.raspberrypi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3.0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bliotecadeinvestigaciones.wordpress.com/2013/03/03/hardware-parte-fisica-y-dispositivos-electronicos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gnome-system-software-installer.svg" TargetMode="External"/><Relationship Id="rId3" Type="http://schemas.openxmlformats.org/officeDocument/2006/relationships/hyperlink" Target="https://www.ubuntu.com/downloads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domoticz.com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dev.mysql.com/downloads/" TargetMode="External"/><Relationship Id="rId4" Type="http://schemas.openxmlformats.org/officeDocument/2006/relationships/hyperlink" Target="https://www.python.org/download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38363"/>
            <a:ext cx="9144000" cy="2387600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(PFARS)Pig Farmers Automated Resort Software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74345"/>
            <a:ext cx="9144000" cy="4834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By Alex Lundin, </a:t>
            </a:r>
            <a:r>
              <a:rPr lang="en-US" dirty="0" err="1">
                <a:cs typeface="Calibri"/>
              </a:rPr>
              <a:t>Geet</a:t>
            </a:r>
            <a:r>
              <a:rPr lang="en-US" dirty="0">
                <a:cs typeface="Calibri"/>
              </a:rPr>
              <a:t> Babaria, Justin Horak</a:t>
            </a:r>
            <a:endParaRPr lang="en-US" dirty="0"/>
          </a:p>
        </p:txBody>
      </p:sp>
      <p:pic>
        <p:nvPicPr>
          <p:cNvPr id="4" name="Picture 4" descr="A picture containing animal, mammal, ground, outdoor&#10;&#10;Description generated with very high confidence">
            <a:extLst>
              <a:ext uri="{FF2B5EF4-FFF2-40B4-BE49-F238E27FC236}">
                <a16:creationId xmlns:a16="http://schemas.microsoft.com/office/drawing/2014/main" id="{F1901766-BB75-402B-A591-DE432BAA5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59015" y="881677"/>
            <a:ext cx="2743200" cy="18121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34CF49-EA7B-4BA9-BBF0-7784AD53A01F}"/>
              </a:ext>
            </a:extLst>
          </p:cNvPr>
          <p:cNvSpPr txBox="1"/>
          <p:nvPr/>
        </p:nvSpPr>
        <p:spPr>
          <a:xfrm>
            <a:off x="3259015" y="476617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4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3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8" name="Picture 8" descr="A group of people sitting on a bench&#10;&#10;Description generated with very high confidence">
            <a:extLst>
              <a:ext uri="{FF2B5EF4-FFF2-40B4-BE49-F238E27FC236}">
                <a16:creationId xmlns:a16="http://schemas.microsoft.com/office/drawing/2014/main" id="{9ED87828-C8FC-48D9-AECA-339B369A5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994400" y="866531"/>
            <a:ext cx="2489200" cy="1842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7CB252-6E3A-426E-A55C-D45AF81E46D9}"/>
              </a:ext>
            </a:extLst>
          </p:cNvPr>
          <p:cNvSpPr txBox="1"/>
          <p:nvPr/>
        </p:nvSpPr>
        <p:spPr>
          <a:xfrm>
            <a:off x="5994400" y="471854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7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6"/>
              </a:rPr>
              <a:t>CC BY-NC-ND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2D1DB-FBF0-4E86-997F-E7ABF2A0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81C8E3-52C6-428D-8265-155B30CB9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Client only has access to preference settings</a:t>
            </a:r>
          </a:p>
          <a:p>
            <a:pPr indent="-2286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indent="-2286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Server has all data pertaining to system</a:t>
            </a:r>
          </a:p>
          <a:p>
            <a:pPr indent="-2286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indent="-2286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9" name="Picture 19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DD319495-0856-49D3-B95B-7A6F3AA2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13055"/>
            <a:ext cx="6250769" cy="427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4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3206-921C-40AF-A10A-F21DE12C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PFARS Project Summary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B607-F032-4903-9CB9-9B327038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The first presentation from our Stakeholder, Gordon Arnold, gave us an opportunity to elicit what the system must do. 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During phase I of the project we documented the functional and non-functional requirements. </a:t>
            </a: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During phase II, we refined the functional and non-functional items and created a new Software Architecture Document.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The SAD further extended the representation of the initial requirements into a more comprehensive format the gives a holistic representation of the final deliverable.</a:t>
            </a:r>
          </a:p>
        </p:txBody>
      </p:sp>
    </p:spTree>
    <p:extLst>
      <p:ext uri="{BB962C8B-B14F-4D97-AF65-F5344CB8AC3E}">
        <p14:creationId xmlns:p14="http://schemas.microsoft.com/office/powerpoint/2010/main" val="60099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7713-66DE-49DF-B974-BE1BE83E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References</a:t>
            </a:r>
            <a:br>
              <a:rPr lang="en-US" dirty="0">
                <a:cs typeface="Calibri Ligh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8E48D-51B2-4C26-9500-44BCC4C0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390"/>
            <a:ext cx="10515600" cy="47995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(n.d.). Retrieved November 27, 2018, from </a:t>
            </a:r>
            <a:r>
              <a:rPr lang="en-US" dirty="0">
                <a:cs typeface="Calibri"/>
                <a:hlinkClick r:id="rId2"/>
              </a:rPr>
              <a:t>https://www.serversdirect.com/servers/whitebox-open</a:t>
            </a:r>
            <a:endParaRPr lang="en-US"/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cs typeface="Calibri"/>
              </a:rPr>
              <a:t>Empowering the smart home. (n.d.). Retrieved November 27, 2018, from </a:t>
            </a:r>
            <a:r>
              <a:rPr lang="en-US" dirty="0">
                <a:cs typeface="Calibri"/>
                <a:hlinkClick r:id="rId3"/>
              </a:rPr>
              <a:t>https://www.openhab.org/</a:t>
            </a:r>
            <a:endParaRPr lang="en-US"/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cs typeface="Calibri"/>
              </a:rPr>
              <a:t>Foundation, R. P. (n.d.). Teach, Learn, and Make with Raspberry Pi. Retrieved November 27, 2018, from </a:t>
            </a:r>
            <a:r>
              <a:rPr lang="en-US" dirty="0">
                <a:cs typeface="Calibri"/>
                <a:hlinkClick r:id="rId4"/>
              </a:rPr>
              <a:t>https://www.raspberrypi.org/</a:t>
            </a:r>
            <a:endParaRPr lang="en-US"/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 err="1">
                <a:cs typeface="Calibri"/>
              </a:rPr>
              <a:t>Stringfellow</a:t>
            </a:r>
            <a:r>
              <a:rPr lang="en-US" dirty="0">
                <a:cs typeface="Calibri"/>
              </a:rPr>
              <a:t>, A. (2018, June 25). What is Web Application Architecture? How It Works, Trends, Best Practices and More. Retrieved November 27, 2018, from </a:t>
            </a:r>
            <a:r>
              <a:rPr lang="en-US" dirty="0">
                <a:cs typeface="Calibri"/>
                <a:hlinkClick r:id="rId5"/>
              </a:rPr>
              <a:t>https://stackify.com/web-application-architecture/</a:t>
            </a:r>
            <a:endParaRPr lang="en-US"/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sz="3000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230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1BA6-784C-4649-BC8B-8B4D3F18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PFARS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1F458-A39B-4118-BBAF-FEC65F848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0"/>
            <a:r>
              <a:rPr lang="en-US" dirty="0">
                <a:cs typeface="Calibri"/>
              </a:rPr>
              <a:t>PFARS connects IoT devices to specific users and sends requests to resort staff which gives the ultimate personal, relaxing, user experience</a:t>
            </a:r>
          </a:p>
          <a:p>
            <a:pPr indent="0"/>
            <a:endParaRPr lang="en-US" dirty="0">
              <a:cs typeface="Calibri"/>
            </a:endParaRPr>
          </a:p>
          <a:p>
            <a:pPr indent="0"/>
            <a:r>
              <a:rPr lang="en-US" dirty="0">
                <a:cs typeface="Calibri"/>
              </a:rPr>
              <a:t>Each user sets their own personal settings and requests, these settings are then saved to the PFARS database, and are retrieved prior to arrival  </a:t>
            </a:r>
          </a:p>
          <a:p>
            <a:pPr indent="0"/>
            <a:endParaRPr lang="en-US" dirty="0">
              <a:cs typeface="Calibri"/>
            </a:endParaRPr>
          </a:p>
          <a:p>
            <a:pPr indent="0"/>
            <a:r>
              <a:rPr lang="en-US" dirty="0">
                <a:cs typeface="Calibri"/>
              </a:rPr>
              <a:t>PFARS is the backbone of the Pig Farmer Resort Domicile System</a:t>
            </a:r>
          </a:p>
          <a:p>
            <a:pPr indent="0"/>
            <a:endParaRPr lang="en-US" dirty="0">
              <a:cs typeface="Calibri"/>
            </a:endParaRPr>
          </a:p>
          <a:p>
            <a:pPr indent="0"/>
            <a:r>
              <a:rPr lang="en-US" dirty="0">
                <a:cs typeface="Calibri"/>
              </a:rPr>
              <a:t>PFARS gives the ultimate user experience by interacting with numerous smart devices</a:t>
            </a:r>
          </a:p>
          <a:p>
            <a:pPr indent="0"/>
            <a:endParaRPr lang="en-US" dirty="0">
              <a:cs typeface="Calibri"/>
            </a:endParaRPr>
          </a:p>
          <a:p>
            <a:pPr indent="0"/>
            <a:endParaRPr lang="en-US" dirty="0">
              <a:cs typeface="Calibri"/>
            </a:endParaRPr>
          </a:p>
          <a:p>
            <a:pPr indent="0"/>
            <a:endParaRPr lang="en-US" dirty="0">
              <a:cs typeface="Calibri"/>
            </a:endParaRPr>
          </a:p>
          <a:p>
            <a:pPr indent="0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899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7F4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FB860-D44A-4DE8-BD4A-79DD2EE3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cs typeface="Calibri Light"/>
              </a:rPr>
              <a:t>PFARS Architecture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173E2418-9C28-466A-92E1-58EEB0101A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" r="1" b="5266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E73E-9295-4CA8-9E99-0D5C1AF2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cs typeface="Calibri"/>
              </a:rPr>
              <a:t>PFARS is a standard web-based architecture that uses a python-based driver, css, and html5 for cross-platform support. PFARS utilizes a web application source for both Android and iOS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51774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group of items on a desk&#10;&#10;Description generated with very high confidence">
            <a:extLst>
              <a:ext uri="{FF2B5EF4-FFF2-40B4-BE49-F238E27FC236}">
                <a16:creationId xmlns:a16="http://schemas.microsoft.com/office/drawing/2014/main" id="{860FABBD-9E41-4B0A-B03D-539A6C726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82871" y="1498302"/>
            <a:ext cx="4973169" cy="41415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0C9BC3-416D-4632-B2E3-C679581D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Hardware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CDF10-021C-44E9-B240-0646E0A7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5" y="1175684"/>
            <a:ext cx="509195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1"/>
            <a:endParaRPr lang="en-US" dirty="0">
              <a:cs typeface="Calibri"/>
            </a:endParaRPr>
          </a:p>
          <a:p>
            <a:pPr lvl="2">
              <a:buAutoNum type="arabicPeriod"/>
            </a:pPr>
            <a:r>
              <a:rPr lang="en-US" dirty="0">
                <a:cs typeface="Calibri"/>
              </a:rPr>
              <a:t>Smart Devices</a:t>
            </a:r>
          </a:p>
          <a:p>
            <a:pPr lvl="3">
              <a:buAutoNum type="arabicPeriod"/>
            </a:pPr>
            <a:r>
              <a:rPr lang="en-US" dirty="0">
                <a:cs typeface="Calibri"/>
              </a:rPr>
              <a:t>Sensors</a:t>
            </a:r>
          </a:p>
          <a:p>
            <a:pPr lvl="3">
              <a:buAutoNum type="arabicPeriod"/>
            </a:pPr>
            <a:r>
              <a:rPr lang="en-US" dirty="0">
                <a:cs typeface="Calibri"/>
              </a:rPr>
              <a:t>Cameras</a:t>
            </a:r>
          </a:p>
          <a:p>
            <a:pPr lvl="3">
              <a:buAutoNum type="arabicPeriod"/>
            </a:pPr>
            <a:r>
              <a:rPr lang="en-US" dirty="0">
                <a:cs typeface="Calibri"/>
              </a:rPr>
              <a:t>Smart Locks</a:t>
            </a:r>
          </a:p>
          <a:p>
            <a:pPr lvl="3">
              <a:buAutoNum type="arabicPeriod"/>
            </a:pPr>
            <a:r>
              <a:rPr lang="en-US" dirty="0">
                <a:cs typeface="Calibri"/>
              </a:rPr>
              <a:t>RFID scanners</a:t>
            </a:r>
          </a:p>
          <a:p>
            <a:pPr lvl="3">
              <a:buAutoNum type="arabicPeriod"/>
            </a:pPr>
            <a:r>
              <a:rPr lang="en-US" dirty="0">
                <a:cs typeface="Calibri"/>
              </a:rPr>
              <a:t>Microphone</a:t>
            </a:r>
          </a:p>
          <a:p>
            <a:pPr lvl="3">
              <a:buAutoNum type="arabicPeriod"/>
            </a:pPr>
            <a:endParaRPr lang="en-US" dirty="0">
              <a:cs typeface="Calibri"/>
            </a:endParaRPr>
          </a:p>
          <a:p>
            <a:pPr lvl="2">
              <a:buAutoNum type="arabicPeriod"/>
            </a:pPr>
            <a:r>
              <a:rPr lang="en-US" dirty="0">
                <a:cs typeface="Calibri"/>
              </a:rPr>
              <a:t>Domicile Hub</a:t>
            </a:r>
          </a:p>
          <a:p>
            <a:pPr lvl="3">
              <a:buAutoNum type="arabicPeriod"/>
            </a:pPr>
            <a:r>
              <a:rPr lang="en-US" dirty="0">
                <a:cs typeface="Calibri"/>
              </a:rPr>
              <a:t>Raspberry pi v3</a:t>
            </a:r>
          </a:p>
          <a:p>
            <a:pPr lvl="3">
              <a:buAutoNum type="arabicPeriod"/>
            </a:pPr>
            <a:r>
              <a:rPr lang="en-US" dirty="0" err="1">
                <a:cs typeface="Calibri"/>
              </a:rPr>
              <a:t>Retroflag</a:t>
            </a:r>
            <a:r>
              <a:rPr lang="en-US" dirty="0">
                <a:cs typeface="Calibri"/>
              </a:rPr>
              <a:t> Raspberry pi v3 case</a:t>
            </a:r>
          </a:p>
          <a:p>
            <a:pPr lvl="3">
              <a:buAutoNum type="arabicPeriod"/>
            </a:pPr>
            <a:endParaRPr lang="en-US" dirty="0">
              <a:cs typeface="Calibri"/>
            </a:endParaRPr>
          </a:p>
          <a:p>
            <a:pPr lvl="2">
              <a:buAutoNum type="arabicPeriod"/>
            </a:pPr>
            <a:r>
              <a:rPr lang="en-US" dirty="0">
                <a:cs typeface="Calibri"/>
              </a:rPr>
              <a:t>Centralized Hub</a:t>
            </a:r>
          </a:p>
          <a:p>
            <a:pPr lvl="3">
              <a:buAutoNum type="arabicPeriod"/>
            </a:pPr>
            <a:r>
              <a:rPr lang="en-US" dirty="0">
                <a:cs typeface="Calibri"/>
              </a:rPr>
              <a:t>2U 4Node 24 Bay Xeon Scalable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DECF9C-48CA-4541-83F4-BB34BE7DCA5E}"/>
              </a:ext>
            </a:extLst>
          </p:cNvPr>
          <p:cNvSpPr txBox="1"/>
          <p:nvPr/>
        </p:nvSpPr>
        <p:spPr>
          <a:xfrm>
            <a:off x="8612841" y="5628528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4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3"/>
              </a:rPr>
              <a:t>CC BY-NC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97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B0B1-6006-4E6F-876F-242376E5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Software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2100-CD50-45DE-A6E9-BF6F008A1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142" y="1332566"/>
            <a:ext cx="5517776" cy="43513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2">
              <a:buAutoNum type="arabicPeriod"/>
            </a:pPr>
            <a:r>
              <a:rPr lang="en-US" dirty="0" err="1">
                <a:cs typeface="Calibri"/>
              </a:rPr>
              <a:t>Domoticz</a:t>
            </a:r>
          </a:p>
          <a:p>
            <a:pPr lvl="3">
              <a:buAutoNum type="arabicPeriod"/>
            </a:pPr>
            <a:r>
              <a:rPr lang="en-US" dirty="0">
                <a:cs typeface="Calibri"/>
              </a:rPr>
              <a:t>Use: Linux Integration for Automation Tools Software</a:t>
            </a:r>
          </a:p>
          <a:p>
            <a:pPr lvl="3">
              <a:buAutoNum type="arabicPeriod"/>
            </a:pPr>
            <a:r>
              <a:rPr lang="en-US" dirty="0">
                <a:cs typeface="Calibri"/>
              </a:rPr>
              <a:t>Version: 4.9700</a:t>
            </a:r>
          </a:p>
          <a:p>
            <a:pPr lvl="3">
              <a:buAutoNum type="arabicPeriod"/>
            </a:pPr>
            <a:r>
              <a:rPr lang="en-US" dirty="0">
                <a:cs typeface="Calibri"/>
              </a:rPr>
              <a:t>Source: </a:t>
            </a:r>
            <a:r>
              <a:rPr lang="en-US" dirty="0">
                <a:cs typeface="Calibri"/>
                <a:hlinkClick r:id="rId2"/>
              </a:rPr>
              <a:t>https://domoticz.com/downloads/</a:t>
            </a:r>
            <a:endParaRPr lang="en-US">
              <a:cs typeface="Calibri"/>
            </a:endParaRPr>
          </a:p>
          <a:p>
            <a:pPr lvl="2">
              <a:buAutoNum type="arabicPeriod"/>
            </a:pPr>
            <a:r>
              <a:rPr lang="en-US" dirty="0">
                <a:cs typeface="Calibri"/>
              </a:rPr>
              <a:t>Epiphany </a:t>
            </a:r>
          </a:p>
          <a:p>
            <a:pPr lvl="3">
              <a:buAutoNum type="arabicPeriod"/>
            </a:pPr>
            <a:r>
              <a:rPr lang="en-US" dirty="0">
                <a:cs typeface="Calibri"/>
              </a:rPr>
              <a:t>Use: Web to Application conversion Software</a:t>
            </a:r>
          </a:p>
          <a:p>
            <a:pPr lvl="3">
              <a:buAutoNum type="arabicPeriod"/>
            </a:pPr>
            <a:r>
              <a:rPr lang="en-US" dirty="0">
                <a:cs typeface="Calibri"/>
              </a:rPr>
              <a:t>Version: 3.29.3</a:t>
            </a:r>
          </a:p>
          <a:p>
            <a:pPr lvl="3">
              <a:buAutoNum type="arabicPeriod"/>
            </a:pPr>
            <a:r>
              <a:rPr lang="en-US" dirty="0">
                <a:cs typeface="Calibri"/>
              </a:rPr>
              <a:t>Source: </a:t>
            </a:r>
            <a:r>
              <a:rPr lang="en-US" dirty="0">
                <a:cs typeface="Calibri"/>
                <a:hlinkClick r:id="rId3"/>
              </a:rPr>
              <a:t>https://www.ubuntu.com/downloads</a:t>
            </a:r>
            <a:endParaRPr lang="en-US">
              <a:cs typeface="Calibri"/>
            </a:endParaRPr>
          </a:p>
          <a:p>
            <a:pPr lvl="2">
              <a:buAutoNum type="arabicPeriod"/>
            </a:pPr>
            <a:r>
              <a:rPr lang="en-US" dirty="0">
                <a:cs typeface="Calibri"/>
              </a:rPr>
              <a:t>Ubuntu Server</a:t>
            </a:r>
          </a:p>
          <a:p>
            <a:pPr lvl="3">
              <a:buAutoNum type="arabicPeriod"/>
            </a:pPr>
            <a:r>
              <a:rPr lang="en-US" dirty="0">
                <a:cs typeface="Calibri"/>
              </a:rPr>
              <a:t>Use: Server Sofware</a:t>
            </a:r>
          </a:p>
          <a:p>
            <a:pPr lvl="3">
              <a:buAutoNum type="arabicPeriod"/>
            </a:pPr>
            <a:r>
              <a:rPr lang="en-US" dirty="0">
                <a:cs typeface="Calibri"/>
              </a:rPr>
              <a:t>Version 18.04 LTS</a:t>
            </a:r>
          </a:p>
          <a:p>
            <a:pPr lvl="3">
              <a:buAutoNum type="arabicPeriod"/>
            </a:pPr>
            <a:r>
              <a:rPr lang="en-US" dirty="0">
                <a:cs typeface="Calibri"/>
              </a:rPr>
              <a:t>Source: </a:t>
            </a:r>
            <a:r>
              <a:rPr lang="en-US" dirty="0">
                <a:cs typeface="Calibri"/>
                <a:hlinkClick r:id="rId3"/>
              </a:rPr>
              <a:t>https://www.ubuntu.com/downloads</a:t>
            </a:r>
            <a:endParaRPr lang="en-US">
              <a:cs typeface="Calibri"/>
            </a:endParaRPr>
          </a:p>
          <a:p>
            <a:pPr lvl="2">
              <a:buAutoNum type="arabicPeriod"/>
            </a:pPr>
            <a:r>
              <a:rPr lang="en-US" dirty="0">
                <a:cs typeface="Calibri"/>
              </a:rPr>
              <a:t>Python</a:t>
            </a:r>
          </a:p>
          <a:p>
            <a:pPr lvl="3">
              <a:buAutoNum type="arabicPeriod"/>
            </a:pPr>
            <a:r>
              <a:rPr lang="en-US" dirty="0">
                <a:cs typeface="Calibri"/>
              </a:rPr>
              <a:t>Use: Driver Software Language</a:t>
            </a:r>
          </a:p>
          <a:p>
            <a:pPr lvl="3">
              <a:buAutoNum type="arabicPeriod"/>
            </a:pPr>
            <a:r>
              <a:rPr lang="en-US" dirty="0">
                <a:cs typeface="Calibri"/>
              </a:rPr>
              <a:t>Version: 3.7.1</a:t>
            </a:r>
          </a:p>
          <a:p>
            <a:pPr lvl="3">
              <a:buAutoNum type="arabicPeriod"/>
            </a:pPr>
            <a:r>
              <a:rPr lang="en-US" dirty="0">
                <a:cs typeface="Calibri"/>
              </a:rPr>
              <a:t>Source: </a:t>
            </a:r>
            <a:r>
              <a:rPr lang="en-US" dirty="0">
                <a:cs typeface="Calibri"/>
                <a:hlinkClick r:id="rId4"/>
              </a:rPr>
              <a:t>https://www.python.org/downloads/</a:t>
            </a:r>
            <a:endParaRPr lang="en-US">
              <a:cs typeface="Calibri"/>
            </a:endParaRPr>
          </a:p>
          <a:p>
            <a:pPr lvl="2">
              <a:buAutoNum type="arabicPeriod"/>
            </a:pPr>
            <a:r>
              <a:rPr lang="en-US" dirty="0">
                <a:cs typeface="Calibri"/>
              </a:rPr>
              <a:t>MySQL</a:t>
            </a:r>
          </a:p>
          <a:p>
            <a:pPr lvl="3">
              <a:buAutoNum type="arabicPeriod"/>
            </a:pPr>
            <a:r>
              <a:rPr lang="en-US" dirty="0">
                <a:cs typeface="Calibri"/>
              </a:rPr>
              <a:t>Use: Database Software</a:t>
            </a:r>
          </a:p>
          <a:p>
            <a:pPr lvl="3">
              <a:buAutoNum type="arabicPeriod"/>
            </a:pPr>
            <a:r>
              <a:rPr lang="en-US" dirty="0">
                <a:cs typeface="Calibri"/>
              </a:rPr>
              <a:t>Version: 8.0.13</a:t>
            </a:r>
          </a:p>
          <a:p>
            <a:pPr lvl="3">
              <a:buAutoNum type="arabicPeriod"/>
            </a:pPr>
            <a:r>
              <a:rPr lang="en-US" dirty="0">
                <a:cs typeface="Calibri"/>
              </a:rPr>
              <a:t>Source: </a:t>
            </a:r>
            <a:r>
              <a:rPr lang="en-US" u="sng" dirty="0">
                <a:cs typeface="Calibri"/>
                <a:hlinkClick r:id="rId5"/>
              </a:rPr>
              <a:t>https://dev.mysql.com/downloads/</a:t>
            </a:r>
            <a:endParaRPr lang="en-US"/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CAD05181-DB11-4096-B6E4-476185C9C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010400" y="1687606"/>
            <a:ext cx="27432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70AF3D-6F88-424D-A7A7-0A326424DD5F}"/>
              </a:ext>
            </a:extLst>
          </p:cNvPr>
          <p:cNvSpPr txBox="1"/>
          <p:nvPr/>
        </p:nvSpPr>
        <p:spPr>
          <a:xfrm>
            <a:off x="7189694" y="4710953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8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7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325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2D1DB-FBF0-4E86-997F-E7ABF2A096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E0C73-B406-4F77-B1E1-8F2B2EEECBED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dirty="0">
                <a:solidFill>
                  <a:schemeClr val="bg1"/>
                </a:solidFill>
              </a:rPr>
              <a:t>Client selects room</a:t>
            </a:r>
            <a:br>
              <a:rPr lang="en-US" sz="1700" dirty="0">
                <a:solidFill>
                  <a:schemeClr val="bg1"/>
                </a:solidFill>
              </a:rPr>
            </a:b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Client registers PFARS account</a:t>
            </a:r>
            <a:br>
              <a:rPr lang="en-US" sz="1700" dirty="0">
                <a:solidFill>
                  <a:schemeClr val="bg1"/>
                </a:solidFill>
              </a:rPr>
            </a:b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Client chooses Settings</a:t>
            </a:r>
            <a:br>
              <a:rPr lang="en-US" sz="1700" dirty="0">
                <a:solidFill>
                  <a:schemeClr val="bg1"/>
                </a:solidFill>
              </a:rPr>
            </a:b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Client checkout</a:t>
            </a:r>
            <a:br>
              <a:rPr lang="en-US" sz="1700" dirty="0">
                <a:solidFill>
                  <a:schemeClr val="bg1"/>
                </a:solidFill>
              </a:rPr>
            </a:b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is sent to database</a:t>
            </a:r>
            <a:br>
              <a:rPr lang="en-US" sz="1700" dirty="0">
                <a:solidFill>
                  <a:schemeClr val="bg1"/>
                </a:solidFill>
              </a:rPr>
            </a:b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Services are setup at resort according to preferences and requests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3138D46-99CB-400A-93AE-6E9C909E4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746" y="1347497"/>
            <a:ext cx="6754168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2D1DB-FBF0-4E86-997F-E7ABF2A0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 View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5FB21B6-85AC-4DB4-A3AE-D3D18FF15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1979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Process view shows the sequence of events in the PFARS system using Actor/Request and shows interaction between components in chronological order.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217BA2B-76E4-4A71-8587-00DC08A86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11" y="969818"/>
            <a:ext cx="6732668" cy="51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3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2D1DB-FBF0-4E86-997F-E7ABF2A0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Logical View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5FB21B6-85AC-4DB4-A3AE-D3D18FF15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The PFARS logical view shows the customer query request, and how the request translates into  interactions between the input devices to the server 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2719746C-2BC2-48B1-8BB6-BD9BF1ADC4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334430"/>
            <a:ext cx="6250769" cy="40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0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2D1DB-FBF0-4E86-997F-E7ABF2A0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Physical View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5FB21B6-85AC-4DB4-A3AE-D3D18FF15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PFARS complete physical mapping of entire system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Sensors connect to Raspberry Pi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Raspberry Pi connects to internet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Customer controls from device to internet 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Data is transmitted via internet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B1E902B-509C-4CD8-811C-BEBDBB35A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610" y="277931"/>
            <a:ext cx="6634922" cy="630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3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385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(PFARS)Pig Farmers Automated Resort Software</vt:lpstr>
      <vt:lpstr>PFARS Introduction</vt:lpstr>
      <vt:lpstr>PFARS Architecture</vt:lpstr>
      <vt:lpstr>Hardware</vt:lpstr>
      <vt:lpstr>Software</vt:lpstr>
      <vt:lpstr>Use Case View</vt:lpstr>
      <vt:lpstr>Process View</vt:lpstr>
      <vt:lpstr>Logical View</vt:lpstr>
      <vt:lpstr>Physical View</vt:lpstr>
      <vt:lpstr>Data View</vt:lpstr>
      <vt:lpstr>PFARS Project Summary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(PFARS)Pig Farmers Automated Resort Software</dc:title>
  <dc:creator>Alex Lundin</dc:creator>
  <cp:lastModifiedBy>Alex Lundin</cp:lastModifiedBy>
  <cp:revision>2</cp:revision>
  <dcterms:created xsi:type="dcterms:W3CDTF">2018-11-28T05:15:57Z</dcterms:created>
  <dcterms:modified xsi:type="dcterms:W3CDTF">2018-11-28T05:17:08Z</dcterms:modified>
</cp:coreProperties>
</file>