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8" r:id="rId3"/>
    <p:sldId id="292" r:id="rId4"/>
    <p:sldId id="294" r:id="rId5"/>
    <p:sldId id="295" r:id="rId6"/>
    <p:sldId id="293" r:id="rId7"/>
    <p:sldId id="297" r:id="rId8"/>
    <p:sldId id="296" r:id="rId9"/>
    <p:sldId id="289" r:id="rId10"/>
    <p:sldId id="283" r:id="rId11"/>
    <p:sldId id="284" r:id="rId12"/>
    <p:sldId id="285" r:id="rId13"/>
    <p:sldId id="287" r:id="rId14"/>
    <p:sldId id="290" r:id="rId15"/>
    <p:sldId id="291" r:id="rId16"/>
    <p:sldId id="282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60"/>
  </p:normalViewPr>
  <p:slideViewPr>
    <p:cSldViewPr>
      <p:cViewPr varScale="1">
        <p:scale>
          <a:sx n="79" d="100"/>
          <a:sy n="79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chmod</a:t>
            </a:r>
            <a:endParaRPr lang="en-US" dirty="0" smtClean="0"/>
          </a:p>
          <a:p>
            <a:r>
              <a:rPr lang="en-US" dirty="0" smtClean="0"/>
              <a:t>Exam 1 Review</a:t>
            </a:r>
          </a:p>
          <a:p>
            <a:pPr lvl="1"/>
            <a:r>
              <a:rPr lang="en-US" dirty="0" smtClean="0"/>
              <a:t>Anything covered in class or in notes</a:t>
            </a:r>
          </a:p>
          <a:p>
            <a:pPr lvl="1"/>
            <a:r>
              <a:rPr lang="en-US" dirty="0" smtClean="0"/>
              <a:t>Anything covered in Program 1</a:t>
            </a:r>
          </a:p>
          <a:p>
            <a:pPr lvl="1"/>
            <a:r>
              <a:rPr lang="en-US" dirty="0" smtClean="0"/>
              <a:t>Anything covered in Program 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UNIX History and Philosophy (Linux Essentials: Chap 1-2)</a:t>
            </a:r>
          </a:p>
          <a:p>
            <a:pPr fontAlgn="ctr"/>
            <a:r>
              <a:rPr lang="en-US" dirty="0"/>
              <a:t>The Shell and common commands (Linux Essentials: Chap 6-7</a:t>
            </a:r>
            <a:r>
              <a:rPr lang="en-US" dirty="0" smtClean="0"/>
              <a:t>) and Videos of Dr. Jey.</a:t>
            </a:r>
            <a:endParaRPr lang="en-US" dirty="0"/>
          </a:p>
          <a:p>
            <a:r>
              <a:rPr lang="en-US" dirty="0" smtClean="0"/>
              <a:t>Understand different types of shells</a:t>
            </a:r>
          </a:p>
          <a:p>
            <a:pPr fontAlgn="ctr"/>
            <a:r>
              <a:rPr lang="en-US" dirty="0"/>
              <a:t>Man Pages and Command Options (Linux Essentials: Chap 8</a:t>
            </a:r>
            <a:r>
              <a:rPr lang="en-US" dirty="0" smtClean="0"/>
              <a:t>)</a:t>
            </a:r>
          </a:p>
          <a:p>
            <a:pPr fontAlgn="ctr"/>
            <a:r>
              <a:rPr lang="en-US" dirty="0"/>
              <a:t>File Systems and ownership/permissions (Linux Essentials Chap 15)</a:t>
            </a:r>
          </a:p>
          <a:p>
            <a:pPr font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Must know how to:</a:t>
            </a:r>
          </a:p>
          <a:p>
            <a:pPr lvl="1" fontAlgn="ctr"/>
            <a:r>
              <a:rPr lang="en-US" dirty="0" smtClean="0"/>
              <a:t> create</a:t>
            </a:r>
          </a:p>
          <a:p>
            <a:pPr lvl="1" fontAlgn="ctr"/>
            <a:r>
              <a:rPr lang="en-US" dirty="0" smtClean="0"/>
              <a:t>open</a:t>
            </a:r>
          </a:p>
          <a:p>
            <a:pPr lvl="1" fontAlgn="ctr"/>
            <a:r>
              <a:rPr lang="en-US" dirty="0" smtClean="0"/>
              <a:t>edit</a:t>
            </a:r>
          </a:p>
          <a:p>
            <a:pPr lvl="1" fontAlgn="ctr"/>
            <a:r>
              <a:rPr lang="en-US" dirty="0" smtClean="0"/>
              <a:t>save</a:t>
            </a:r>
          </a:p>
          <a:p>
            <a:pPr lvl="1" fontAlgn="ctr"/>
            <a:r>
              <a:rPr lang="en-US" dirty="0" smtClean="0"/>
              <a:t>exit</a:t>
            </a:r>
          </a:p>
          <a:p>
            <a:pPr lvl="1" fontAlgn="ctr"/>
            <a:r>
              <a:rPr lang="en-US" dirty="0" smtClean="0"/>
              <a:t>repeat for </a:t>
            </a:r>
          </a:p>
          <a:p>
            <a:pPr marL="0" indent="0" fontAlgn="ctr">
              <a:buNone/>
            </a:pPr>
            <a:r>
              <a:rPr lang="en-US" dirty="0" smtClean="0"/>
              <a:t>for BOTH vi and </a:t>
            </a:r>
            <a:r>
              <a:rPr lang="en-US" dirty="0" err="1" smtClean="0"/>
              <a:t>emacs</a:t>
            </a:r>
            <a:endParaRPr lang="en-US" dirty="0" smtClean="0"/>
          </a:p>
          <a:p>
            <a:pPr marL="0" indent="0" fontAlgn="ctr">
              <a:buNone/>
            </a:pPr>
            <a:endParaRPr lang="en-US" dirty="0" smtClean="0"/>
          </a:p>
          <a:p>
            <a:pPr marL="0" indent="0" fontAlgn="ctr">
              <a:buNone/>
            </a:pPr>
            <a:endParaRPr lang="en-US" dirty="0" smtClean="0"/>
          </a:p>
          <a:p>
            <a:pPr marL="0" indent="0" fontAlgn="ctr">
              <a:buNone/>
            </a:pPr>
            <a:endParaRPr lang="en-US" dirty="0"/>
          </a:p>
          <a:p>
            <a:pPr font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Must now Environment Variables </a:t>
            </a:r>
            <a:r>
              <a:rPr lang="en-US" dirty="0"/>
              <a:t>(AP in Unix: Chap 7.9)</a:t>
            </a:r>
            <a:endParaRPr lang="en-US" dirty="0" smtClean="0"/>
          </a:p>
          <a:p>
            <a:pPr lvl="1" fontAlgn="ctr"/>
            <a:r>
              <a:rPr lang="en-US" dirty="0" smtClean="0"/>
              <a:t>what they are</a:t>
            </a:r>
          </a:p>
          <a:p>
            <a:pPr lvl="1" fontAlgn="ctr"/>
            <a:r>
              <a:rPr lang="en-US" dirty="0" smtClean="0"/>
              <a:t>how to print them</a:t>
            </a:r>
          </a:p>
          <a:p>
            <a:pPr lvl="1" fontAlgn="ctr"/>
            <a:r>
              <a:rPr lang="en-US" dirty="0" smtClean="0"/>
              <a:t>how to set them</a:t>
            </a:r>
          </a:p>
          <a:p>
            <a:pPr lvl="1" fontAlgn="ctr"/>
            <a:r>
              <a:rPr lang="en-US" dirty="0" smtClean="0"/>
              <a:t>how to query a value</a:t>
            </a:r>
          </a:p>
          <a:p>
            <a:pPr fontAlgn="ctr"/>
            <a:r>
              <a:rPr lang="en-US" dirty="0" smtClean="0"/>
              <a:t>I/O Redirection (</a:t>
            </a:r>
            <a:r>
              <a:rPr lang="en-US" dirty="0"/>
              <a:t>Linux Essentials: Chap 10</a:t>
            </a:r>
            <a:r>
              <a:rPr lang="en-US" dirty="0" smtClean="0"/>
              <a:t>)</a:t>
            </a:r>
          </a:p>
          <a:p>
            <a:pPr lvl="1" fontAlgn="ctr"/>
            <a:r>
              <a:rPr lang="en-US" dirty="0" err="1" smtClean="0"/>
              <a:t>stdout</a:t>
            </a:r>
            <a:r>
              <a:rPr lang="en-US" dirty="0" smtClean="0"/>
              <a:t>  and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 fontAlgn="ctr"/>
            <a:r>
              <a:rPr lang="en-US" dirty="0" smtClean="0"/>
              <a:t>append vs overwrite</a:t>
            </a:r>
          </a:p>
          <a:p>
            <a:pPr font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Scripts</a:t>
            </a:r>
          </a:p>
          <a:p>
            <a:pPr lvl="1" fontAlgn="ctr"/>
            <a:r>
              <a:rPr lang="en-US" dirty="0"/>
              <a:t>(Linux Essentials: Chap 12)</a:t>
            </a:r>
            <a:endParaRPr lang="en-US" dirty="0" smtClean="0"/>
          </a:p>
          <a:p>
            <a:pPr lvl="1" fontAlgn="ctr"/>
            <a:r>
              <a:rPr lang="en-US" dirty="0" smtClean="0"/>
              <a:t>what they are</a:t>
            </a:r>
          </a:p>
          <a:p>
            <a:pPr lvl="1" fontAlgn="ctr"/>
            <a:r>
              <a:rPr lang="en-US" dirty="0" smtClean="0"/>
              <a:t>how to create them</a:t>
            </a:r>
          </a:p>
          <a:p>
            <a:pPr lvl="1" fontAlgn="ctr"/>
            <a:r>
              <a:rPr lang="en-US" dirty="0" smtClean="0"/>
              <a:t>how to call them</a:t>
            </a:r>
          </a:p>
          <a:p>
            <a:pPr lvl="1" fontAlgn="ctr"/>
            <a:r>
              <a:rPr lang="en-US" dirty="0" smtClean="0"/>
              <a:t>how to change interpreter</a:t>
            </a:r>
          </a:p>
          <a:p>
            <a:pPr lvl="1" fontAlgn="ctr"/>
            <a:r>
              <a:rPr lang="en-US" dirty="0" smtClean="0"/>
              <a:t>how to make them executable</a:t>
            </a:r>
          </a:p>
          <a:p>
            <a:pPr font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Know the Stages of compiling</a:t>
            </a:r>
          </a:p>
          <a:p>
            <a:pPr fontAlgn="ctr"/>
            <a:r>
              <a:rPr lang="en-US" dirty="0" smtClean="0"/>
              <a:t>Know how to get output from each stage using g++ flags</a:t>
            </a:r>
          </a:p>
          <a:p>
            <a:pPr fontAlgn="ctr"/>
            <a:r>
              <a:rPr lang="en-US" dirty="0" smtClean="0"/>
              <a:t>Know WHY you might want output at each stage</a:t>
            </a:r>
          </a:p>
          <a:p>
            <a:pPr fontAlgn="ctr"/>
            <a:r>
              <a:rPr lang="en-US" dirty="0" smtClean="0"/>
              <a:t>Know WHY you want to support multiple file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Know the system() call</a:t>
            </a:r>
          </a:p>
          <a:p>
            <a:pPr fontAlgn="ctr"/>
            <a:r>
              <a:rPr lang="en-US" dirty="0" smtClean="0"/>
              <a:t>Zip/</a:t>
            </a:r>
            <a:r>
              <a:rPr lang="en-US" dirty="0" err="1" smtClean="0"/>
              <a:t>Tarballs</a:t>
            </a:r>
            <a:endParaRPr lang="en-US" dirty="0"/>
          </a:p>
          <a:p>
            <a:pPr lvl="1" fontAlgn="ctr"/>
            <a:r>
              <a:rPr lang="en-US" dirty="0" smtClean="0"/>
              <a:t>commands to create</a:t>
            </a:r>
          </a:p>
          <a:p>
            <a:pPr lvl="1" fontAlgn="ctr"/>
            <a:r>
              <a:rPr lang="en-US" dirty="0" smtClean="0"/>
              <a:t>commands to unpack</a:t>
            </a:r>
            <a:endParaRPr lang="en-US" dirty="0"/>
          </a:p>
          <a:p>
            <a:pPr fontAlgn="ctr"/>
            <a:r>
              <a:rPr lang="en-US" dirty="0" err="1"/>
              <a:t>WinSCP</a:t>
            </a:r>
            <a:endParaRPr lang="en-US" dirty="0"/>
          </a:p>
          <a:p>
            <a:pPr fontAlgn="ctr"/>
            <a:r>
              <a:rPr lang="en-US" dirty="0" smtClean="0"/>
              <a:t>Putty</a:t>
            </a:r>
          </a:p>
          <a:p>
            <a:pPr fontAlgn="ctr"/>
            <a:r>
              <a:rPr lang="en-US" dirty="0" smtClean="0"/>
              <a:t>Screen and the –L 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Designed to </a:t>
            </a:r>
            <a:r>
              <a:rPr lang="en-US" dirty="0"/>
              <a:t>get </a:t>
            </a:r>
            <a:r>
              <a:rPr lang="en-US" dirty="0" smtClean="0"/>
              <a:t>your started with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Unix and compiling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Multi </a:t>
            </a:r>
            <a:r>
              <a:rPr lang="en-US" dirty="0"/>
              <a:t>file compiling that calls linker </a:t>
            </a:r>
            <a:r>
              <a:rPr lang="en-US" dirty="0" smtClean="0"/>
              <a:t>separately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stdin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 (AP </a:t>
            </a:r>
            <a:r>
              <a:rPr lang="en-US" dirty="0"/>
              <a:t>in Unix: Chap </a:t>
            </a:r>
            <a:r>
              <a:rPr lang="en-US" dirty="0" smtClean="0"/>
              <a:t>3.2/5.3)</a:t>
            </a:r>
          </a:p>
          <a:p>
            <a:pPr lvl="1"/>
            <a:r>
              <a:rPr lang="en-US" dirty="0" smtClean="0"/>
              <a:t>Understanding shells</a:t>
            </a:r>
          </a:p>
          <a:p>
            <a:pPr lvl="1"/>
            <a:r>
              <a:rPr lang="en-US" dirty="0" smtClean="0"/>
              <a:t>Shell Scripts that execute tasks</a:t>
            </a:r>
          </a:p>
          <a:p>
            <a:pPr lvl="1"/>
            <a:r>
              <a:rPr lang="en-US" dirty="0" smtClean="0"/>
              <a:t>Shell Scripts that redirect I/O </a:t>
            </a:r>
            <a:r>
              <a:rPr lang="en-US" dirty="0"/>
              <a:t>(Linux Essentials: Chap 10)</a:t>
            </a:r>
            <a:endParaRPr lang="en-US" dirty="0" smtClean="0"/>
          </a:p>
          <a:p>
            <a:pPr lvl="1"/>
            <a:r>
              <a:rPr lang="en-US" dirty="0" smtClean="0"/>
              <a:t>File Permissions on shells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/</a:t>
            </a:r>
            <a:r>
              <a:rPr lang="en-US" dirty="0" err="1" smtClean="0"/>
              <a:t>argv</a:t>
            </a:r>
            <a:r>
              <a:rPr lang="en-US" dirty="0" smtClean="0"/>
              <a:t> intro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to </a:t>
            </a:r>
            <a:r>
              <a:rPr lang="en-US" dirty="0"/>
              <a:t>get </a:t>
            </a:r>
            <a:r>
              <a:rPr lang="en-US" dirty="0" smtClean="0"/>
              <a:t>your started with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Unix </a:t>
            </a:r>
            <a:r>
              <a:rPr lang="en-US" dirty="0" smtClean="0"/>
              <a:t>commands (copying and </a:t>
            </a:r>
            <a:r>
              <a:rPr lang="en-US" dirty="0" err="1" smtClean="0"/>
              <a:t>untarring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Third Party Libraries</a:t>
            </a:r>
          </a:p>
          <a:p>
            <a:pPr lvl="2"/>
            <a:r>
              <a:rPr lang="en-US" dirty="0" smtClean="0"/>
              <a:t>Download programs from reputable internet sites</a:t>
            </a:r>
          </a:p>
          <a:p>
            <a:pPr lvl="2"/>
            <a:r>
              <a:rPr lang="en-US" dirty="0" err="1" smtClean="0"/>
              <a:t>untarring</a:t>
            </a:r>
            <a:r>
              <a:rPr lang="en-US" dirty="0" smtClean="0"/>
              <a:t> and installing</a:t>
            </a:r>
          </a:p>
          <a:p>
            <a:pPr lvl="2"/>
            <a:r>
              <a:rPr lang="en-US" dirty="0" smtClean="0"/>
              <a:t>Compiler option flags needed to use</a:t>
            </a:r>
          </a:p>
          <a:p>
            <a:pPr lvl="1"/>
            <a:r>
              <a:rPr lang="en-US" dirty="0" smtClean="0"/>
              <a:t>Command line parsing</a:t>
            </a:r>
          </a:p>
          <a:p>
            <a:pPr lvl="2"/>
            <a:r>
              <a:rPr lang="en-US" dirty="0" err="1" smtClean="0"/>
              <a:t>argc</a:t>
            </a:r>
            <a:r>
              <a:rPr lang="en-US" dirty="0" smtClean="0"/>
              <a:t> / </a:t>
            </a:r>
            <a:r>
              <a:rPr lang="en-US" dirty="0" err="1" smtClean="0"/>
              <a:t>argv</a:t>
            </a:r>
            <a:endParaRPr lang="en-US" dirty="0" smtClean="0"/>
          </a:p>
          <a:p>
            <a:pPr lvl="2"/>
            <a:r>
              <a:rPr lang="en-US" dirty="0" smtClean="0"/>
              <a:t>TCLAP</a:t>
            </a:r>
          </a:p>
          <a:p>
            <a:pPr lvl="1"/>
            <a:r>
              <a:rPr lang="en-US" dirty="0" smtClean="0"/>
              <a:t>C++ Standard Template Library</a:t>
            </a:r>
          </a:p>
          <a:p>
            <a:pPr lvl="2"/>
            <a:r>
              <a:rPr lang="en-US" dirty="0" smtClean="0"/>
              <a:t>what are templates</a:t>
            </a:r>
          </a:p>
          <a:p>
            <a:pPr lvl="2"/>
            <a:r>
              <a:rPr lang="en-US" dirty="0" smtClean="0"/>
              <a:t>Why do we need them</a:t>
            </a:r>
          </a:p>
          <a:p>
            <a:pPr lvl="2"/>
            <a:r>
              <a:rPr lang="en-US" dirty="0" smtClean="0"/>
              <a:t>How are they used</a:t>
            </a:r>
          </a:p>
          <a:p>
            <a:pPr lvl="1"/>
            <a:r>
              <a:rPr lang="en-US" dirty="0" smtClean="0"/>
              <a:t>C++ map class</a:t>
            </a:r>
          </a:p>
          <a:p>
            <a:pPr lvl="2"/>
            <a:r>
              <a:rPr lang="en-US" dirty="0"/>
              <a:t>What it is</a:t>
            </a:r>
          </a:p>
          <a:p>
            <a:pPr lvl="2"/>
            <a:r>
              <a:rPr lang="en-US" dirty="0"/>
              <a:t>How to use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“man </a:t>
            </a:r>
            <a:r>
              <a:rPr lang="en-US" dirty="0" err="1" smtClean="0"/>
              <a:t>chmod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chmod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changes the file mode bits of each given file according to mode, which can be either a symbolic </a:t>
            </a:r>
            <a:r>
              <a:rPr lang="en-US" dirty="0" smtClean="0"/>
              <a:t>representation </a:t>
            </a:r>
            <a:r>
              <a:rPr lang="en-US" dirty="0"/>
              <a:t>of changes to make, or an octal number representing the bit pattern for the new mode bits.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Unix permissions based on ownership: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Ex: </a:t>
            </a:r>
            <a:r>
              <a:rPr lang="en-US" dirty="0"/>
              <a:t>Every file in UNIX has an </a:t>
            </a:r>
            <a:r>
              <a:rPr lang="en-US" b="1" dirty="0"/>
              <a:t>owner user</a:t>
            </a:r>
            <a:r>
              <a:rPr lang="en-US" dirty="0"/>
              <a:t> and an </a:t>
            </a:r>
            <a:r>
              <a:rPr lang="en-US" b="1" dirty="0"/>
              <a:t>owner group</a:t>
            </a:r>
            <a:r>
              <a:rPr lang="en-US" dirty="0"/>
              <a:t>. So, for any file in the system, user 'nick' may have one of the following ownership relations: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nick </a:t>
            </a:r>
            <a:r>
              <a:rPr lang="en-US" b="1" dirty="0"/>
              <a:t>owns the file</a:t>
            </a:r>
            <a:r>
              <a:rPr lang="en-US" dirty="0"/>
              <a:t>, i.e. the file's owner is 'nick</a:t>
            </a:r>
            <a:r>
              <a:rPr lang="en-US" dirty="0" smtClean="0"/>
              <a:t>'. </a:t>
            </a:r>
          </a:p>
          <a:p>
            <a:pPr marL="857250" lvl="1" indent="-457200"/>
            <a:r>
              <a:rPr lang="en-US" dirty="0" smtClean="0"/>
              <a:t>nick </a:t>
            </a:r>
            <a:r>
              <a:rPr lang="en-US" dirty="0"/>
              <a:t>is </a:t>
            </a:r>
            <a:r>
              <a:rPr lang="en-US" b="1" dirty="0"/>
              <a:t>a member of the group that owns the file</a:t>
            </a:r>
            <a:r>
              <a:rPr lang="en-US" dirty="0"/>
              <a:t>, i.e. the file's owner group is '</a:t>
            </a:r>
            <a:r>
              <a:rPr lang="en-US" dirty="0" err="1"/>
              <a:t>perlfect</a:t>
            </a:r>
            <a:r>
              <a:rPr lang="en-US" dirty="0" smtClean="0"/>
              <a:t>'. </a:t>
            </a:r>
          </a:p>
          <a:p>
            <a:pPr marL="857250" lvl="1" indent="-457200"/>
            <a:r>
              <a:rPr lang="en-US" dirty="0" smtClean="0"/>
              <a:t>nick </a:t>
            </a:r>
            <a:r>
              <a:rPr lang="en-US" dirty="0"/>
              <a:t>is neither the owner, nor belonging to the group that owns the file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Available permissions:</a:t>
            </a:r>
            <a:endParaRPr lang="en-US" b="1" dirty="0"/>
          </a:p>
          <a:p>
            <a:pPr lvl="1"/>
            <a:r>
              <a:rPr lang="en-US" dirty="0"/>
              <a:t>r  read it</a:t>
            </a:r>
          </a:p>
          <a:p>
            <a:pPr lvl="1"/>
            <a:r>
              <a:rPr lang="en-US" dirty="0"/>
              <a:t>w write it (modify)</a:t>
            </a:r>
          </a:p>
          <a:p>
            <a:pPr lvl="1"/>
            <a:r>
              <a:rPr lang="en-US" dirty="0"/>
              <a:t>x  execute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Symbolic representation, we use</a:t>
            </a:r>
          </a:p>
          <a:p>
            <a:pPr lvl="1"/>
            <a:r>
              <a:rPr lang="en-US" dirty="0"/>
              <a:t>u </a:t>
            </a:r>
            <a:r>
              <a:rPr lang="en-US" dirty="0"/>
              <a:t>the owner user</a:t>
            </a:r>
          </a:p>
          <a:p>
            <a:pPr lvl="1"/>
            <a:r>
              <a:rPr lang="en-US" dirty="0"/>
              <a:t>g the owner group</a:t>
            </a:r>
          </a:p>
          <a:p>
            <a:pPr lvl="1"/>
            <a:r>
              <a:rPr lang="en-US" dirty="0"/>
              <a:t>o others (neither u, nor g)</a:t>
            </a:r>
          </a:p>
          <a:p>
            <a:pPr lvl="1"/>
            <a:r>
              <a:rPr lang="en-US" dirty="0"/>
              <a:t>a all users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total 137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Jul 13  2014 bin/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4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1024 May  8  2014 boot/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14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4140 Jan 13 16:00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118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Jan 13 16:00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3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Sep 25  2012 home/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 1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  33 Sep 25  2012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initrd.img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-&gt; /boot/initrd.img-3.2.0-29-generic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19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May 27  2014 lib/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 4096 Feb  2  2014 lib64/</a:t>
            </a:r>
          </a:p>
          <a:p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------   2 root </a:t>
            </a:r>
            <a:r>
              <a:rPr lang="en-US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16384 Sep 25  2012 </a:t>
            </a:r>
            <a:r>
              <a:rPr lang="en-US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endParaRPr lang="en-US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7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(d)(</a:t>
            </a:r>
            <a:r>
              <a:rPr lang="en-US" sz="2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2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)(r-x)(r-x)</a:t>
            </a:r>
            <a:endParaRPr lang="en-US" sz="2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5105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For Symbolic representation, we use</a:t>
            </a:r>
          </a:p>
          <a:p>
            <a:pPr lvl="1"/>
            <a:r>
              <a:rPr lang="en-US" dirty="0"/>
              <a:t>u </a:t>
            </a:r>
            <a:r>
              <a:rPr lang="en-US" dirty="0"/>
              <a:t>the owner user</a:t>
            </a:r>
          </a:p>
          <a:p>
            <a:pPr lvl="1"/>
            <a:r>
              <a:rPr lang="en-US" dirty="0"/>
              <a:t>g the owner group</a:t>
            </a:r>
          </a:p>
          <a:p>
            <a:pPr lvl="1"/>
            <a:r>
              <a:rPr lang="en-US" dirty="0"/>
              <a:t>o others (neither u, nor g)</a:t>
            </a:r>
          </a:p>
          <a:p>
            <a:pPr lvl="1"/>
            <a:r>
              <a:rPr lang="en-US" dirty="0"/>
              <a:t>a all users 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Format: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+x</a:t>
            </a:r>
            <a:r>
              <a:rPr lang="en-US" dirty="0" smtClean="0"/>
              <a:t> &lt;filename&gt;    (needed for scripts)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g+w</a:t>
            </a:r>
            <a:r>
              <a:rPr lang="en-US" dirty="0" smtClean="0"/>
              <a:t> &lt;filename&gt;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octal notation, we use</a:t>
            </a:r>
          </a:p>
          <a:p>
            <a:r>
              <a:rPr lang="en-US" dirty="0" smtClean="0"/>
              <a:t>triplets for each of u, g, o</a:t>
            </a:r>
          </a:p>
          <a:p>
            <a:r>
              <a:rPr lang="en-US" dirty="0" smtClean="0"/>
              <a:t>Each triplet is an octal based on bits set:</a:t>
            </a:r>
          </a:p>
          <a:p>
            <a:pPr marL="0" indent="0">
              <a:buNone/>
            </a:pPr>
            <a:endParaRPr lang="en-US" sz="3300" dirty="0" smtClean="0"/>
          </a:p>
          <a:p>
            <a:pPr marL="800100" lvl="2" indent="0">
              <a:buNone/>
            </a:pPr>
            <a:r>
              <a:rPr lang="en-US" sz="3300" dirty="0" smtClean="0"/>
              <a:t>Triplet for u: </a:t>
            </a:r>
            <a:r>
              <a:rPr lang="en-US" sz="3300" dirty="0" err="1" smtClean="0"/>
              <a:t>rwx</a:t>
            </a:r>
            <a:r>
              <a:rPr lang="en-US" sz="3300" dirty="0" smtClean="0"/>
              <a:t> =&gt; 4 + 2 + 1 = </a:t>
            </a:r>
            <a:r>
              <a:rPr lang="en-US" sz="3300" b="1" dirty="0" smtClean="0"/>
              <a:t>7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Triplet for g: r-x =&gt; 4 + 0 + 1 = </a:t>
            </a:r>
            <a:r>
              <a:rPr lang="en-US" sz="3300" b="1" dirty="0" smtClean="0"/>
              <a:t>5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Tripler for o: r-x =&gt; 4 + 0 + 1 = </a:t>
            </a:r>
            <a:r>
              <a:rPr lang="en-US" sz="3300" b="1" dirty="0" smtClean="0"/>
              <a:t>5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Which makes : 755 </a:t>
            </a:r>
            <a:endParaRPr lang="en-US" sz="33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57150" indent="0">
              <a:buNone/>
            </a:pPr>
            <a:r>
              <a:rPr lang="en-US" dirty="0"/>
              <a:t>Format: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smtClean="0"/>
              <a:t>700 </a:t>
            </a:r>
            <a:r>
              <a:rPr lang="en-US" dirty="0"/>
              <a:t>&lt;filename&gt;    (needed for scripts)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smtClean="0"/>
              <a:t>744 </a:t>
            </a:r>
            <a:r>
              <a:rPr lang="en-US" dirty="0"/>
              <a:t>&lt;filename</a:t>
            </a:r>
            <a:r>
              <a:rPr lang="en-US" dirty="0" smtClean="0"/>
              <a:t>&gt;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1 Review</a:t>
            </a:r>
          </a:p>
          <a:p>
            <a:pPr lvl="1"/>
            <a:r>
              <a:rPr lang="en-US" dirty="0" smtClean="0"/>
              <a:t>Anything covered in class or in notes</a:t>
            </a:r>
          </a:p>
          <a:p>
            <a:pPr lvl="1"/>
            <a:r>
              <a:rPr lang="en-US" dirty="0" smtClean="0"/>
              <a:t>Anything covered in Program 1</a:t>
            </a:r>
          </a:p>
          <a:p>
            <a:pPr lvl="1"/>
            <a:r>
              <a:rPr lang="en-US" dirty="0" smtClean="0"/>
              <a:t>Anything covered in Program 2</a:t>
            </a:r>
          </a:p>
          <a:p>
            <a:pPr lvl="1"/>
            <a:r>
              <a:rPr lang="en-US" dirty="0" smtClean="0"/>
              <a:t>Anything that was required to make program 1 or 2 happen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753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Objectives</vt:lpstr>
      <vt:lpstr>chmod</vt:lpstr>
      <vt:lpstr>Ownership</vt:lpstr>
      <vt:lpstr>Permissions</vt:lpstr>
      <vt:lpstr>chmod</vt:lpstr>
      <vt:lpstr>File Systems and Attributes</vt:lpstr>
      <vt:lpstr>Symbolic Notation</vt:lpstr>
      <vt:lpstr>Octal Notation</vt:lpstr>
      <vt:lpstr>Exam 1 Review</vt:lpstr>
      <vt:lpstr>Unix in General</vt:lpstr>
      <vt:lpstr>Editors</vt:lpstr>
      <vt:lpstr>Shells</vt:lpstr>
      <vt:lpstr>Scripts</vt:lpstr>
      <vt:lpstr>Compiling</vt:lpstr>
      <vt:lpstr>Misc</vt:lpstr>
      <vt:lpstr>Program 1 Objectives</vt:lpstr>
      <vt:lpstr>Program 2 Objectives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72</cp:revision>
  <dcterms:created xsi:type="dcterms:W3CDTF">2006-08-16T00:00:00Z</dcterms:created>
  <dcterms:modified xsi:type="dcterms:W3CDTF">2015-02-02T23:53:54Z</dcterms:modified>
</cp:coreProperties>
</file>