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4" r:id="rId2"/>
    <p:sldId id="336" r:id="rId3"/>
    <p:sldId id="337" r:id="rId4"/>
    <p:sldId id="338" r:id="rId5"/>
    <p:sldId id="339" r:id="rId6"/>
    <p:sldId id="340" r:id="rId7"/>
    <p:sldId id="34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60"/>
  </p:normalViewPr>
  <p:slideViewPr>
    <p:cSldViewPr>
      <p:cViewPr varScale="1">
        <p:scale>
          <a:sx n="110" d="100"/>
          <a:sy n="110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E6586F-FEE6-4F58-9985-02E423FC5BA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Syllabus has pointers to Youtube videos on Unix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s_Torvalds" TargetMode="External"/><Relationship Id="rId13" Type="http://schemas.openxmlformats.org/officeDocument/2006/relationships/hyperlink" Target="https://en.wikipedia.org/wiki/Node_(networking)" TargetMode="External"/><Relationship Id="rId3" Type="http://schemas.openxmlformats.org/officeDocument/2006/relationships/hyperlink" Target="https://en.wikipedia.org/wiki/Version_control_system" TargetMode="External"/><Relationship Id="rId7" Type="http://schemas.openxmlformats.org/officeDocument/2006/relationships/hyperlink" Target="https://en.wikipedia.org/wiki/Distributed_revision_control" TargetMode="External"/><Relationship Id="rId12" Type="http://schemas.openxmlformats.org/officeDocument/2006/relationships/hyperlink" Target="https://en.wikipedia.org/wiki/Directory_(computing)" TargetMode="External"/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development" TargetMode="External"/><Relationship Id="rId11" Type="http://schemas.openxmlformats.org/officeDocument/2006/relationships/hyperlink" Target="https://en.wikipedia.org/wiki/Client%E2%80%93server" TargetMode="External"/><Relationship Id="rId5" Type="http://schemas.openxmlformats.org/officeDocument/2006/relationships/hyperlink" Target="https://en.wikipedia.org/wiki/Source_code_management" TargetMode="External"/><Relationship Id="rId10" Type="http://schemas.openxmlformats.org/officeDocument/2006/relationships/hyperlink" Target="https://en.wikipedia.org/wiki/Junio_Hamano" TargetMode="External"/><Relationship Id="rId4" Type="http://schemas.openxmlformats.org/officeDocument/2006/relationships/hyperlink" Target="https://en.wikipedia.org/wiki/Computer_file" TargetMode="External"/><Relationship Id="rId9" Type="http://schemas.openxmlformats.org/officeDocument/2006/relationships/hyperlink" Target="https://en.wikipedia.org/wiki/Linux_kernel" TargetMode="External"/><Relationship Id="rId14" Type="http://schemas.openxmlformats.org/officeDocument/2006/relationships/hyperlink" Target="https://en.wikipedia.org/wiki/Repository_(version_control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ess_control" TargetMode="External"/><Relationship Id="rId13" Type="http://schemas.openxmlformats.org/officeDocument/2006/relationships/hyperlink" Target="https://en.wikipedia.org/wiki/Open-source" TargetMode="External"/><Relationship Id="rId3" Type="http://schemas.openxmlformats.org/officeDocument/2006/relationships/hyperlink" Target="https://en.wikipedia.org/wiki/Version_control" TargetMode="External"/><Relationship Id="rId7" Type="http://schemas.openxmlformats.org/officeDocument/2006/relationships/hyperlink" Target="https://en.wikipedia.org/wiki/Source_code_management" TargetMode="External"/><Relationship Id="rId12" Type="http://schemas.openxmlformats.org/officeDocument/2006/relationships/hyperlink" Target="https://en.wikipedia.org/wiki/Wiki" TargetMode="External"/><Relationship Id="rId2" Type="http://schemas.openxmlformats.org/officeDocument/2006/relationships/hyperlink" Target="https://en.wikipedia.org/wiki/Internet_hosting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tributed_version_control" TargetMode="External"/><Relationship Id="rId11" Type="http://schemas.openxmlformats.org/officeDocument/2006/relationships/hyperlink" Target="https://en.wikipedia.org/wiki/Task_management" TargetMode="External"/><Relationship Id="rId5" Type="http://schemas.openxmlformats.org/officeDocument/2006/relationships/hyperlink" Target="https://en.wikipedia.org/wiki/Source_code" TargetMode="External"/><Relationship Id="rId10" Type="http://schemas.openxmlformats.org/officeDocument/2006/relationships/hyperlink" Target="https://en.wikipedia.org/wiki/Software_feature" TargetMode="External"/><Relationship Id="rId4" Type="http://schemas.openxmlformats.org/officeDocument/2006/relationships/hyperlink" Target="https://en.wikipedia.org/wiki/Git" TargetMode="External"/><Relationship Id="rId9" Type="http://schemas.openxmlformats.org/officeDocument/2006/relationships/hyperlink" Target="https://en.wikipedia.org/wiki/Bug_tracking_system" TargetMode="External"/><Relationship Id="rId14" Type="http://schemas.openxmlformats.org/officeDocument/2006/relationships/hyperlink" Target="https://en.wikipedia.org/wiki/Repository_(version_control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pdallas/hw6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ctr">
              <a:buNone/>
            </a:pPr>
            <a:endParaRPr lang="en-US" dirty="0"/>
          </a:p>
          <a:p>
            <a:pPr marL="1543050" lvl="1" indent="-1143000" fontAlgn="ctr"/>
            <a:r>
              <a:rPr lang="en-US" sz="11400" b="1" dirty="0"/>
              <a:t>Git</a:t>
            </a:r>
          </a:p>
          <a:p>
            <a:pPr marL="1543050" lvl="1" indent="-1143000" fontAlgn="ctr"/>
            <a:r>
              <a:rPr lang="en-US" sz="11400" b="1" dirty="0"/>
              <a:t>Curses</a:t>
            </a:r>
          </a:p>
          <a:p>
            <a:pPr marL="0" indent="0" fontAlgn="ctr">
              <a:buNone/>
            </a:pPr>
            <a:endParaRPr lang="en-US" dirty="0"/>
          </a:p>
          <a:p>
            <a:pPr fontAlgn="ctr"/>
            <a:endParaRPr lang="en-US" dirty="0"/>
          </a:p>
          <a:p>
            <a:pPr marL="800100" lvl="2" indent="0" fontAlgn="ctr">
              <a:buNone/>
            </a:pPr>
            <a:endParaRPr lang="en-US" sz="4800" dirty="0"/>
          </a:p>
          <a:p>
            <a:pPr marL="800100" lvl="2" indent="0" fontAlgn="ctr">
              <a:buNone/>
            </a:pPr>
            <a:r>
              <a:rPr lang="en-US" sz="3200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https://en.wikipedia.org/wiki/Git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0102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Wikipedia</a:t>
            </a:r>
            <a:r>
              <a:rPr lang="fr-FR" sz="2800" dirty="0"/>
              <a:t>: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827F6-22A1-4AAC-9750-E8B1EB22B2F7}"/>
              </a:ext>
            </a:extLst>
          </p:cNvPr>
          <p:cNvSpPr/>
          <p:nvPr/>
        </p:nvSpPr>
        <p:spPr>
          <a:xfrm>
            <a:off x="533400" y="2076915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Git</a:t>
            </a:r>
            <a:r>
              <a:rPr lang="en-US" dirty="0"/>
              <a:t> (</a:t>
            </a:r>
            <a:r>
              <a:rPr lang="en-US" dirty="0">
                <a:hlinkClick r:id="rId2" tooltip="Help:IPA/English"/>
              </a:rPr>
              <a:t>/</a:t>
            </a:r>
            <a:r>
              <a:rPr lang="en-US" dirty="0" err="1">
                <a:hlinkClick r:id="rId2" tooltip="Help:IPA/English"/>
              </a:rPr>
              <a:t>ɡɪt</a:t>
            </a:r>
            <a:r>
              <a:rPr lang="en-US" dirty="0">
                <a:hlinkClick r:id="rId2" tooltip="Help:IPA/English"/>
              </a:rPr>
              <a:t>/</a:t>
            </a:r>
            <a:r>
              <a:rPr lang="en-US" dirty="0"/>
              <a:t>) is a </a:t>
            </a:r>
            <a:r>
              <a:rPr lang="en-US" dirty="0">
                <a:hlinkClick r:id="rId3" tooltip="Version control system"/>
              </a:rPr>
              <a:t>version control system</a:t>
            </a:r>
            <a:r>
              <a:rPr lang="en-US" dirty="0"/>
              <a:t> for tracking changes in </a:t>
            </a:r>
            <a:r>
              <a:rPr lang="en-US" dirty="0">
                <a:hlinkClick r:id="rId4" tooltip="Computer file"/>
              </a:rPr>
              <a:t>computer files</a:t>
            </a:r>
            <a:r>
              <a:rPr lang="en-US" dirty="0"/>
              <a:t> and coordinating work on those files among multiple people. It is primarily used for </a:t>
            </a:r>
            <a:r>
              <a:rPr lang="en-US" dirty="0">
                <a:hlinkClick r:id="rId5" tooltip="Source code management"/>
              </a:rPr>
              <a:t>source code management</a:t>
            </a:r>
            <a:r>
              <a:rPr lang="en-US" dirty="0"/>
              <a:t> in </a:t>
            </a:r>
            <a:r>
              <a:rPr lang="en-US" dirty="0">
                <a:hlinkClick r:id="rId6" tooltip="Software development"/>
              </a:rPr>
              <a:t>software development</a:t>
            </a:r>
            <a:r>
              <a:rPr lang="en-US" dirty="0"/>
              <a:t>, but it can be used to keep track of changes in any set of files. As a </a:t>
            </a:r>
            <a:r>
              <a:rPr lang="en-US" dirty="0">
                <a:hlinkClick r:id="rId7" tooltip="Distributed revision control"/>
              </a:rPr>
              <a:t>distributed revision control</a:t>
            </a:r>
            <a:r>
              <a:rPr lang="en-US" dirty="0"/>
              <a:t> system it is aimed at speed, data integrity, and support for distributed, non-linear workflows.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Git was created by </a:t>
            </a:r>
            <a:r>
              <a:rPr lang="en-US" dirty="0">
                <a:hlinkClick r:id="rId8" tooltip="Linus Torvalds"/>
              </a:rPr>
              <a:t>Linus Torvalds</a:t>
            </a:r>
            <a:r>
              <a:rPr lang="en-US" dirty="0"/>
              <a:t> in 2005 for development of the </a:t>
            </a:r>
            <a:r>
              <a:rPr lang="en-US" dirty="0">
                <a:hlinkClick r:id="rId9" tooltip="Linux kernel"/>
              </a:rPr>
              <a:t>Linux kernel</a:t>
            </a:r>
            <a:r>
              <a:rPr lang="en-US" dirty="0"/>
              <a:t>, with other kernel developers contributing to its initial development. Its current maintainer since 2005 is </a:t>
            </a:r>
            <a:r>
              <a:rPr lang="en-US" dirty="0" err="1">
                <a:hlinkClick r:id="rId10" tooltip="Junio Hamano"/>
              </a:rPr>
              <a:t>Junio</a:t>
            </a:r>
            <a:r>
              <a:rPr lang="en-US" dirty="0">
                <a:hlinkClick r:id="rId10" tooltip="Junio Hamano"/>
              </a:rPr>
              <a:t> Hamano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with most other distributed version control systems, and unlike most </a:t>
            </a:r>
            <a:r>
              <a:rPr lang="en-US" dirty="0">
                <a:hlinkClick r:id="rId11" tooltip="Client–server"/>
              </a:rPr>
              <a:t>client–server</a:t>
            </a:r>
            <a:r>
              <a:rPr lang="en-US" dirty="0"/>
              <a:t> systems, every Git </a:t>
            </a:r>
            <a:r>
              <a:rPr lang="en-US" dirty="0">
                <a:hlinkClick r:id="rId12" tooltip="Directory (computing)"/>
              </a:rPr>
              <a:t>directory</a:t>
            </a:r>
            <a:r>
              <a:rPr lang="en-US" dirty="0"/>
              <a:t> on every </a:t>
            </a:r>
            <a:r>
              <a:rPr lang="en-US" dirty="0">
                <a:hlinkClick r:id="rId13" tooltip="Node (networking)"/>
              </a:rPr>
              <a:t>computer</a:t>
            </a:r>
            <a:r>
              <a:rPr lang="en-US" dirty="0"/>
              <a:t> is a full-fledged </a:t>
            </a:r>
            <a:r>
              <a:rPr lang="en-US" dirty="0">
                <a:hlinkClick r:id="rId14" tooltip="Repository (version control)"/>
              </a:rPr>
              <a:t>repository</a:t>
            </a:r>
            <a:r>
              <a:rPr lang="en-US" dirty="0"/>
              <a:t> with complete history and full version tracking abilities, independent of network access or a central server.</a:t>
            </a:r>
            <a:r>
              <a:rPr lang="en-US" baseline="30000" dirty="0"/>
              <a:t>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https://en.wikipedia.org/wiki/GitHub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0102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Wikipedia</a:t>
            </a:r>
            <a:r>
              <a:rPr lang="fr-FR" sz="2800" dirty="0"/>
              <a:t>: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827F6-22A1-4AAC-9750-E8B1EB22B2F7}"/>
              </a:ext>
            </a:extLst>
          </p:cNvPr>
          <p:cNvSpPr/>
          <p:nvPr/>
        </p:nvSpPr>
        <p:spPr>
          <a:xfrm>
            <a:off x="533400" y="2076915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 (originally known as </a:t>
            </a:r>
            <a:r>
              <a:rPr lang="en-US" b="1" dirty="0"/>
              <a:t>Logical Awesome LLC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is a web-based </a:t>
            </a:r>
            <a:r>
              <a:rPr lang="en-US" dirty="0">
                <a:hlinkClick r:id="rId2" tooltip="Internet hosting service"/>
              </a:rPr>
              <a:t>hosting service</a:t>
            </a:r>
            <a:r>
              <a:rPr lang="en-US" dirty="0"/>
              <a:t> for </a:t>
            </a:r>
            <a:r>
              <a:rPr lang="en-US" dirty="0">
                <a:hlinkClick r:id="rId3" tooltip="Version control"/>
              </a:rPr>
              <a:t>version control</a:t>
            </a:r>
            <a:r>
              <a:rPr lang="en-US" dirty="0"/>
              <a:t> using </a:t>
            </a:r>
            <a:r>
              <a:rPr lang="en-US" dirty="0">
                <a:hlinkClick r:id="rId4" tooltip="Git"/>
              </a:rPr>
              <a:t>git</a:t>
            </a:r>
            <a:r>
              <a:rPr lang="en-US" dirty="0"/>
              <a:t>. It is mostly used for </a:t>
            </a:r>
            <a:r>
              <a:rPr lang="en-US" dirty="0">
                <a:hlinkClick r:id="rId5" tooltip="Source code"/>
              </a:rPr>
              <a:t>computer code</a:t>
            </a:r>
            <a:r>
              <a:rPr lang="en-US" dirty="0"/>
              <a:t>. It offers all of the </a:t>
            </a:r>
            <a:r>
              <a:rPr lang="en-US" dirty="0">
                <a:hlinkClick r:id="rId6" tooltip="Distributed version control"/>
              </a:rPr>
              <a:t>distributed version control</a:t>
            </a:r>
            <a:r>
              <a:rPr lang="en-US" dirty="0"/>
              <a:t> and </a:t>
            </a:r>
            <a:r>
              <a:rPr lang="en-US" dirty="0">
                <a:hlinkClick r:id="rId7" tooltip="Source code management"/>
              </a:rPr>
              <a:t>source code management</a:t>
            </a:r>
            <a:r>
              <a:rPr lang="en-US" dirty="0"/>
              <a:t> (SCM) functionality of Git as well as adding its own features. It provides </a:t>
            </a:r>
            <a:r>
              <a:rPr lang="en-US" dirty="0">
                <a:hlinkClick r:id="rId8" tooltip="Access control"/>
              </a:rPr>
              <a:t>access control</a:t>
            </a:r>
            <a:r>
              <a:rPr lang="en-US" dirty="0"/>
              <a:t> and several collaboration features such as </a:t>
            </a:r>
            <a:r>
              <a:rPr lang="en-US" dirty="0">
                <a:hlinkClick r:id="rId9" tooltip="Bug tracking system"/>
              </a:rPr>
              <a:t>bug tracking</a:t>
            </a:r>
            <a:r>
              <a:rPr lang="en-US" dirty="0"/>
              <a:t>, </a:t>
            </a:r>
            <a:r>
              <a:rPr lang="en-US" dirty="0">
                <a:hlinkClick r:id="rId10" tooltip="Software feature"/>
              </a:rPr>
              <a:t>feature requests</a:t>
            </a:r>
            <a:r>
              <a:rPr lang="en-US" dirty="0"/>
              <a:t>, </a:t>
            </a:r>
            <a:r>
              <a:rPr lang="en-US" dirty="0">
                <a:hlinkClick r:id="rId11" tooltip="Task management"/>
              </a:rPr>
              <a:t>task management</a:t>
            </a:r>
            <a:r>
              <a:rPr lang="en-US" dirty="0"/>
              <a:t>, and </a:t>
            </a:r>
            <a:r>
              <a:rPr lang="en-US" dirty="0">
                <a:hlinkClick r:id="rId12" tooltip="Wiki"/>
              </a:rPr>
              <a:t>wikis</a:t>
            </a:r>
            <a:r>
              <a:rPr lang="en-US" dirty="0"/>
              <a:t> for every project.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GitHub offers plans for both private repositories and free accounts which are commonly used to host </a:t>
            </a:r>
            <a:r>
              <a:rPr lang="en-US" dirty="0">
                <a:hlinkClick r:id="rId13" tooltip="Open-source"/>
              </a:rPr>
              <a:t>open-source</a:t>
            </a:r>
            <a:r>
              <a:rPr lang="en-US" dirty="0"/>
              <a:t> software projects. As of April 2017, GitHub reports having almost 20 million users and 57 million </a:t>
            </a:r>
            <a:r>
              <a:rPr lang="en-US" dirty="0">
                <a:hlinkClick r:id="rId14" tooltip="Repository (version control)"/>
              </a:rPr>
              <a:t>repositories</a:t>
            </a:r>
            <a:r>
              <a:rPr lang="en-US" dirty="0"/>
              <a:t>, making it the largest host of </a:t>
            </a:r>
            <a:r>
              <a:rPr lang="en-US" dirty="0">
                <a:hlinkClick r:id="rId5" tooltip="Source code"/>
              </a:rPr>
              <a:t>source code</a:t>
            </a:r>
            <a:r>
              <a:rPr lang="en-US" dirty="0"/>
              <a:t>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9282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548" y="1676400"/>
            <a:ext cx="78769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800" dirty="0"/>
              <a:t>For </a:t>
            </a:r>
            <a:r>
              <a:rPr lang="fr-FR" sz="2800" dirty="0" err="1"/>
              <a:t>this</a:t>
            </a:r>
            <a:r>
              <a:rPr lang="fr-FR" sz="2800" dirty="0"/>
              <a:t> course (</a:t>
            </a:r>
            <a:r>
              <a:rPr lang="fr-FR" sz="2800" dirty="0" err="1"/>
              <a:t>specifically</a:t>
            </a:r>
            <a:r>
              <a:rPr lang="fr-FR" sz="2800" dirty="0"/>
              <a:t> for Homework 6),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utilizing</a:t>
            </a:r>
            <a:r>
              <a:rPr lang="fr-FR" sz="2800" dirty="0"/>
              <a:t> GitHub.  You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 </a:t>
            </a:r>
            <a:r>
              <a:rPr lang="fr-FR" sz="2800" dirty="0" err="1"/>
              <a:t>learn</a:t>
            </a:r>
            <a:r>
              <a:rPr lang="fr-FR" sz="2800" dirty="0"/>
              <a:t> how to use </a:t>
            </a:r>
            <a:r>
              <a:rPr lang="fr-FR" sz="2800" dirty="0" err="1"/>
              <a:t>Github</a:t>
            </a:r>
            <a:r>
              <a:rPr lang="fr-FR" sz="2800" dirty="0"/>
              <a:t> via the web interface. To do </a:t>
            </a:r>
            <a:r>
              <a:rPr lang="fr-FR" sz="2800" dirty="0" err="1"/>
              <a:t>this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fr-FR" sz="2400" dirty="0" err="1"/>
              <a:t>Register</a:t>
            </a:r>
            <a:r>
              <a:rPr lang="fr-FR" sz="2400" dirty="0"/>
              <a:t> for a free </a:t>
            </a:r>
            <a:r>
              <a:rPr lang="fr-FR" sz="2400" dirty="0" err="1"/>
              <a:t>account</a:t>
            </a:r>
            <a:r>
              <a:rPr lang="fr-FR" sz="2400" dirty="0"/>
              <a:t> </a:t>
            </a:r>
            <a:r>
              <a:rPr lang="fr-FR" sz="2400" dirty="0" err="1"/>
              <a:t>here</a:t>
            </a:r>
            <a:r>
              <a:rPr lang="fr-FR" sz="2400" dirty="0"/>
              <a:t>:</a:t>
            </a:r>
          </a:p>
          <a:p>
            <a:pPr lvl="1" fontAlgn="base"/>
            <a:r>
              <a:rPr lang="fr-FR" sz="2400" dirty="0"/>
              <a:t>	</a:t>
            </a:r>
            <a:r>
              <a:rPr lang="en-US" sz="2400" dirty="0"/>
              <a:t>   </a:t>
            </a:r>
            <a:r>
              <a:rPr lang="en-US" dirty="0">
                <a:hlinkClick r:id="rId2"/>
              </a:rPr>
              <a:t>https://github.com/join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sz="2400" dirty="0"/>
              <a:t>Work with the Hello-World Project to learn the basics:</a:t>
            </a:r>
          </a:p>
          <a:p>
            <a:pPr lvl="1" fontAlgn="base"/>
            <a:endParaRPr lang="en-US" dirty="0"/>
          </a:p>
          <a:p>
            <a:pPr lvl="2" fontAlgn="base"/>
            <a:r>
              <a:rPr lang="en-US" dirty="0">
                <a:hlinkClick r:id="rId3"/>
              </a:rPr>
              <a:t>https://guides.github.com/activities/hello-world/</a:t>
            </a:r>
            <a:endParaRPr lang="en-US" dirty="0"/>
          </a:p>
          <a:p>
            <a:pPr lvl="2" fontAlgn="base"/>
            <a:endParaRPr lang="en-US" dirty="0"/>
          </a:p>
          <a:p>
            <a:pPr marL="800100" lvl="1" indent="-342900" fontAlgn="base">
              <a:buFont typeface="+mj-lt"/>
              <a:buAutoNum type="arabicPeriod"/>
            </a:pPr>
            <a:endParaRPr lang="en-US" dirty="0"/>
          </a:p>
          <a:p>
            <a:pPr lvl="2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377" y="1752600"/>
            <a:ext cx="83580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Set up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config --global user.name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yourGitHubLoginID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config --global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"your Email Address"</a:t>
            </a: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config --global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core.askpass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Clone your project to Linux</a:t>
            </a:r>
          </a:p>
          <a:p>
            <a:pPr algn="ctr" fontAlgn="base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(Note: Get  your URL From the Web interface)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https://github.com/sjpdallas/hw6.git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Switch to your working Version</a:t>
            </a:r>
          </a:p>
          <a:p>
            <a:pPr algn="ctr" fontAlgn="base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(Note: Must cd to clone directory first)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checkout working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377" y="1752600"/>
            <a:ext cx="835805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Save your work locally as a commit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commit -m "Comment for this commit"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Push your work to GitHub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Merge your changes to the Master Branch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commit -a</a:t>
            </a: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checkout master</a:t>
            </a: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merge working</a:t>
            </a:r>
          </a:p>
          <a:p>
            <a:pPr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checkout working</a:t>
            </a: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8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0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377" y="1752600"/>
            <a:ext cx="83580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i="1" dirty="0">
                <a:latin typeface="Consolas" panose="020B0609020204030204" pitchFamily="49" charset="0"/>
                <a:cs typeface="Consolas" panose="020B0609020204030204" pitchFamily="49" charset="0"/>
              </a:rPr>
              <a:t>Work through the CDK Example Code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28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1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453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Lecture Objectives</vt:lpstr>
      <vt:lpstr>Git</vt:lpstr>
      <vt:lpstr>Github</vt:lpstr>
      <vt:lpstr>Github</vt:lpstr>
      <vt:lpstr>Github and Linux</vt:lpstr>
      <vt:lpstr>Github and Linux</vt:lpstr>
      <vt:lpstr>CDK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Perkins, Stephen</cp:lastModifiedBy>
  <cp:revision>199</cp:revision>
  <cp:lastPrinted>2015-03-30T17:15:42Z</cp:lastPrinted>
  <dcterms:created xsi:type="dcterms:W3CDTF">2006-08-16T00:00:00Z</dcterms:created>
  <dcterms:modified xsi:type="dcterms:W3CDTF">2018-04-17T14:43:02Z</dcterms:modified>
</cp:coreProperties>
</file>