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327" r:id="rId3"/>
    <p:sldId id="300" r:id="rId4"/>
    <p:sldId id="288" r:id="rId5"/>
    <p:sldId id="318" r:id="rId6"/>
    <p:sldId id="317" r:id="rId7"/>
    <p:sldId id="316" r:id="rId8"/>
    <p:sldId id="311" r:id="rId9"/>
    <p:sldId id="319" r:id="rId10"/>
    <p:sldId id="322" r:id="rId11"/>
    <p:sldId id="320" r:id="rId12"/>
    <p:sldId id="324" r:id="rId13"/>
    <p:sldId id="321" r:id="rId14"/>
    <p:sldId id="323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4660"/>
  </p:normalViewPr>
  <p:slideViewPr>
    <p:cSldViewPr>
      <p:cViewPr varScale="1">
        <p:scale>
          <a:sx n="69" d="100"/>
          <a:sy n="69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.utdallas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Evaluations</a:t>
            </a:r>
          </a:p>
          <a:p>
            <a:r>
              <a:rPr lang="en-US" dirty="0" smtClean="0"/>
              <a:t>Exam </a:t>
            </a:r>
            <a:r>
              <a:rPr lang="en-US" dirty="0" smtClean="0"/>
              <a:t>3 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system/</a:t>
            </a:r>
            <a:r>
              <a:rPr lang="en-US" dirty="0" err="1" smtClean="0"/>
              <a:t>popen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lvl="1"/>
            <a:r>
              <a:rPr lang="en-US" dirty="0" smtClean="0"/>
              <a:t>The difference between them</a:t>
            </a:r>
          </a:p>
          <a:p>
            <a:pPr lvl="1"/>
            <a:r>
              <a:rPr lang="en-US" dirty="0" smtClean="0"/>
              <a:t>How to get results from the command line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marL="857250" lvl="1" indent="-457200"/>
            <a:r>
              <a:rPr lang="en-US" dirty="0" smtClean="0"/>
              <a:t>What are signals?</a:t>
            </a:r>
          </a:p>
          <a:p>
            <a:pPr marL="857250" lvl="1" indent="-457200"/>
            <a:r>
              <a:rPr lang="en-US" dirty="0" smtClean="0"/>
              <a:t>How do you send signals?</a:t>
            </a:r>
          </a:p>
          <a:p>
            <a:pPr marL="857250" lvl="1" indent="-457200"/>
            <a:r>
              <a:rPr lang="en-US" dirty="0" smtClean="0"/>
              <a:t>How do you intercept signals and handle them in code?</a:t>
            </a:r>
          </a:p>
          <a:p>
            <a:pPr marL="857250" lvl="1" indent="-457200"/>
            <a:r>
              <a:rPr lang="en-US" dirty="0" smtClean="0"/>
              <a:t>What signals cannot be intercepted?</a:t>
            </a:r>
          </a:p>
          <a:p>
            <a:pPr marL="857250" lvl="1" indent="-457200"/>
            <a:r>
              <a:rPr lang="en-US" dirty="0" smtClean="0"/>
              <a:t>How are signals useful if you are writing daemons?</a:t>
            </a:r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marL="857250" lvl="1" indent="-457200"/>
            <a:r>
              <a:rPr lang="en-US" dirty="0" smtClean="0"/>
              <a:t>What they are</a:t>
            </a:r>
          </a:p>
          <a:p>
            <a:pPr marL="857250" lvl="1" indent="-457200"/>
            <a:r>
              <a:rPr lang="en-US" dirty="0" smtClean="0"/>
              <a:t>How they work</a:t>
            </a:r>
          </a:p>
          <a:p>
            <a:pPr marL="857250" lvl="1" indent="-457200"/>
            <a:r>
              <a:rPr lang="en-US" dirty="0" smtClean="0"/>
              <a:t>Make sure you understand they are unidirectional.</a:t>
            </a:r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marL="857250" lvl="1" indent="-457200"/>
            <a:r>
              <a:rPr lang="en-US" dirty="0" smtClean="0"/>
              <a:t>What is the traditional format of CONF files</a:t>
            </a:r>
          </a:p>
          <a:p>
            <a:pPr marL="857250" lvl="1" indent="-457200"/>
            <a:r>
              <a:rPr lang="en-US" dirty="0" smtClean="0"/>
              <a:t>Why are these files useful?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Bitfields</a:t>
            </a:r>
            <a:r>
              <a:rPr lang="en-US" dirty="0" smtClean="0"/>
              <a:t> / Flags/ Masks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marL="857250" lvl="1" indent="-457200"/>
            <a:r>
              <a:rPr lang="en-US" dirty="0" smtClean="0"/>
              <a:t>Create flags</a:t>
            </a:r>
          </a:p>
          <a:p>
            <a:pPr marL="857250" lvl="1" indent="-457200"/>
            <a:r>
              <a:rPr lang="en-US" dirty="0" smtClean="0"/>
              <a:t>Build masks</a:t>
            </a:r>
          </a:p>
          <a:p>
            <a:pPr marL="857250" lvl="1" indent="-457200"/>
            <a:r>
              <a:rPr lang="en-US" dirty="0" smtClean="0"/>
              <a:t>Apply masks to fields:</a:t>
            </a:r>
          </a:p>
          <a:p>
            <a:pPr marL="1257300" lvl="2" indent="-457200"/>
            <a:r>
              <a:rPr lang="en-US" dirty="0" smtClean="0"/>
              <a:t>Set bits to 1</a:t>
            </a:r>
          </a:p>
          <a:p>
            <a:pPr marL="1257300" lvl="2" indent="-457200"/>
            <a:r>
              <a:rPr lang="en-US" dirty="0" smtClean="0"/>
              <a:t>Set bits to 0</a:t>
            </a:r>
          </a:p>
          <a:p>
            <a:pPr marL="1257300" lvl="2" indent="-457200"/>
            <a:r>
              <a:rPr lang="en-US" dirty="0" smtClean="0"/>
              <a:t>Toggle bits</a:t>
            </a:r>
          </a:p>
          <a:p>
            <a:pPr marL="1257300" lvl="2" indent="-457200"/>
            <a:r>
              <a:rPr lang="en-US" dirty="0" smtClean="0"/>
              <a:t>Read bits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marL="857250" lvl="1" indent="-457200"/>
            <a:r>
              <a:rPr lang="en-US" dirty="0" err="1" smtClean="0"/>
              <a:t>Ios</a:t>
            </a:r>
            <a:r>
              <a:rPr lang="en-US" dirty="0" smtClean="0"/>
              <a:t>::binary</a:t>
            </a:r>
          </a:p>
          <a:p>
            <a:pPr marL="857250" lvl="1" indent="-457200"/>
            <a:r>
              <a:rPr lang="en-US" dirty="0" smtClean="0"/>
              <a:t>Reading and writing binary files</a:t>
            </a:r>
          </a:p>
          <a:p>
            <a:pPr marL="857250" lvl="1" indent="-457200"/>
            <a:r>
              <a:rPr lang="en-US" dirty="0" err="1" smtClean="0"/>
              <a:t>Hexdump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strings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sz="2400" b="1" dirty="0" smtClean="0"/>
              <a:t>Timeout for the </a:t>
            </a:r>
            <a:r>
              <a:rPr lang="en-US" sz="2400" b="1" dirty="0" smtClean="0">
                <a:solidFill>
                  <a:srgbClr val="0033CC"/>
                </a:solidFill>
              </a:rPr>
              <a:t>ANONYMOUS</a:t>
            </a:r>
            <a:r>
              <a:rPr lang="en-US" sz="2400" b="1" dirty="0" smtClean="0"/>
              <a:t> Course Evaluation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Please get out your device and connect to the internet.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Go to </a:t>
            </a:r>
            <a:r>
              <a:rPr lang="en-US" sz="2800" dirty="0" smtClean="0">
                <a:hlinkClick r:id="rId2"/>
              </a:rPr>
              <a:t>https://eval.utdallas.edu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dirty="0" smtClean="0"/>
              <a:t>Click on the green </a:t>
            </a:r>
            <a:r>
              <a:rPr lang="en-US" sz="2800" b="1" i="1" dirty="0"/>
              <a:t>Login to Evaluate Your </a:t>
            </a:r>
            <a:r>
              <a:rPr lang="en-US" sz="2800" b="1" i="1" dirty="0" smtClean="0"/>
              <a:t>Classes </a:t>
            </a:r>
            <a:r>
              <a:rPr lang="en-US" sz="2800" dirty="0" smtClean="0"/>
              <a:t>button.</a:t>
            </a:r>
          </a:p>
          <a:p>
            <a:pPr marL="0" indent="0">
              <a:buNone/>
            </a:pPr>
            <a:r>
              <a:rPr lang="en-US" sz="2800" dirty="0" smtClean="0"/>
              <a:t>Enter our class prefix, number, and section, then select </a:t>
            </a:r>
            <a:r>
              <a:rPr lang="en-US" sz="2800" b="1" i="1" dirty="0" smtClean="0"/>
              <a:t>Start Evaluation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 will step out for </a:t>
            </a:r>
            <a:r>
              <a:rPr lang="en-US" sz="2000" b="1" dirty="0" smtClean="0">
                <a:solidFill>
                  <a:srgbClr val="0033CC"/>
                </a:solidFill>
              </a:rPr>
              <a:t>15 </a:t>
            </a:r>
            <a:r>
              <a:rPr lang="en-US" sz="2000" b="1" dirty="0">
                <a:solidFill>
                  <a:srgbClr val="0033CC"/>
                </a:solidFill>
              </a:rPr>
              <a:t>minutes </a:t>
            </a:r>
            <a:r>
              <a:rPr lang="en-US" sz="2000" dirty="0" smtClean="0"/>
              <a:t>while you do this, and </a:t>
            </a:r>
            <a:r>
              <a:rPr lang="en-US" sz="2000" dirty="0"/>
              <a:t>then we will resume class.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 do not have a device you can go online and fill out the evaluation at a later time.</a:t>
            </a:r>
          </a:p>
          <a:p>
            <a:pPr marL="0" indent="0">
              <a:buNone/>
            </a:pPr>
            <a:endParaRPr lang="en-US" sz="2000" dirty="0"/>
          </a:p>
          <a:p>
            <a:pPr marL="625475" indent="-625475">
              <a:buNone/>
            </a:pPr>
            <a:r>
              <a:rPr lang="en-US" sz="2000" dirty="0" smtClean="0"/>
              <a:t>Note: Students who have completed ALL of their course evaluations will be given priority access to grades via </a:t>
            </a:r>
            <a:r>
              <a:rPr lang="en-US" sz="2000" b="1" dirty="0" err="1" smtClean="0"/>
              <a:t>CourseBook</a:t>
            </a:r>
            <a:r>
              <a:rPr lang="en-US" sz="2000" dirty="0" smtClean="0"/>
              <a:t> BEFORE they are </a:t>
            </a:r>
            <a:r>
              <a:rPr lang="en-US" sz="2000" smtClean="0"/>
              <a:t>available in </a:t>
            </a:r>
            <a:r>
              <a:rPr lang="en-US" sz="2000" dirty="0" smtClean="0"/>
              <a:t>Galaxy.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7DA3-0ED8-416D-AA41-DFF32D5F96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3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3 is cumulative and covers: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/>
              <a:t>covered in Exam </a:t>
            </a:r>
            <a:r>
              <a:rPr lang="en-US" dirty="0" smtClean="0"/>
              <a:t>1 (</a:t>
            </a:r>
            <a:r>
              <a:rPr lang="en-US" dirty="0" smtClean="0">
                <a:solidFill>
                  <a:srgbClr val="FF0000"/>
                </a:solidFill>
              </a:rPr>
              <a:t>See Exam 1 Review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Anything covered in Exam 2 (</a:t>
            </a:r>
            <a:r>
              <a:rPr lang="en-US" dirty="0">
                <a:solidFill>
                  <a:srgbClr val="FF0000"/>
                </a:solidFill>
              </a:rPr>
              <a:t>See Exam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Anything covered in class or in notes</a:t>
            </a:r>
          </a:p>
          <a:p>
            <a:pPr lvl="1"/>
            <a:r>
              <a:rPr lang="en-US" dirty="0"/>
              <a:t>Anything covered in Program 1-6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There will be questions on there from Exam 1 and Exam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UNIX History</a:t>
            </a:r>
          </a:p>
          <a:p>
            <a:r>
              <a:rPr lang="en-US" dirty="0" smtClean="0"/>
              <a:t>Various Shells</a:t>
            </a:r>
          </a:p>
          <a:p>
            <a:r>
              <a:rPr lang="en-US" dirty="0" smtClean="0"/>
              <a:t>Common Commands</a:t>
            </a:r>
          </a:p>
          <a:p>
            <a:r>
              <a:rPr lang="en-US" dirty="0" smtClean="0"/>
              <a:t>The Man Pages</a:t>
            </a:r>
          </a:p>
          <a:p>
            <a:r>
              <a:rPr lang="en-US" dirty="0" err="1" smtClean="0"/>
              <a:t>Filesystems</a:t>
            </a:r>
            <a:endParaRPr lang="en-US" dirty="0" smtClean="0"/>
          </a:p>
          <a:p>
            <a:r>
              <a:rPr lang="en-US" dirty="0" smtClean="0"/>
              <a:t>ownership/Permissions</a:t>
            </a:r>
          </a:p>
          <a:p>
            <a:r>
              <a:rPr lang="en-US" dirty="0" smtClean="0"/>
              <a:t>vi/</a:t>
            </a:r>
            <a:r>
              <a:rPr lang="en-US" dirty="0" err="1" smtClean="0"/>
              <a:t>Emacs</a:t>
            </a:r>
            <a:r>
              <a:rPr lang="en-US" dirty="0" smtClean="0"/>
              <a:t> Editors</a:t>
            </a:r>
          </a:p>
          <a:p>
            <a:r>
              <a:rPr lang="en-US" dirty="0" smtClean="0"/>
              <a:t>Environment Variables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676399"/>
            <a:ext cx="396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I/O Redirection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Creating shell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Running shell scripts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Compiling in 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tarballs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Interacting with the command line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stdin</a:t>
            </a:r>
            <a:r>
              <a:rPr lang="en-US" sz="3200" dirty="0" smtClean="0"/>
              <a:t>/</a:t>
            </a:r>
            <a:r>
              <a:rPr lang="en-US" sz="3200" dirty="0" err="1" smtClean="0"/>
              <a:t>stdout</a:t>
            </a:r>
            <a:r>
              <a:rPr lang="en-US" sz="3200" dirty="0" smtClean="0"/>
              <a:t>/</a:t>
            </a:r>
            <a:r>
              <a:rPr lang="en-US" sz="3200" dirty="0" err="1" smtClean="0"/>
              <a:t>stderr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99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Awk</a:t>
            </a:r>
            <a:r>
              <a:rPr lang="en-US" dirty="0" smtClean="0"/>
              <a:t>/</a:t>
            </a:r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smtClean="0"/>
              <a:t>SCM/</a:t>
            </a:r>
            <a:r>
              <a:rPr lang="en-US" dirty="0" err="1" smtClean="0"/>
              <a:t>Autoconf</a:t>
            </a:r>
            <a:endParaRPr lang="en-US" dirty="0" smtClean="0"/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Lexical Analysis</a:t>
            </a:r>
          </a:p>
          <a:p>
            <a:r>
              <a:rPr lang="en-US" dirty="0" smtClean="0"/>
              <a:t>Lex</a:t>
            </a:r>
          </a:p>
          <a:p>
            <a:r>
              <a:rPr lang="en-US" dirty="0" smtClean="0"/>
              <a:t>Grammars</a:t>
            </a:r>
          </a:p>
          <a:p>
            <a:r>
              <a:rPr lang="en-US" dirty="0" smtClean="0"/>
              <a:t>Bison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smtClean="0"/>
              <a:t>5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Designed to cover</a:t>
            </a:r>
          </a:p>
          <a:p>
            <a:pPr lvl="1"/>
            <a:r>
              <a:rPr lang="en-US" dirty="0"/>
              <a:t>Third Party Libraries</a:t>
            </a:r>
          </a:p>
          <a:p>
            <a:pPr lvl="2"/>
            <a:r>
              <a:rPr lang="en-US" dirty="0"/>
              <a:t>Download programs from reputable internet sites</a:t>
            </a:r>
          </a:p>
          <a:p>
            <a:pPr lvl="2"/>
            <a:r>
              <a:rPr lang="en-US" dirty="0" err="1"/>
              <a:t>untarring</a:t>
            </a:r>
            <a:r>
              <a:rPr lang="en-US" dirty="0"/>
              <a:t> and installing</a:t>
            </a:r>
          </a:p>
          <a:p>
            <a:pPr lvl="2"/>
            <a:r>
              <a:rPr lang="en-US" dirty="0"/>
              <a:t>Compiler option flags needed to use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 Processing</a:t>
            </a:r>
            <a:endParaRPr lang="en-US" dirty="0"/>
          </a:p>
          <a:p>
            <a:pPr lvl="2"/>
            <a:r>
              <a:rPr lang="en-US" dirty="0" smtClean="0"/>
              <a:t>Using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libraries, parse </a:t>
            </a:r>
            <a:r>
              <a:rPr lang="en-US" dirty="0" err="1" smtClean="0"/>
              <a:t>config</a:t>
            </a:r>
            <a:r>
              <a:rPr lang="en-US" dirty="0" smtClean="0"/>
              <a:t> file formats</a:t>
            </a:r>
            <a:endParaRPr lang="en-US" dirty="0"/>
          </a:p>
          <a:p>
            <a:pPr lvl="2"/>
            <a:r>
              <a:rPr lang="en-US" dirty="0" smtClean="0"/>
              <a:t>Reading/Writing parameters to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  <a:p>
            <a:pPr lvl="2"/>
            <a:r>
              <a:rPr lang="en-US" dirty="0" smtClean="0"/>
              <a:t>Setting Program values from </a:t>
            </a:r>
            <a:r>
              <a:rPr lang="en-US" dirty="0" err="1" smtClean="0"/>
              <a:t>config</a:t>
            </a:r>
            <a:r>
              <a:rPr lang="en-US" dirty="0" smtClean="0"/>
              <a:t> file directives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UNIX Processes</a:t>
            </a:r>
            <a:endParaRPr lang="en-US" dirty="0"/>
          </a:p>
          <a:p>
            <a:pPr lvl="2"/>
            <a:r>
              <a:rPr lang="en-US" dirty="0" smtClean="0"/>
              <a:t>Demonstrate the ability to create a daemon process</a:t>
            </a:r>
            <a:endParaRPr lang="en-US" dirty="0"/>
          </a:p>
          <a:p>
            <a:pPr lvl="2"/>
            <a:r>
              <a:rPr lang="en-US" dirty="0" smtClean="0"/>
              <a:t>Demonstrate logging to a file instead of the console</a:t>
            </a:r>
            <a:endParaRPr lang="en-US" dirty="0"/>
          </a:p>
          <a:p>
            <a:pPr lvl="2"/>
            <a:r>
              <a:rPr lang="en-US" dirty="0" smtClean="0"/>
              <a:t>Demonstrate the ability to utilize UNIX Signals to control processes</a:t>
            </a:r>
          </a:p>
          <a:p>
            <a:pPr lvl="2"/>
            <a:r>
              <a:rPr lang="en-US" dirty="0" smtClean="0"/>
              <a:t>Demonstrate the ability to utilize the UNIX </a:t>
            </a:r>
            <a:r>
              <a:rPr lang="en-US" i="1" dirty="0" err="1" smtClean="0"/>
              <a:t>inotify</a:t>
            </a:r>
            <a:r>
              <a:rPr lang="en-US" i="1" dirty="0" smtClean="0"/>
              <a:t> </a:t>
            </a:r>
            <a:r>
              <a:rPr lang="en-US" dirty="0" smtClean="0"/>
              <a:t>facility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smtClean="0"/>
              <a:t>6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Designed to cover</a:t>
            </a:r>
          </a:p>
          <a:p>
            <a:pPr lvl="1"/>
            <a:r>
              <a:rPr lang="en-US" dirty="0" smtClean="0"/>
              <a:t>Interacting with the UNIX </a:t>
            </a:r>
            <a:r>
              <a:rPr lang="en-US" dirty="0" err="1" smtClean="0"/>
              <a:t>ncurses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Building and using the Curses </a:t>
            </a:r>
            <a:r>
              <a:rPr lang="en-US" dirty="0"/>
              <a:t>Development Kit - CDK</a:t>
            </a:r>
          </a:p>
          <a:p>
            <a:pPr lvl="2"/>
            <a:r>
              <a:rPr lang="en-US" dirty="0" smtClean="0"/>
              <a:t>Visualizing the contents of binary files.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to store code in a cloud repository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from the shell to interact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to create and work with different branches of code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Binary File I/O</a:t>
            </a:r>
            <a:endParaRPr lang="en-US" dirty="0" smtClean="0"/>
          </a:p>
          <a:p>
            <a:pPr lvl="2"/>
            <a:r>
              <a:rPr lang="en-US" dirty="0" smtClean="0"/>
              <a:t>Reading into data structures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lvl="1"/>
            <a:r>
              <a:rPr lang="en-US" dirty="0" smtClean="0"/>
              <a:t>Static Libraries and how to create them</a:t>
            </a:r>
          </a:p>
          <a:p>
            <a:pPr lvl="1"/>
            <a:r>
              <a:rPr lang="en-US" dirty="0" smtClean="0"/>
              <a:t>Dynamic Libraries:</a:t>
            </a:r>
          </a:p>
          <a:p>
            <a:pPr lvl="2"/>
            <a:r>
              <a:rPr lang="en-US" dirty="0" smtClean="0"/>
              <a:t>How to name them and their various names</a:t>
            </a:r>
          </a:p>
          <a:p>
            <a:pPr lvl="2"/>
            <a:r>
              <a:rPr lang="en-US" dirty="0" smtClean="0"/>
              <a:t>How to create them</a:t>
            </a:r>
          </a:p>
          <a:p>
            <a:pPr lvl="2"/>
            <a:r>
              <a:rPr lang="en-US" dirty="0" smtClean="0"/>
              <a:t>How to find them at runtime</a:t>
            </a:r>
          </a:p>
          <a:p>
            <a:pPr lvl="1"/>
            <a:r>
              <a:rPr lang="en-US" dirty="0" smtClean="0"/>
              <a:t>How the 2 differ</a:t>
            </a:r>
          </a:p>
          <a:p>
            <a:pPr lvl="1"/>
            <a:r>
              <a:rPr lang="en-US" dirty="0" smtClean="0"/>
              <a:t>The UNIX commands that will help you with libraries (nm, </a:t>
            </a:r>
            <a:r>
              <a:rPr lang="en-US" dirty="0" err="1" smtClean="0"/>
              <a:t>ar</a:t>
            </a:r>
            <a:r>
              <a:rPr lang="en-US" dirty="0" smtClean="0"/>
              <a:t>, </a:t>
            </a:r>
            <a:r>
              <a:rPr lang="en-US" dirty="0" err="1" smtClean="0"/>
              <a:t>ldconfig</a:t>
            </a:r>
            <a:r>
              <a:rPr lang="en-US" dirty="0" smtClean="0"/>
              <a:t>, </a:t>
            </a:r>
            <a:r>
              <a:rPr lang="en-US" dirty="0" err="1" smtClean="0"/>
              <a:t>ldd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Understand:</a:t>
            </a:r>
          </a:p>
          <a:p>
            <a:pPr marL="857250" lvl="1" indent="-457200"/>
            <a:r>
              <a:rPr lang="en-US" dirty="0" smtClean="0"/>
              <a:t>Difference between executable file and process</a:t>
            </a:r>
          </a:p>
          <a:p>
            <a:pPr marL="857250" lvl="1" indent="-457200"/>
            <a:r>
              <a:rPr lang="en-US" dirty="0" smtClean="0"/>
              <a:t>Process IDs</a:t>
            </a:r>
          </a:p>
          <a:p>
            <a:pPr marL="857250" lvl="1" indent="-457200"/>
            <a:r>
              <a:rPr lang="en-US" dirty="0" smtClean="0"/>
              <a:t>Commands that help with processes (</a:t>
            </a:r>
            <a:r>
              <a:rPr lang="en-US" dirty="0" err="1" smtClean="0"/>
              <a:t>ps</a:t>
            </a:r>
            <a:r>
              <a:rPr lang="en-US" dirty="0" smtClean="0"/>
              <a:t>, kill)</a:t>
            </a:r>
          </a:p>
          <a:p>
            <a:pPr marL="857250" lvl="1" indent="-457200"/>
            <a:r>
              <a:rPr lang="en-US" dirty="0" smtClean="0"/>
              <a:t>fork()</a:t>
            </a:r>
          </a:p>
          <a:p>
            <a:pPr marL="857250" lvl="1" indent="-457200"/>
            <a:r>
              <a:rPr lang="en-US" dirty="0" smtClean="0"/>
              <a:t>Daemons and how you write them.</a:t>
            </a:r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dup2 (Understand this one... magic happens here).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524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Lecture Objectives</vt:lpstr>
      <vt:lpstr>Timeout for the ANONYMOUS Course Evaluation</vt:lpstr>
      <vt:lpstr>Exam 3 Review</vt:lpstr>
      <vt:lpstr>From Exam 1</vt:lpstr>
      <vt:lpstr>From Exam 2</vt:lpstr>
      <vt:lpstr>Program 5 Objectives</vt:lpstr>
      <vt:lpstr>Program 6 Objectives</vt:lpstr>
      <vt:lpstr>UNIX Libraries</vt:lpstr>
      <vt:lpstr>UNIX Processes</vt:lpstr>
      <vt:lpstr>UNIX system/popen</vt:lpstr>
      <vt:lpstr>UNIX Signals</vt:lpstr>
      <vt:lpstr>UNIX Pipes</vt:lpstr>
      <vt:lpstr>CONF Files</vt:lpstr>
      <vt:lpstr>Bitfields / Flags/ Masks</vt:lpstr>
      <vt:lpstr>Binary File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Perkins, Stephen</cp:lastModifiedBy>
  <cp:revision>104</cp:revision>
  <dcterms:created xsi:type="dcterms:W3CDTF">2006-08-16T00:00:00Z</dcterms:created>
  <dcterms:modified xsi:type="dcterms:W3CDTF">2018-04-24T14:52:05Z</dcterms:modified>
</cp:coreProperties>
</file>