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49:4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2629 0,'0'25'79,"0"0"-64,0 0 1,0 0 15,0-1-15,0 1-16,0 0 15,0 0 17,0-50 61,0 0-77,0 0-16,0 1 16,0-1-16,0 0 0,0 0 15,0 0-15,0 0 16,0 1-1,0-1-15,0 0 16,0 0-16,0 0 0,0 1 31,25 24-15,0 0 46,0 0-30,0 0-1,-1 0 0,1 0-31,-25 24 16,0 1-1,0 0-15,25 0 16,-25 0-16,0-1 0,0 1 16,0 0-16,0 0 0,0 0 15,0 0 1,25-25 140,-25-25-140,25 25-1,-25-25-15,24 25 0,-24-25 16,0 0-16,25 25 0,-25-25 0,25 25 16,-25-49-16,25 49 15,-25-25-15,25 25 0,-25-25 16,24 25 0,-24-25-1,25 25-15,0 0 78,-25 25-78,0 0 16,25-25-16,-25 25 0,0 0 0,0-1 16,0 1-16,0 0 0,0 0 0,0 0 15,0 0-15,0-1 0,0 1 16,0 0-16,0 0 15,0 0-15,0-1 32,25-24 61</inkml:trace>
  <inkml:trace contextRef="#ctx0" brushRef="#br0" timeOffset="1324.2196">21779 2580 0,'-25'0'110,"0"0"-95,0 0 1,1 0 0,-1 0-1,0 24 1,25 1-16,-25-25 0,0 25 15,25 0-15,-24-25 16,24 25-16,0 0 31,0-1-15,0 1 0,0 0-1,0 0 1,0 0-1,24-25-15,-24 24 16,25-24 0,0 0 15,0 0-31,0 0 31,-25-24-31,24 24 16,-24-25-16,25 25 0,0-25 15,-25 0-15,25 0 16,-25 1-16,25 24 16,-25-25-16,0 0 0,0 0 15,24 0-15,1 25 16,-25-25-16,0 50 125,0 0-109,0 0-16,0 0 15,0 0-15,0-1 16,0 1-16,0 0 0,0 0 15,0 0-15,0-1 0,25-24 0,-25 25 16,0 0 0,0 0-16,0 0 0,0-1 15</inkml:trace>
  <inkml:trace contextRef="#ctx0" brushRef="#br0" timeOffset="3689.8425">22176 1935 0,'0'25'16,"0"-1"-16,0 1 15,0 0-15,0 0 16,0 0-16,0-1 16,0 1-16,0 0 0,0 0 15,0 0-15,0-1 0,0 1 0,0 0 16,25 0-16,-25 0 0,0-1 15,0 26-15,0-25 0,0 0 16,0-1-16,0 1 0,0 0 0,0 0 16,0 0-16,0-1 0,0 1 0,0 0 15,0 0-15,0 0 16,0 0-16,0-1 16,0 1-16,0 0 15,0 0-15,0 0 31,0-50 173,-25 25-204,25-25 0,0 0 0,0 0 15,0 1-15,0-1 0,0 0 16,0 0-16,0 0 0,0 0 15,0 1-15,0-1 16,0 0-16,0 0 16,25 25-16,-25-25 15,24 25 1,1 0 109,-25 25-31,0 0-79,0 0 17,0 0 14,0-1-30,0 1 15,0 0-15,0 0 31,0-50 234,0 0-265,0 0-1,0 1-15,0-1 16,0 0 0,0 0 30,25 25-14,-25-25-17,25 25 1,-25-24 0,25 24-1,-1 0-15,1 0 0,0 0 16,0 0-1,0 0-15,-1 0 47,1 0-15,-25 24-17,0 1 16,0 0-15,0 0 0,0 0 15,-25-25-31,25 24 0,-24-24 16,-1 0-16,0 0 15,0 0 1,25 25-16,-25-25 31,25 25-31,-24-25 16,24 25-16,0 0 31,0 0 31,0-1-46,24-24-16,-24 25 16,25 0-16,-25 0 0,25-25 15,-25 25-15,25-25 0,0 0 0,-25 24 16,24-24-16,-24 25 0,25-25 16,0 0-16,-25 25 31,25-25 78</inkml:trace>
  <inkml:trace contextRef="#ctx0" brushRef="#br0" timeOffset="4148.7299">22845 2629 0,'0'25'47,"0"0"-31,0 0-16,0 0 15,-24-25-15,24 24 0,0 1 0,-25 0 16,25 49 0,0-49-16,0 0 0,0 25 15,0-1-15,0-24 0,0 0 16,0 0-16</inkml:trace>
  <inkml:trace contextRef="#ctx0" brushRef="#br0" timeOffset="4486.2021">22895 2381 0</inkml:trace>
  <inkml:trace contextRef="#ctx0" brushRef="#br0" timeOffset="5466.862">23019 2853 0,'0'24'62,"0"1"-46,0 0-1,0 0-15,0 0 0,0-1 16,0 51 0,0-50-1,0-50 79,0 0-94,0 0 16,0 0-16,0 1 15,0-1-15,0-25 0,0 25 0,0 1 16,25-1-16,-25 0 0,25 25 0,-25-25 15,0 0-15,25 25 0,-25-24 16,24 24 15,-24-25-31,0 50 78,25-25-78,-25 24 0,25 1 16,-25 0-16,25 0 16,-25 0-16,0-1 15,0 1-15,0 0 0,0 0 16,0 0 0,0-1-1,0 1-15,0 0 16,0 0-16,0 0 15</inkml:trace>
  <inkml:trace contextRef="#ctx0" brushRef="#br0" timeOffset="6864.2251">23540 2877 0,'0'-24'78,"0"-1"-78,0 0 32,0 0-32,0 0 15,0 1 1,-25 24-16,25-25 31,-25 25-15,1 0 15,-1 0-31,0 0 31,25 25-31,0-1 0,-25-24 16,25 50-16,0-25 16,0 0-16,0-1 15,0 1-15,0 0 16,0 0-16,0 0 0,0-1 15,0 1-15,0 0 16,0 0 0,25-25-1,0 0 17,0 0-17,-1 0 1,-24-25-1,25 25-15,-25-25 16,25 25-16,-25-25 16,0 1-16,25 24 0,-25-25 0,25 25 15,-25-25-15,0 0 0,24 25 0,-24-25 16,25 25-16,-25-24 16,0-1-16,0 50 140,0-1-124,0 1-1,0 0-15,0 0 0,0 0 16,0-1 0,0 1-16,0 0 0,0 0 15,0 0-15,0-1 16,0 1-16,0 0 16,0 0-16,0 0 15,0-1-15,0 1 16,0 0-16,0 0 15,0 0 1,0-1 0,0 1-1,-25-25-15,1 25 16,-1 0-16,0 0 16,25-1-16,-25-24 0,0 0 15,1 25-15,24 0 0,-25-25 0,0 0 0,25 25 16,-50-25-16,26 0 0,24 25 15,-25-25-15,0 0 0,0 0 0,0 0 16,25 24 0,-24-24-16,-1 0 15,0 0-15,0 0 16,0 0 15,25 25-31</inkml:trace>
  <inkml:trace contextRef="#ctx0" brushRef="#br0" timeOffset="8330.5767">21233 3522 0,'0'25'79,"0"0"-64,0 0 1,0-1-16,0 1 15,0 0-15,0 0 16,0 0 0,0-50 77,0 0-77,0 0-16,0 0 16,0 1-16,25 24 0,-25-25 15,0 0-15,0 0 0,25 25 16,-25-25-16,25 25 0,-25-24 16,24 24-16,-24-25 15,25 25-15,0 0 31,0 0 16,0 0-31,-1 0 0,-24 25-1,0-1 1,25-24-1,-25 25-15,0 0 0,0 0 16,0 0-16,0-1 16,0 1 15,0 0-15</inkml:trace>
  <inkml:trace contextRef="#ctx0" brushRef="#br0" timeOffset="9728.3661">21704 3497 0,'0'25'94,"25"-25"-79,0 0 1,-25 25-1,25-25-15,0 0 16,-1 0 0,1 0-1,0 0 17,0 0-17,0 0 16,-1 0-15,-24-25 0,25 25-16,-25-25 31,0 1-15,0-1-1,0 0 1,-25 25-16,1 0 47,-1 0-32,0 0 32,0 0-16,0 0-31,1 0 16,-1 0 0,25 25-1,-25-25-15,0 0 0,25 25 16,-25-25-16,25 24 0,-24-24 16,24 25-1,-25-25 1,25 25-1,0 0 1,0 0 0,0-1 15,0 1-31,0 0 16,0 0-1,0 0 32,25-25-47,-1 0 47,1 0-31,0 0-1,0 0 1,0 0-1,-1 0 1,1 0 0</inkml:trace>
  <inkml:trace contextRef="#ctx0" brushRef="#br0" timeOffset="11150.396">22101 3547 0,'0'25'110,"0"0"-95,0-1 1,0 1-1,0 0 1,0 0 0,25-25 31,0 0-16,0 0-16,-25 25 1,25-25 15,-1 0-15,-24-25 0,25 25-16,-25-25 15,25 25-15,-25-25 0,25 25 16,-25-25-16,25 25 0,-25-24 15,24-1 1,-24 0-16,0 50 188,0 0-173,0-1 1,0 1-1,0 0-15,25-25 0,-25 25 16,0 0-16,25-25 16,-25 25-1,0-1-15,25-24 32,0 0-1,-1 0 0,1 0-15,-25-24-1,25 24-15,-25-25 16,25 25 0,0 0-16,-25-25 0,0 0 15,24 25-15,-24-25 16,0 0-16,0 1 31,0-1 16</inkml:trace>
  <inkml:trace contextRef="#ctx0" brushRef="#br0" timeOffset="14778.2743">18579 1414 0,'-25'25'313,"0"-1"-313,25 1 15,-24 0 17,-1 25-32,25-26 15,-25 1 1,25 0 15,0 0-31,0 0 16,0 0-1,0-1 1,0 1 0,0 25-1,0-25-15,25-1 16,-25 26-1,25-25 17,-1-25-17,1 0 17,0 0-17,0 0 1,0 0-16,-1 0 15,1 0 1,-25-25 15,25 25-31,-25-25 32,25 25 30,-25-25-15,25 25-16,-25-24 16</inkml:trace>
  <inkml:trace contextRef="#ctx0" brushRef="#br0" timeOffset="17238.4925">18777 967 0,'0'25'0,"0"0"32,0 0 15,0 0-47,0-1 15,25 1-15,-25 0 16,0 0-1,25 0 1,-25 24-16,25 26 16,-25-1-1,0 0 1,0 1 0,25-26-16,0 1 15,-25 0 1,0-25-1,0 24 1,0-24 0,0 0 15,0 0 0,0-1 47,24-24 47,1-24-78,-25-1-47,0-50 16,0 26-1,0-26 1,25 26 0,-25 24-16,25 0 15,-25 0 17,25 0-1,-1 1 125,1 24-140,0 0-1,0 0 1,0 0 0,-1 0-1,1 24 1,-25 1-1,25 0 1,0 0-16,0 0 16,-25-1-1,24 1 17,-24 0-1,25 0-16,-25 0 79,0 0 94,0-1-141,0 1-32,0 0 16,0 0 32</inkml:trace>
  <inkml:trace contextRef="#ctx0" brushRef="#br0" timeOffset="19456.4112">19497 1488 0,'0'25'32,"0"0"-17,0 0 16,0-1-31,0 1 47,0 0-31,0 25 15,0-25-15,0 24-1,0-24-15,0 25 16,0-26 15,0 1-31,0 0 47,0 0-31,0 0 62,25-25-31,-1 0-32,1 0 1,0-25 0,0 0-1,24 25 1,-24-25 0,0 0 15,0 1-16,0-1 48,-25 0-47,0 0 15,24 0-16,-24 1 17,0-1 30,0 0-46,0 0 15,-24 25-15,24-25-16,-50 25 15,25-25 1,0 1-16,-24 24 16,24-25 30,0 0-30,0 25 0,1 0 15,-1 0 47</inkml:trace>
  <inkml:trace contextRef="#ctx0" brushRef="#br0" timeOffset="21171.0888">20018 1612 0,'0'25'140,"0"0"-124,0 0 0,-25 0 15,0-1-15,25 1 30,0 25-46,0-25 16,0-1 0,25 26-1,-25 0-15,0-26 16,0 26 0,50 0-1,-50-1 1,24-24-1,1-25 17,0 0-17,0 0 1,0 0 0,49 0-16,-49 0 15,0 0 16,24-25-31,-24 0 16,0 25 0,0 0 15,-25-24-31,24 24 31,-24-25-15,0 0 31,0-25-32,0 1-15,0 24 16,0 0 0,-24-24-1,-1 24 1,25 0-1,-25 0 1,0 0-16,0 1 16,1-1-1,-1 25 1,0 0 0,25-25-1,-25 25 1,0-25 15,1 25-31,-1 0 31,0-25 1,0 25-17,0 0 16</inkml:trace>
  <inkml:trace contextRef="#ctx0" brushRef="#br0" timeOffset="23948.7329">20787 1364 0,'0'25'125,"0"0"-47,0 0-47,-25-1 1,25 1-17,0 0 1,0 0-1,0 0 64,0-1 92,49-24-108,-24 0-32,25 0-15,-25 0-16,0 0 15,24 0 1,1 0 0,-1 0-1,1 0-15,-25 0 16,0 0 0,-1 0 15,1 0 0,0 0 32,-25 25-17,0 0-14,0 0-1,-25-25-15,25 25-16,-25 0 15,-24-25 1,24 24-1,0 1 1,-24-25-16,24 0 16,0 0-1,0 0 1,0 0 0,1 0 15,-1 0 31</inkml:trace>
  <inkml:trace contextRef="#ctx0" brushRef="#br0" timeOffset="26193.8726">21407 1563 0,'25'0'63,"-1"0"-32,1 0 47,0-25-62,0 0-1,0 25 17,-25-25-17,49 0 1,-24 1 15,0-1 0,-25 0-15,0 0 0,25 25-1,-25-25-15,0-24 16,0 24 15,0 0-15,-25 0-1,0 25 17,0 0 15,0 0-32,1 0 16,-1 0 48,25 25-48,-25-25-31,25 25 47,-25-25-32,25 25 1,-25 0 15,25 24 0,0-24-31,0 0 16,0 0 15,0-1 1,0 1-17,0 0 16,0 0 48,0 0-33,25-25-14,-25 24-17,0 1-15,25-25 32,-25 25 14,25-25 1,24 0-31,-24 0 15,0 0 0,0 0 16,0 0-31,-1 0 31,1 0 31,0 0-62,0 0-16,0 0 46,-1 0 48</inkml:trace>
  <inkml:trace contextRef="#ctx0" brushRef="#br0" timeOffset="28681.8105">22771 769 0,'-25'0'63,"25"25"-32,0 0-15,-25-1-1,25 1 1,-24 25-1,24-25 1,0-1-16,-25 26 16,0-50-1,25 50 1,-25-50 0,25 24-16,-25-24 15,25 25 1,-49 0-1,49 0 1,-25-25 0,25 25-1,-25-25-15,0 24 32,1 1-17,-1 0 1,0-25-1,25 25-15,-25-25 16,25 25 15,-25-25-31,25 24 16,-24-24 0,-1 0 15,25 25-16,0 25 251,0-25-235,0 24-15,0 26 0,0-51-16,0 1 15,0 0 1,-25 0-1,25 0 1,0 24-16,-50-49 16,50 25-1,-24 0 17,24 0-17,-25-25 1,0 25 15,0-1 63,25 1-32,-25-25-62,25 25 16,-24-25 15,-1 25-15,0-25 15,25 25-15,-25-25 15,25 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51:42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16644 8533 0,'0'25'156,"0"-1"-125,0 1-31,0 25 16,0-1-1,0-24-15,0 0 16,0 25 0,0-26 15,0 1-15,0 0 15,25-25-16,-25 25 1,50-25 0,-25 25-1,-1-25 1,1 0 15,0 0-31,0 0 47,0 0-16,-25-25 16,0 0-16,24 25-31,-24-50 16,0 26 0,0-1-1,0 0 1,0 0-16,0 0 16,0-24-1,0 24 16,0 0-15,0 0 0,0 1 46</inkml:trace>
  <inkml:trace contextRef="#ctx0" brushRef="#br0" timeOffset="1717.2701">17215 8582 0,'0'25'94,"-25"-25"-47,0 0-16,25 25-31,-25 0 32,25 0-17,0-1 1,0 1-1,-24 0-15,24 0 16,-25 0 15,25-1-15,0 1 31,0 0 47,25-25-63,-25 25-16,24-25 1,1 25 0,0-25-1,0 0 1,0 0 31,-25 24 0,24-24-47,-24 25 109,0 0-62,0 0-16,-24-25-15,-1 25-1,-25-25 1,25 0 0,1 0 15,24 25-31,-25-25 47</inkml:trace>
  <inkml:trace contextRef="#ctx0" brushRef="#br0" timeOffset="4415.0571">17537 8855 0,'0'0'0,"25"0"125,0 0-110,0 0 1,-1 25 0,1-25-1,0 25 16,0 0-15,0-25 0,0 24-1,24-24 1,-24 0 0,49 0-16,1 0 15,-1 0 1,-24 0-1,-25 0 1,24-24 0,-24 24-1,0 0 1,-25-25 0,25 0 15,-25 0 0,0-49-15,-50-1-16,25 1 15,-49 24 1,49 26 0,0-26-1,0 50 1,1-50-16,-1 50 31,0 0 0,0-24-31,-24 24 16,24 0 0,0 0-1,0 0 1,-49 0-1,49 0 1,-25 24-16,25-24 16,1 25-1,-1-25 1,0 0 0,25 25 15,-25-25-16,25 25 1,0 0 0,0-1-1,0 26 1,0-25 15,0 0-15,0 24-1,0-24 17,0 0-1,0 0-31,0-1 31,0 1-15,0 0-1,25 25 1,-25 24-16,25-49 16,0 0-1,-25 0 1,24-25 0,-24 49-16,25-24 15,0 0 1,0 0 15,0-1-15,0-24-16,-1 25 15,1-25 1,0 0 15,0 0-31,24 25 16,1-25-1,0 0 1,-26 0 0,1 0-1,0 0 17,0 0-17,0 0 16</inkml:trace>
  <inkml:trace contextRef="#ctx0" brushRef="#br0" timeOffset="8634.0822">19174 8682 0,'0'24'563,"-24"-24"-563,24 25 15,-25-25 1,0 0 0,0 25 15,0 25-15,1-26-1,-1 1 1,25 0-1,0 0 1,-25-25 0,25 25-16,-25-1 15,25 1 17,0 0-32,0 0 46,0 0-14,0 0-17,0-1 1,0 1 31,0 0-32,25 0 17,0-25-1,0 0-31,-1 0 31,1 0-15,0 0 15,0 0 16,0 0-16,-1 0-15,1 0 15,-25-25 0</inkml:trace>
  <inkml:trace contextRef="#ctx0" brushRef="#br0" timeOffset="11641.2767">19646 8582 0,'-25'0'110,"0"0"-79,0 25 31,0 0-62,25 25 16,0-1 0,-24-24-1,24 25 1,-25-1-16,25-24 15,0 25 17,-25-26-1,25 1-15,0 0-1,0 0 16,0 0 16,0 0 16,25-25-32,0 0 0,24 0-15,-49-25 15,25 25-31,0-25 16,-25 0 15,25 25-15,-25-25 15,24 25 0,-24-25-31,0-24 31,0 24-15,25-25 0,-25 26-1,0-1-15,0 0 16,0 0 15,0 0 63,0 1-63,0-1 0,0 0-31,0 0 47</inkml:trace>
  <inkml:trace contextRef="#ctx0" brushRef="#br0" timeOffset="13603.8315">19943 8781 0,'0'25'32,"0"-1"-17,0 1 32,0 0 0,0 0 31,0 0-62,0-1-1,0 1 1,0 0-16,0 0 16,0 0 15,0 0-15,0-1-16,0 1 15,0 0 16,0 0-15,0 0 0,0-50 109,0 0-110,0 0 1,0 0 15,0 1-15,0-1-16,0 0 31,0 0 0,0 0-31,0 0 32,0 1-1,0-26 0,0 25 0,0 0 1,0 1-17,25 24 1,-25-25-1,25 25 1,-25-25 0,25 25-1,0 0 17,-25-25-17,24 25-15,1 0 16,0 0 31,0 0-16,0 0 16,-1 0 109</inkml:trace>
  <inkml:trace contextRef="#ctx0" brushRef="#br0" timeOffset="16527.0362">21407 8830 0,'25'50'250,"-25"-25"-219,0 24-31,0-24 16,0 25-1,24 0 1,-24-26-1,0 1 1,0 0-16,0 0 16,0 0-1,0-1 1,0-48 125,0-1-141,0 0 46,0-25-14,0 26-17,0-1 17,0 0-17,0 0 16,25 25 32,0 0-1,0 0-62,-25 25 32,25-25-17,-25 25 48,24-25-48,-24 25 1,50-1 0,-25 26-1,-25-25 1,25 0-16,-25-1 16,0 1-1,24 0 16,-24 0 1,0 0 46,25-25-47,-25-25 0,0 0-15,25 0 0,-25 0-1,0 1 1,0-1-16,0-25 15,0 25 1,0 1 15,0-1-31,0 0 16,0 0 0,0 0 15,25 0 0,0 25 94,-1 0-109,1 0-1,-25 25 32,25-25-31,-25 25 46,25 0-46,-25 0-16,25-25 16,-25 49-1,0-24 1,24 0-1,-24 0 1,0 0 0,0-1 15,0 1-15,0 0 30,0 0 33</inkml:trace>
  <inkml:trace contextRef="#ctx0" brushRef="#br0" timeOffset="18714.1993">22275 8731 0,'0'0'0,"0"25"31,0 0 63,0 0-31,0-1-32,0 1-16,0 0-15,0 25 16,0-26 0,0 1-1,0 0-15,0 0 16,0 0 0,0 0-1,0-1 16,0 1 1,0 0-17,0 0 1,-25-25 0,25 25 30,0-1 48,0-48 94,0-1-173,0-25 1,0 25-16,0 1 16,0-51-1,0 50 16,0-24-15,0 24 0,0 0 15,-25 25-15,25-25-16,0 0 15,0 1 1,0-1 15,0 0 0,0 0-15,0 0 0,0-24 15,0 24-16,0 0-15,0 0 16,0 1 15,0-1-15,0 0 0,0 0 15,0 0-16,0 1 48,0-1-16</inkml:trace>
  <inkml:trace contextRef="#ctx0" brushRef="#br0" timeOffset="20313.1736">22077 8781 0,'0'-25'156,"24"25"-125,26 0 0,-25 0-15,24 0 0,-24 0 15,0 0 0,0 0-15,0 0-1,-1 0 17,1 0 14,0 0 1,-25 25-31,25-25 0</inkml:trace>
  <inkml:trace contextRef="#ctx0" brushRef="#br0" timeOffset="21940.0776">22573 8806 0,'24'0'16,"1"0"156,0 0-125,0 24-1,0-24-30,-25 25 0,49 0 15,-24-25-31,0 25 16,0-25-1,-1 25 1,1-1 15,0-24-31,0 25 16,0 0-16,-1 25 15,-24-25 1,25-1 0,0 1-1,-25 25 1,25-50 15,-25 25-15,0-1 15,25-24-15,-25 25-1,0 0 48</inkml:trace>
  <inkml:trace contextRef="#ctx0" brushRef="#br0" timeOffset="23310.321">23069 8607 0,'0'0'0,"0"25"31,0 0-15,0 0 31,0-1-47,0 1 47,-25 25-16,0-50-15,25 25-1,0-1 1,-25 1 0,25 0-1,-25 0 1,1 49-1,-1-24 1,0 24 0,0-49-16,0 50 31,1-51-15,24 1-1,0 0 1,-25-25 15,25 25 0</inkml:trace>
  <inkml:trace contextRef="#ctx0" brushRef="#br0" timeOffset="26105.0864">20315 8880 0,'0'25'110,"0"0"-95,0-1-15,0 1 16,0 0 0,0 0-1,0 0 1,0 0 0,0-1-1,0-48 141,0-1-140,0 0 0,0 0-1,0 0 32,25 25-31,-25-25-1,25 25-15,-25-24 0,0-1 16,25 25 0,-25-25-16,25 25 15,-1 0-15,-24-25 16,25 0-16,0 25 16,0 0 46</inkml:trace>
  <inkml:trace contextRef="#ctx0" brushRef="#br0" timeOffset="27138.221">16892 9897 0,'0'25'32,"0"0"-17,0-1-15,0 1 16,0 0 0,0 25-16,0-25 15,0 24-15,0-24 0,0 49 16,0-49-16,-24 0 0,24 0 0,-25 0 15,25 24-15,0-24 0,-25 25 16,25-26-16,0 26 16,0-25-16,0 0 0,0-1 15,0 1 1,0 0-16,0 0 16,0 0-1</inkml:trace>
  <inkml:trace contextRef="#ctx0" brushRef="#br0" timeOffset="27776.5289">16744 10468 0,'0'-25'47,"0"0"-16</inkml:trace>
  <inkml:trace contextRef="#ctx0" brushRef="#br0" timeOffset="28227.1269">16744 10418 0,'24'0'62,"1"0"-62,0 0 16,0 0-16,0 0 15,-1 0-15,1 0 0,0 0 16,0 0 0,0 0-16,-1 0 0,1 0 15,0 0 1,0 0-16,0 0 16,-1 0-16,1 0 15,0 0-15,0 0 16,0 0-1,-1 0-15,1 0 0,0 0 16,0 0-16,0 0 0,-1 0 16,1 0-16,0 0 15</inkml:trace>
  <inkml:trace contextRef="#ctx0" brushRef="#br0" timeOffset="29305.8374">17463 10418 0,'0'25'47,"-25"-25"-16,25 25-15,-25-25-1,25 24 16,-25-24-31,1 0 16,24 25 0,0 0-16,0 0 15,0 0 17,24-25-17,1 0 1,-25 24-16,25-24 15,-25 25-15,50-25 0,-26 0 16,1 0 0,0 0-1,0 0-15,0 0 16,-25-25 15,24 1-15,1 24-1,-25-25-15,0 0 16,0 0 0,0 0-1,-25 25 48,1 0-63,-1 0 15,0 0 1,0 0-16,0 0 16,1 0 15,-1 0 0</inkml:trace>
  <inkml:trace contextRef="#ctx0" brushRef="#br0" timeOffset="30810.761">19026 10145 0,'0'25'63,"0"0"-63,0 0 15,0-1-15,0 1 16,0 0 0,-25-25-16,25 50 0,0-26 0,0 1 0,0 0 0,0 0 15,0 0-15,0-1 0,0 1 0,0 0 16,0 0-16,0 24 0,0-24 16,0 0-16,0 0 0,0 0 15,25-25 1,-25 24-16,0-48 140,0-1-108,0 0-32,0 0 0,-25 25 15,25-25-15,0 1 16,-25-1-16,25 0 16,-25 25-16,25-25 15,-25 25-15,1 0 16,24-25-16,-25 25 0,25-24 15,-25 24-15,0 0 16,0 0 0,25-25-16,-25 25 15,1 0 1,-1 0 0,0 0-16,0 0 15,0 0-15,1 0 0,-1 0 16,0 0-16,0 0 15,0 0-15,1 0 16,24 25-16,0-1 16,0 1-1,0 0 1,0 0 0,0 0-16,24-25 0,-24 24 15,25-24-15,-25 25 16,25-25-16,0 0 0,-25 25 15,25 0-15,-1-25 0,26 25 16,-25-1-16,24-24 0,-24 0 16,0 0-16,0 25 15,0-25-15,0 0 16,-1 0 0,1 0-1,0-25-15,0 25 16,-25-24-16,25 24 0,-25-25 15,24 25 1,-24-25-16,25 25 0</inkml:trace>
  <inkml:trace contextRef="#ctx0" brushRef="#br0" timeOffset="31772.6035">19249 10567 0,'25'0'79,"-1"0"-64,1 0 1,0 0-1,-25 25-15,25-25 0,0 0 16,-1 0-16,1 0 16,0 0-16,0 0 15,0 0 1,-25-25 0,24 25-1,-24-25-15,25 25 16,-25-25-16,0 0 15,0 1-15,0-1 16,0 0 0,-25 25-1,25-25-15,-24 25 0,-1 0 16,0 0-16,0 0 0,25-25 16,-25 25-16,1 0 0,-1 0 0,0 0 15,0 0 1,25-24-16,-25 24 15,1 0-15,-1 0 0,25 24 16,-25-24-16,25 25 16,-25-25-16,0 0 0,25 25 15,0 0-15,-24-25 0,24 25 16,0-1-16,0 1 16,-25 0-16,25 0 15,0 0 1,0-1-16,0 1 15,0 0-15,25-25 16,-25 25-16,49-25 16,-24 0-16,-25 25 0,25-25 15,0 0-15,-1 24 0,1-24 16,0 0-16,25 0 16,-26 0-16,1 0 15,0 0-15,0 0 0,0 0 16,-1 0 93</inkml:trace>
  <inkml:trace contextRef="#ctx0" brushRef="#br0" timeOffset="32351.5808">19894 10170 0,'0'25'78,"0"0"-78,0-1 16,0 1-16,0 25 0,0-25 0,0-1 15,0 1-15,-25 0 0,25 25 0,0-26 16,0 1-16,0 0 0,0 0 0,0 0 0,-25-25 0,25 24 15,0 26-15,0-25 0,0 0 16,0-1-16,0 1 0,0 0 0,0 0 16,-25-25 109</inkml:trace>
  <inkml:trace contextRef="#ctx0" brushRef="#br0" timeOffset="33083.9522">19720 10492 0,'25'0'62,"0"0"-30,-1 0-32,1 0 0,0 0 15,0 0-15,0 0 16,0 0-16,-1 0 0,26 0 15,-25 0-15,0 0 16,-1 0-16,1 0 0,0 0 0,0 0 16,0 0-1,-1 0-15</inkml:trace>
  <inkml:trace contextRef="#ctx0" brushRef="#br0" timeOffset="34155.544">20191 10616 0,'25'0'16,"0"0"15,0 0-15,0 0-1,-25 25 1,24-25-16,1 0 0,0 0 16,0 0-1,0 0-15,-1 0 16,1 0 0,0 0-1,0 0 1,-25-25 15,0 1-31,0-1 16,-25 25 77,0 0-93,0 0 32,1 0-17,-1 0 1,25 25-16,-25-25 0,25 24 0,0 1 31,-25-25 0,25 25-31,0 0 32,0 0-17,0-1 1,0 1 15,0 0 0,0 0-15,0 0 0,25-25-1,0 0-15,-25 24 16,25-24-16,-1 25 31,1-25-31,0 0 0,-25 25 0,25-25 16,-25 25-16,25-25 0,-1 0 31,1 0-31,0 0 63</inkml:trace>
  <inkml:trace contextRef="#ctx0" brushRef="#br0" timeOffset="35136.4297">20836 10815 0,'0'25'78,"-25"-25"141,25-25-219,-24 25 0,24-25 0,0 0 15,0 0-15,0 1 0,0-1 16,0 0-16,0 0 15,0 0-15,0 1 16,0-1-16,0 0 16,0 0-1,0 0 1,24 25 0,1-24-1,0 24 1,0 0-16,0-25 15,0 25 17,-1 0 46</inkml:trace>
  <inkml:trace contextRef="#ctx0" brushRef="#br0" timeOffset="37200.0052">21035 10641 0,'0'25'47,"0"0"-16,0 0-16,0-1 1,0 1 0,0 0 109,0 0-47,0 0-78,0-50 125,0 0-110,0 0 1,0 0-16,0 1 16,25 24-16,-25-25 0,24 25 15,-24-25 1,25 25 0,-25-25-16,0 0 31,25 25-31,0 0 31,0 0 78,-25 25-93,24 0-16,-24 0 16,0 0-1,0-1-15,25-24 0,-25 25 16,0 0 31,25-25 62,25 0-109,-50-25 0,24 25 0,-24-25 16,25 1-16,0 24 0,25-25 15,-50 0-15,24 25 0,26-25 16,-50 0-16,25 25 16,0 0-16,-1 0 15,-24-24-15,25 24 16,-25 24 78,0 1-94,0 0 31,0 0-31,0 0 0,0-1 16,0 1-16,0 0 15,0 0 1</inkml:trace>
  <inkml:trace contextRef="#ctx0" brushRef="#br0" timeOffset="37759.5555">21928 10666 0,'0'25'62,"0"0"-46,-25-25-16,25 24 0,-25-24 16,25 25-16,0 0 0,0 0 15,-25 24 1,25-24-16,-25 0 16,25 0-16</inkml:trace>
  <inkml:trace contextRef="#ctx0" brushRef="#br0" timeOffset="38214.4217">22002 10468 0</inkml:trace>
  <inkml:trace contextRef="#ctx0" brushRef="#br0" timeOffset="39270.6289">22176 10716 0,'0'24'31,"0"1"-31,0 0 16,0 0-1,0 0 1,0-1-16,0 1 16,0 0-1,0 0 1,0 0-1,0-50 110,25 0-125,-25 0 16,24-24-16,1 49 0,0-25 16,-25 0-16,0 0 0,25 25 0,-25-25 0,25 25 15,-25-24-15,49 24 0,-24 0 16,-25-25-16,25 25 16,-25-25-16,25 25 62,-1 0-15,-24 25-47,0 0 16,0-1-16,0 1 15,0 0 1,0 0-16,0 0 15,0-1 1,0 1-16,0 0 16,0 0-16,0 0 15,0-1 1,0 1 0,25-25 109,0-25-110</inkml:trace>
  <inkml:trace contextRef="#ctx0" brushRef="#br0" timeOffset="40390.4923">22721 10864 0,'25'0'47,"0"0"-47,0 0 16,0 0-1,-1 0-15,1 0 16,0 0-1,0 0 1,0 0-16,-1 0 16,1 0-16,0 0 15,-25-24-15,25 24 16,0 0-16,-25-25 16,25 25 15,-25-25-31,0 0 15,-25 25 79,0 0-78,0 0-1,0 0 1,0 0 0,1 0-16,-1 0 0,25 25 15,-25-25-15,0 0 16,0 25 0,1-25 15,24 25-31,-25-25 15,25 24-15,0 1 32,0 0-17,0 0 1,0 0 15,0-1-15,0 1-16,25-25 15,-25 25 1,24-25-16,1 0 16,-25 25-16,25-25 15,0 0 1,-25 25-16,25-25 0,-1 24 16</inkml:trace>
  <inkml:trace contextRef="#ctx0" brushRef="#br0" timeOffset="41944.6714">17289 11807 0,'0'-25'63,"0"0"-47,0 1-1,0-1 1,0 0-16,0 0 15,0 0-15,0 1 16,0-1-16,0 0 16,-25 0-1,25 0-15,0 1 16,-24 24 0,-1 0-16,0 0 15,25-25 1,-25 25-16,0 0 15,1 0 48,-1 0-47,25 25-16,-25-25 0,25 24 0,-25 1 15,0 0-15,1-25 0,-1 25 16,0 24-16,0-24 15,25 0-15,-25 49 16,25-49-16,0 0 0,-24 0 16,24 0-16,0-1 0,0 1 0,0 0 15,0 0-15,-25-25 0,0 25 16,25-1-16,0 1 0,-25 0 0,25 0 16,0 0-16,-25-25 0,25 49 0,0-24 15,-24-25-15,24 25 0,0 0 0,0 0 16,-25-1-16,25 1 0,0 0 15,0 0-15,0 0 0,0-1 16,0 1 0</inkml:trace>
  <inkml:trace contextRef="#ctx0" brushRef="#br0" timeOffset="42536.1199">16570 12129 0,'25'0'16,"-1"0"-1,51 0 1,-50 0-16,24 0 0,-24 0 0,25 0 0,-25 0 16,-1 25-16,26-25 0,-25 0 0,0 0 0,24 0 15,-24 0-15,49 0 0,-49 0 0,25 0 0,24 25 16,-49-25-16,25 0 0,24 0 0,-49 0 0,24 0 0,1 0 16,-25 0-16,0 0 0,49 0 0,-49 0 0,0 0 15,49 0-15,-49 0 0,0 0 0,24 0 0,-24 0 0,25 0 16,-25 0-16,-1 0 0,1-25 0,0 25 15,0 0-15,-50 0 94</inkml:trace>
  <inkml:trace contextRef="#ctx0" brushRef="#br0" timeOffset="43562.0148">17636 12353 0,'25'0'0,"0"0"16,0 0 0,0 0-16,0 0 0,-1 0 15,1 0-15,-25 25 0,25-25 0,0 0 16,0 0-16,-1 24 0,1-24 15,0 0-15,0 0 0,0 0 0,-1 0 16,1 0-16,0 0 0,0 0 16,-25 25-16,25-25 15,-1 0-15,1 0 16,0 0 0,-25-25-1,25 25-15,-25-24 16,25 24-16,-25-25 0,24 25 31,-24-25-31,0 0 16,0 0-16,-24 25 31,-1 0-31,25-24 16,-25 24-16,0 0 0,0 0 15,1 0-15,-1 0 16,0 0-16,0 0 0,0 0 15,1 0-15,-1 0 0,0 0 16,0 0-16,0 0 16,1 0-16,-1 0 0,0 0 15,0 0 1,0 0 0,25 24-1,0 1-15,-24-25 16,24 25-16,0 0 15,0 0-15,0-1 16,0 1-16,24-25 0,-24 25 16,0 0-16,0 0 0,25-25 0,-25 24 0,25 1 15,0-25-15,0 50 16,-1-50-16,-24 25 0,25-25 16,0 0-16,0 0 15,0 0-15,-1 0 16,1 0-16,0 0 15,0 0-15,0 0 0,-1 0 16,1 0 0,0 0-1,0 0-15,0 0 16</inkml:trace>
  <inkml:trace contextRef="#ctx0" brushRef="#br0" timeOffset="44728.9613">18554 12328 0,'0'-25'78,"0"0"-63,-25 25 17,1 0 15,-1 0-32,25 25 1,-25-25-1,0 0 1,25 25-16,0 0 16,0 0-16,-25-25 0,25 24 15,0 1 1,-24-25-16,24 25 16,24-25 46,1 0-46,0 0-16,0 0 31,0 0-31,-1 0 16,1 0-1,0 0-15,0 0 16,-25-25-16,25 25 0,-1 0 0,1 0 15,-25-25-15,25 25 16,-25-24-16,25 24 0,-25-25 16,25 25-16,-25-25 15,-25 25 110,25 25-109,0 0 0,0-1-16,0 1 15,0 0-15,0 0 16,0 0-16,0-1 0,0 1 15,0 0-15,0 0 16,25 0-16,-25-1 0,24-24 16,-24 25-16,25-25 0,-25 25 15,25 0-15,-25 0 0,25-25 16,-25-25 62,0 0-62</inkml:trace>
  <inkml:trace contextRef="#ctx0" brushRef="#br0" timeOffset="45302.3951">18852 11832 0,'0'25'15,"0"-1"1,0 1-16,0 0 15,25-25-15,-25 25 0,25 0 0,-25-1 16,0 1-16,0 0 0,0 0 16,0 0-1,0-1-15,0 1 0,0 0 16,0 0-16,0 0 0,0 0 16,0-1-16,0 1 0,0 0 0,0 0 0,0 0 15,0-1-15,0 1 0,0 50 16,0-51-16,24 1 15,-24 0-15,25-25 0</inkml:trace>
  <inkml:trace contextRef="#ctx0" brushRef="#br0" timeOffset="45880.7408">18827 12303 0,'25'0'31,"0"0"-15,0 0-16,-1 0 0,1 0 16,0 0-16,0-25 0,0 25 15,-1 0-15,1 0 0,25-24 0,-25 24 16,-1 0-16,1 0 16,0 0-16,-25-25 0,25 25 15</inkml:trace>
  <inkml:trace contextRef="#ctx0" brushRef="#br0" timeOffset="46533.3776">19249 12278 0,'0'25'0,"0"0"16,0 0 15,0 0 0,0-1 1,25-24-32,-25 25 15,24-25 1,1 0-1,-25 25 1,25-25-16,0 0 47,0 0-31,-1 0-16,1 0 15,0 0 1,-25-25-16,25 25 15,0-25-15,-1 25 16,-24-24-16,0-1 16,0 0-1,0 0 1,0 0-16,0 1 16,-24 24 15,24-25 16</inkml:trace>
  <inkml:trace contextRef="#ctx0" brushRef="#br0" timeOffset="47514.9098">19720 12303 0,'0'25'16,"0"0"-1,0 0 1,0-1 15,0 1-15,0 0 0,0 0-1,0 0-15,0-1 31,0 1-15,0-50 93,0 1-93,0-1-16,0 0 16,0 0-16,0 0 15,25 25-15,-25-24 16,0-1-16,25 25 16,-25-25-1,0 0-15,24 25 16,1 0 31</inkml:trace>
  <inkml:trace contextRef="#ctx0" brushRef="#br0" timeOffset="48728.1177">19919 12427 0,'0'25'15,"0"0"1,24-25 47,1 0-32,0 0-16,0 0 1,0 0 0,-1 0-1,1 0 1,-25-25 15,25 25-31,0 0 16,-25-25-16,0 0 15,0 1 64,-25 24-64,0 0 16,0 0-31,1 0 16,-1 0 0,0 0 46,25 24-62,0 1 16,-25-25-1,25 25-15,-25-25 32,25 25-32,0 0 31,0-1-15,0 1-16,0 0 31,25-25-31,0 0 0,-25 25 15,25-25-15,0 0 0,-25 25 16,24-25-16,-24 24 0,25-24 16,0 0-16,25 25 15,-26-25 1,1 0-16,25 0 16,-25 0-1,-1 0 48,1 0-48</inkml:trace>
  <inkml:trace contextRef="#ctx0" brushRef="#br0" timeOffset="49819.0229">20687 12452 0,'-24'0'94,"-1"0"-78,0 0-16,0 0 15,0 0 1,1 0-1,-1 0-15,0 0 16,0 0-16,25 25 16,-25-25-1,25 25 1,-24-25 0,24 24-1,0 1 32,24-25-31,1 0-1,0 0 1,0 0 0,0 0-1,-1 0 1,1 0-16,-25 25 0,25-25 15,0 0-15,-25 25 32,25-25-17,-25 25 1,0-1 15,0 1 16,-25-25-31,0 0-16,25 25 15,-25-25-15,25 25 16,-25-25-16,25 25 16,-24-25-16,-1 0 15,0 0-15,0 0 31,0 0-31,1 0 16,48 0 109</inkml:trace>
  <inkml:trace contextRef="#ctx0" brushRef="#br0" timeOffset="50714.6974">21233 12129 0,'25'0'16,"0"0"31,-25 25-16,0 0-31,0 0 15,0 0-15,0 0 16,0-1-16,0 1 16,0 0-16,0 0 0,0 0 15,0-1-15,0 1 16,0 0-16,0 0 0,0 0 0,0-1 16,0 1-16,0 0 0,0 0 0,0 0 15,0-1-15,-25-24 0,25 25 16,0 0-1,-25-25 142</inkml:trace>
  <inkml:trace contextRef="#ctx0" brushRef="#br0" timeOffset="51324.2675">21159 12477 0,'25'0'0,"-1"0"16,1 0-16,0 0 15,0 0-15,0 0 16,-1 0-1,1 0-15,0 0 16,0 0 15,0 0-15,-1 0-16,1 0 16,0 0-1,-25-25 1</inkml:trace>
  <inkml:trace contextRef="#ctx0" brushRef="#br0" timeOffset="52773.1461">21680 12477 0,'-25'0'78,"0"0"-62,0 0-1,0 0-15,1 25 16,-1-25-1,0 0-15,0 0 16,25 24 0,-25-24-16,1 0 15,24 25-15,0 0 16,0 0 0,-25-25-1,25 25-15,0-1 16,0 1-16,0 0 31,0 0-31,25-25 16,-1 0-16,1 0 15,-25 25 1,25-25-16,0 0 16,0 0-16,-1 0 15,1 0 1,0 0-1,0 0-15,0 0 16,-1 0 15,1 0-15,-25-25-16,25 25 0,0 0 31,-25-25-31,0 0 63,-25 25-32,0 0-15,25-25-16,-25 25 46,25-24-30,0-1 0,-24 25-16,24-25 15,-25 25-15,25-25 16,-25 25 93</inkml:trace>
  <inkml:trace contextRef="#ctx0" brushRef="#br0" timeOffset="54015.3532">22449 12254 0,'0'24'109,"0"1"-93,0 0-16,-25-25 15,25 25-15,0 0 0,0-1 32,-25-24-32,25 25 0,0 0 0,0 0 15,0 0-15,0-1 16,0 1-16,-25-25 0,25 25 0,0 0 15,0 0-15,0-1 16,0 1-16,0 0 16,0 0-1,0 0 32</inkml:trace>
  <inkml:trace contextRef="#ctx0" brushRef="#br0" timeOffset="55166.3506">22424 12551 0,'0'-25'0,"-25"25"47,0 0 15,0 0-62,1 0 16,-1 0 31,0 0-16,0 0 0,0 0-31,25 25 16,-24-25-16,24 25 15,-25-25-15,25 25 16,-25-25 0,25 25-16,-25-25 31,25 24-16,0 1 17,25-25-17,0 0 1,0 0 15,-1 0-15,1 0-16,0 0 15,0 0 1,0 0-16,-1 0 16,1 0-16,0 0 31,-25 25-15</inkml:trace>
  <inkml:trace contextRef="#ctx0" brushRef="#br0" timeOffset="56034.1617">22597 12650 0,'0'25'47,"0"0"-31,0 0-1,0 0 1,0-1 0,0 1 15,0-50 94,0 1-125,25 24 16,-25-25-16,25 0 0,0 25 15,-25-25-15,25 25 16,-25-25-16,24 25 0,-24-24 15,50 24-15,-25 0 16,-25-25 0,25 25-16</inkml:trace>
  <inkml:trace contextRef="#ctx0" brushRef="#br0" timeOffset="56885.3586">22920 12650 0,'0'25'16,"0"0"0,0 0 15,0 0 0,0-1-15,0 1 15,25-25-31,-1 0 16,1 0-16,0 0 15,0 0 17,0 0-1,0 0-16,-1 0 17,-24-25-32,0 1 15,25 24-15,-25-25 16,-25 25 62,1 0-47,-1 0-15</inkml:trace>
  <inkml:trace contextRef="#ctx0" brushRef="#br0" timeOffset="58221.6108">23342 12650 0,'0'25'0,"0"0"0,0 0 15,0 0 1,0-1-16,0 1 15,0 0 1,0 0-16,0 0 0,0-1 16,0 1-1,0 0-15,0 0 0,0 0 16,-25-25-16,25 24 0,0 1 16,0 0-16,0-50 140,0 0-140,25 25 16,-25-24-16,24-1 0,-24 0 0,25 25 15,-25-25-15,25 0 0,0 1 16,-25-1-16,25 25 0,-1-25 16,-24 0-16,25 25 15,-25-25-15,0 1 0,25 24 16,-25-25-16,25 25 16,0 0-1,-25-25 1,24 25 62,-24 25-16,0 0-30,0-1-32,0 1 109,-24-25-93,-1 0-16,0 0 15,0 25-15,0-25 16,1 0-16,-1 0 78,0 0-62</inkml:trace>
  <inkml:trace contextRef="#ctx0" brushRef="#br0" timeOffset="59449.8407">23143 12799 0,'0'-25'109,"0"1"-93,0-1 15,0 0 16,-25 25 0,1 0-32,-1 0 79,0 0-63,0 0-15,0 0 0,0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54:40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19050 8483 0,'25'0'78,"-25"25"-78,0 0 0,0 0 16,0-1-1,0 1 1,0 0-16,0 0 0,0 0 16,0-1-16,0 1 15,0 0-15,0 0 0,0 0 16,0-1-16,0 1 0,0 0 16,0 0-16,0 0 15,0-1-15,0 1 0,0 0 16,0 0-16,0 0 15,-25-25-15,25 25 16,0-1 0</inkml:trace>
  <inkml:trace contextRef="#ctx0" brushRef="#br0" timeOffset="1144.1737">19100 8210 0,'25'0'47,"0"0"-31,-1 0-1,1 0 17,0 0-17,-25 25-15,25-25 0,0 0 31,-25 25-31,24-25 0,1 0 16,-25 25-16,25-25 16,-25 25-1,25-25-15,-25 24 16,0 1-16,25-25 16,-25 25-16,24-25 0,-24 25 15,0 0 1,25-1-16,0 1 0,-25 0 0,0 25 0,0-26 15,0 1-15,0 0 16,0 0-16,0 0 0,0-1 16,0 26-1,0-25-15,0 0 16,0-1-16,0 1 0,0 0 0,0 0 16,-25-25-16,25 25 0,0-1 15,0 1-15,0 0 16,-25-25-16,25 25 15,0 0 1,0 0 0,-24-25-1,24 24 1,-25-24-16,0 0 16,25 25-16,-25-25 15,25 25-15</inkml:trace>
  <inkml:trace contextRef="#ctx0" brushRef="#br0" timeOffset="3711.6595">18852 13097 0,'25'0'140,"0"0"-124,-25-25 0,24 25-16,1 0 0,0 0 15,0 0-15,0 0 0,-1 0 16,1 0-16,0 0 15,25 25 1,-26-25-16,1 25 0,0-25 0,-25 24 0,25-24 16,0 0-16,-25 25 0,24-25 15,-24 25 17,0 0-17,0 0 16,0 0-15,-24-25-16,24 24 16,-25-24-16,25 25 0,-25-25 15,25 25 1,-25-25-16,25 25 16,-25-25-16,1 0 31,24 25-31,-25-25 0,0 0 0,0 0 0,25 24 15,-25-24-15,1 0 16,-1 0-16,25 25 16,-25-25-16,25 25 62,25-25 16,24 0-78,-24 0 16,0 0-16,0 0 0,0 0 16,-1 0-16,1 0 15,-25 25-15,25-25 0,0 0 0,0 0 16,-1 0-16,1 0 15,-25 25-15,25-25 0,0 0 16,0 0-16</inkml:trace>
  <inkml:trace contextRef="#ctx0" brushRef="#br0" timeOffset="4616.6524">19422 12874 0,'25'0'32,"0"0"-32,0 24 15,-25 1-15,25-25 0,-1 0 16,-24 25-16,25-25 0,0 0 0,-25 25 16,25-25-16,0 0 0,-25 25 15,24-1-15,1-24 16,-25 25-1,25-25 1,0 0-16,-25 25 16,25-25-16,-25 25 15,24-25-15,-24 25 0,25-25 0,0 0 16,-25 49-16,25-49 0,-25 25 16,25-25-16,-25 50 15,25-50-15,-25 25 0,24-1 16,-24 1-16,0 0 15,0 0-15,0 0 0,0-1 16,0 26-16,0-25 16,0 0-16,-24 24 15,24-24 1,-25-25-16,0 0 16,25 25-16,-25-25 15,0 0-15,25 25 16,-25-25-16,1 0 15,-1 0 1,0 24-16,0-24 16,0 0-16,1 0 15,-1 0-15</inkml:trace>
  <inkml:trace contextRef="#ctx0" brushRef="#br0" timeOffset="10569.5248">19844 8384 0,'0'25'47,"0"0"-47,0-1 16,0 1-16,0 0 0,0 0 15,0 0-15,0-1 0,0 1 16,0 25-16,0-25 0,0 24 0,0-24 16,0 0-16,0 0 0,0-1 15,-25-24-15,25 25 16,-25 25-16,25-25 0,0-1 15,0 1-15,0 0 0,-24-25 16,24 25-16,-25-25 94,0 0-79,25-25 1,0 0-16,0 0 0,0 1 16,-25-1-16,25-25 0,0 25 15,0 1-15,0-1 0,0 0 16,0 0 0,0 0-16,0 1 15,0-1 1,0 0 15,25 25-31,0 0 16,0 0-1,-1 0-15,-24-25 16,25 25-16,0 0 16,50 0-16,-51 0 15,1 0-15,0 0 0,0 0 16,0 0-16,-1 0 15,1 0-15,0 0 16,-25 25-16,25-25 16,0 0-1,-25 25-15,0 0 16,0-1-16,24-24 16,-24 25-16,0 0 15,0 0 1,0 0-1,0-1-15,-24-24 16,24 25-16,-25-25 0,0 0 16,25 25-16,0 0 0,-25-25 15,0 25-15,1-25 0,24 24 16,-25-24 0,0 0-16,25 25 0,-25-25 15,0 0 1,1 0-1,-1 0 17,0 0-32,0 0 15,0 0 1</inkml:trace>
  <inkml:trace contextRef="#ctx0" brushRef="#br0" timeOffset="11515.3683">20291 8682 0,'0'24'47,"0"1"-32,0 0 1,24-25-16,-24 25 0,0 0 0,0-1 16,25 51-1,-25-50-15,0-1 0,0 1 16,0 0 0,0 0-16,25-25 0,0 0 31,-25 25-31,25-25 15,-1 0 1,1 0 15,0-25 1,0 25-32,-25-25 0,0 0 15,25 25-15,-25-25 0,24 25 16,-24-24-16,0-1 0,50 0 15,-50 0-15,25-24 0,-25 24 0,25 0 16,-25 0-16,24 0 0,-24 1 0,0-1 16,0 0-16,0 0 0,25 25 0,-25-25 0,0 1 15,0-1-15</inkml:trace>
  <inkml:trace contextRef="#ctx0" brushRef="#br0" timeOffset="12087.8324">20911 8657 0,'0'25'63,"0"-1"-48,0 1-15,0 0 16,0 0-16,0 0 0,0-1 31,0 1-31,0 0 0,0 0 0,0 24 0,0 1 0,0-25 0,0 25 0,0-26 16,0 1-16,0 0 0,0 0 0,-25-25 15,25 25-15,0-1 0,0 1 16</inkml:trace>
  <inkml:trace contextRef="#ctx0" brushRef="#br0" timeOffset="12522.01">20836 8285 0</inkml:trace>
  <inkml:trace contextRef="#ctx0" brushRef="#br0" timeOffset="13081.0785">21332 8235 0,'0'25'31,"0"0"-31,0 24 15,0-24 1,0 50-16,0-51 16,0 76-16,0-51 0,0-24 15,0 0-15,0 24 0,0 1 0,0-25 0,0 0 16,0 49-16,0-49 0,0 0 16,0-1-16,0 26 0,0-25 0,0 0 15,0 0-15,0-1 0,0 1 16,0 0-16,0 0 0,0 0 0,0-1 15</inkml:trace>
  <inkml:trace contextRef="#ctx0" brushRef="#br0" timeOffset="14309.9174">21630 8310 0,'25'0'15,"0"0"-15,-25 24 16,24 1-16,-24 0 15,0 0-15,0 0 0,0-1 16,25 26-16,-25-25 0,0 24 0,0-24 16,0 0-16,0 0 0,0 0 15,0-1-15,0 1 0,0 0 0,0 0 16,0 0-16,0-1 0,0 1 0,0 0 16,25 25-16,-25-26 0,25 51 15,-25-50 1,0 24-16,0-24 31,25-25-31,-25-25 109,0 1-109,0-1 0,-25 0 16,0 25 0,25-25-16,0 0 0,-25 25 15,25-25 1,-25 25-16,1 0 16,24-24-16,-25 24 78,0 0-63,0 0-15,0 0 32,25 24-17,-24-24-15,24 25 31,0 0-15,0 0 0,0 0-1,0 0 1,0-1 0,0 1-1,24-25-15,1 0 16,-25 25-16,25-25 15,0 0 1,0 0 0,-1 0-1,1 0 1,0 0 0,0 0-1</inkml:trace>
  <inkml:trace contextRef="#ctx0" brushRef="#br0" timeOffset="15304.8364">20167 9748 0,'-25'0'47,"0"0"-32,25 25-15,-25-25 0,0 0 0,1 0 16,-1 0 0,0 0-16,0 25 0,0-25 15,1 0-15,-1 25 16,25-1-16,-25-24 0,0 0 31,25 25-15,0 0 15,25-25 0,-25 25-31,25-25 0,0 0 0,-1 25 16,26-25-1,-25 0-15,0 24 0,-1-24 0,26 0 16,-25 0-16,0 0 16,-1 25-16,-24 0 0,25-25 15,0 0-15,-25 25 32,0 0-17,0 0 16,0-1-15,0 1-16,-25-25 16,0 25-16,25 0 15,-49-25-15,24 0 16,25 25 0,-74-25-16,49 0 15,0 0-15,0 0 16,-24 0-1,24 0-15,0 0 0,0 0 0,0 0 16,0 0-16</inkml:trace>
  <inkml:trace contextRef="#ctx0" brushRef="#br0" timeOffset="16162.8631">20315 9971 0,'25'0'15,"0"0"1,-25 25-1,0 0-15,0 0 16,25 0 0,-25 0-1,25-25-15,-25 24 16,24-24-16,-24 25 16,25-25-1,0 0 1,0 0 15,0 0 0,-25-25 1,24 1-1,-24-1-31,0 0 15,0 0 1,0 0-16,0 0 0,0 1 16,0-1 15,0 0 0</inkml:trace>
  <inkml:trace contextRef="#ctx0" brushRef="#br0" timeOffset="17509.0317">20712 9550 0,'0'25'46,"25"-25"-30,-25 24-16,0 1 16,25-25-16,-25 25 15,0 0-15,0 0 0,0-1 16,0 1-16,25-25 0,-25 25 0,0 0 0,0 0 16,0-1-16,0 1 15,24-25-15,-24 50 16,0-25 156,0-1-141,25-24-31,-25 25 0,0 0 16,0 0-16,0 0 15,0 0-15,0-1 0,0 1 16,-25-25-16,25 25 0,0 0 15,-24-25 110,24-25-125,-25 25 0,25-50 16,0 26-16,0-1 0,0-25 16,0 25-16,0 0 0,0-24 0,0 24 15,0 0-15,0 0 0,25-49 16,-25 49 0,24 0-16,-24 1 0,25 24 15,-25-25-15,0 0 16,25 25-1,0 0-15,-25-25 16,25 25 0,0 0-1,-1 0 1,1 0 0,0 0-16,-25 25 0,25-25 0,0 0 0,-1 25 15,1-25-15,-25 25 0,0-1 16,25-24-16,0 25 0,0-25 15,-25 25-15,0 0 16,0 0-16,24-25 16,-24 24-16,0 1 0,0 0 15,0 0-15,0 0 0,0-1 16,0 1-16,0 0 16,-24-25-16,24 25 15,-25-25-15,0 25 0,0-25 16,25 25-16,-25-25 0,1 0 0,24 24 15,-25-24-15,0 0 16,0 0-16,0 0 0,1 0 16,-1 0-1,0 0 1,0 0 0</inkml:trace>
  <inkml:trace contextRef="#ctx0" brushRef="#br0" timeOffset="18486.6106">21556 9773 0,'-25'0'63,"0"0"-47,0 0-16,0 0 15,1 0 1,24 25-16,-25-25 0,0 25 0,0-1 15,0-24-15,1 25 0,-1-25 16,25 25-16,-25-25 16,25 25-16,0 0 15,0-1 17,25-24 14,0 0-30,-1 0 0,1 0-16,0 0 15,0 0-15,-25 25 0,25-25 0,-1 0 16,1 0 0,0 0-16,-25 25 0,25-25 15,-25 25-15,25-25 16,-25 25-1,24-25 1,-24 25 0,0-1-1,0 1-15,0 0 16,0 0 0,0 0-1,-24-25-15,24 24 0,-25-24 16,0 0-16,0 0 15,0 0-15,1 0 0,-1 0 0,0 0 16,0 0-16,0 0 0,1 0 16,-1 0-1,25-24 48,0-1-32</inkml:trace>
  <inkml:trace contextRef="#ctx0" brushRef="#br0" timeOffset="19452.1253">21828 10071 0,'25'0'47,"-25"25"-31,25-25-16,0 0 31,0 0-15,-1 0-1,1 0-15,0 0 16,0 0-16,-25-25 16,25 25-16,-25-25 15,25 25-15,-25-25 0,0 0 16,0 0-1,0 1-15,0-1 0,0 0 16,0 0-16,0 0 0,-25 1 16,0 24-16,25-25 15,-50 25-15,25-25 0,1 25 16,-26-25-16,25 25 16,-24 0-16,24 0 0,0 0 15,-49 0-15,49 0 16,0 0-16,25 25 62,0 0-62,0 0 0,0-1 16,0 1-16,0 0 16,0 0-16,0 0 0,0-1 0,25-24 0,-25 25 15,0 0-15,25 0 0,-25 0 0,0 0 0,24-1 0,1 1 16,0-25-16,0 50 15,0-25-15,-25-1 0,24 1 16,1-25-16,-25 25 0,25-25 16,0 0-16,0 0 15,-1 0 1,1 0 0,0 0-1,0 0 1,0 0-1,0 0 1,-1 0-16,1 0 31,0 0 1,-25-25-17,0 0 1</inkml:trace>
  <inkml:trace contextRef="#ctx0" brushRef="#br0" timeOffset="20071.4324">22225 9451 0,'0'24'0,"0"1"15,0 0-15,0 0 16,0 0-16,0-1 0,0 1 16,0 0-16,0 25 0,0-26 0,0 26 15,0-25-15,0 24 0,0-24 0,0 25 16,0-25-16,0-1 0,0 1 0,25 25 0,-25-25 15,0 24-15,25 1 16,-25-25-16,0 0 0,0-1 16,0 1-16,0 0 0,0 0 15,0 0-15,25-25 16,-25 24-16,0 1 0,0-50 156</inkml:trace>
  <inkml:trace contextRef="#ctx0" brushRef="#br0" timeOffset="20524.558">22201 9947 0,'24'0'47,"1"0"-47,0 0 15,0 0-15,0 0 16,-1 0-16,1 0 0,0 0 16,0 0-16,0 0 0,24-25 15,-24 25 1,-25-25-1,25 25-15,0 0 47</inkml:trace>
  <inkml:trace contextRef="#ctx0" brushRef="#br0" timeOffset="21691.3122">22895 9996 0,'-25'0'94,"0"0"-94,1 0 15,-1 25-15,0-25 16,0 0-16,25 25 16,-25-25-1,25 25 1,25-25 31,0 0-32,0 0 1,-25 25-16,25-25 16,-1 0-16,1 24 15,0-24-15,-25 25 16,25-25-16,-25 25 15,0 0 1,0 0 0,0-1-1,-25-24 1,25 25-16,-25-25 0,0 0 16,1 0-16,-1 0 15,0 0-15,25 25 16,-25-25-16,0 0 0,1 0 15,24 25-15,-25-25 16,25 25 0,-25-25 46</inkml:trace>
  <inkml:trace contextRef="#ctx0" brushRef="#br0" timeOffset="22497.4274">23342 10096 0,'0'24'46,"0"1"-30,24 0-16,-24 0 0,0 0 16,0-1-16,0 1 15,25-25-15,-25 25 0,25-25 0,-25 25 0,0 0 16,25-25-16,-25 24 0,25-24 16,-1 0-1,1 0 1,0 0 15,0 0-15,0 0-1,-1 0-15,1 0 16,-25-24 0,0-1-16,25 25 0,-25-25 15,0 0-15,0 0 16,25 25-1,-25-24-15,0-1 0,0 0 16,0 0-16,0 0 16</inkml:trace>
  <inkml:trace contextRef="#ctx0" brushRef="#br0" timeOffset="23716.0864">23937 10145 0,'25'0'0,"-25"25"0,0 0 31,0 0-31,0-1 16,0 1-1,0 0-15,0 25 16,0-26-16,0 26 0,0-25 16,0 0-16,0 24 0,0-24 0,0 25 15,0-26-15,24 26 0,-24-25 16,25 24-16,-25 1 0,0-25 0,0 24 16,0-24-16,0 25 0,0 49 15,25-74-15,-25 0 16,0-1-16,0 1 0,25-25 15,-25 25-15,0-50 79,0 0-64,-25 25-15,25-24 0,-25-76 16,0 51-16,25-50 15,0 24-15,-24 26 0,24 24 16,0-25-16,0 25 0,0 1 0,0-1 16,-25 25-16,25-25 0,0-25 0,0 1 0,0 24 15,0 0 1,0 0-16,0 1 0,0-1 0,0 0 16,0 0-16,25 0 15,-25 1-15,0-1 0,24 0 16,-24 0-16,0 0 0,0 1 0,0-1 15,25 25-15,-25-25 0,0 0 0,0 0 16,0 0-16,25 25 16,0 0 15,-25-24-15,25 24-1,0 0 48,-25 24-32,0 1-31,24-25 16,-24 25-16,25-25 0,-25 25 15,25-25-15,-25 50 16,0-26-16,25-24 15,-25 25-15,0 0 16,0 0 0,0 0-16,0-1 15,0 1-15,0 0 16,0 0-16,-25-25 16,25 25-16,0-1 0,0 1 0,-25-25 15,25 25-15,-25-25 0,25 25 16,-24-25-16,-1 0 15,0 25 1,0-25-16,0 0 0,0 0 16,1 0-16,-1 0 0,0 0 15,0 0-15,25-25 32,0 0-1</inkml:trace>
  <inkml:trace contextRef="#ctx0" brushRef="#br0" timeOffset="24794.7804">23292 8533 0,'-25'0'0,"0"0"15,25-25-15,-24 25 32,24-25-17,0 0 1,-25 25-16,25-24 15,-50-1-15,25 0 16,-24 25 0,49-25-16,-25 0 0,0 25 0,25-24 15,-25 24-15,0 0 0,25-25 16,-24 25-16,-1 0 0,0 0 16,25-25-16,-25 25 0,0 0 15,1 0 1,-1 0-1,0 0-15,0 25 16,0-25-16,1 74 16,-1-74-16,25 25 0,-25-25 15,25 25-15,0 0 0,-25-1 0,25 51 16,0-50-16,0-1 16,0 26-16,0-25 0,0 0 0,0-1 15,0 1-15,0 25 0,0-25 16,0-1-16,0 1 0,0 0 0,0 0 15,0 0-15,0-1 16,0 1-16,0 0 16,0 0-1,25-25 1</inkml:trace>
  <inkml:trace contextRef="#ctx0" brushRef="#br0" timeOffset="25337.7042">22523 8706 0,'25'0'78,"0"0"-78,-1 0 15,1 0-15,0 0 16,0 0-16,0 0 0,-1 0 0,1 0 16,0 0-16,0 0 0,0 0 0,-1 0 15,1 0-15,0 0 16,0 0-16,0 0 0,-1 0 15,1 0-15</inkml:trace>
  <inkml:trace contextRef="#ctx0" brushRef="#br0" timeOffset="26288.7798">23094 9004 0,'24'0'78,"1"0"-62,0 0 0,0 0-1,0 0-15,-1 0 16,-24-25-1,25 0 1,-25 1-16,25 24 0,0-25 16,-25-25-1,0 25-15,25 25 0,-25-24 16,0-1 15,-25 25 63,0 0-78,0 0-16,0 0 0,1 0 15,-1 0 1,0 0-16,0 0 15,0 0-15,1 0 16,-1 0-16,25 25 0,-25-25 16,25 24-16,0 1 15,0 0-15,-25-25 0,25 25 16,0 0-16,0-1 16,0 1-16,0 0 15,0 0-15,0 0 0,0 0 0,0-1 16,25-24-16,-25 25 0,25-25 15,-25 25-15,25-25 0,-25 25 0,24-25 16,1 0 0,0 0 31,-25 25-47,25-25 15,0 0 1,-1 0 31,1 0-16</inkml:trace>
  <inkml:trace contextRef="#ctx0" brushRef="#br0" timeOffset="27557.6352">23614 8954 0,'0'-24'16,"0"-1"15,-24 25-15,24-25-16,0 0 15,-25 25 17,25-25-1,-25 25 0,0 0-15,0 0-16,1 0 31,24 25 0,0 0-31,0 0 16,-25-25-1,25 25-15,0-1 16,0 1-16,-25-25 0,25 25 16,-25-25-16,25 25 0,0 0 15,0 0 1,0-1-16,0 1 16,25-25 15,0 0 47,-25-25-31,25 25-47,-25-24 0,0-1 0,24 25 15,-24-25-15,25 25 0,-25-25 16,25 25 0,-25-25-1,0 0-15,25 25 157,-25 25-142,0 0 1,25-25-16,-25 25 0,24-25 15,-24 25-15,0 0 0,0-1 0,0 1 16,25 0-16,-25 0 0,0 0 16,0-1-16,25 1 15,-25 0-15,0 0 0,0 0 16,25-25-16,0 0 78</inkml:trace>
  <inkml:trace contextRef="#ctx0" brushRef="#br0" timeOffset="28118.1248">23887 8359 0,'0'25'31,"0"0"-31,0 0 16,0-1-16,0 1 15,0 0-15,0 0 16,0 0-16,0-1 0,25 1 0,-25 0 0,0 25 0,0-26 16,0 51-16,0-26 0,0 75 15,0-99-15,0 25 0,0 0 16,0 24-16,0-49 0,0 24 15,0-24-15,0 0 0,0 0 0,0 0 0,0 24 16,0-24-16,0-50 125</inkml:trace>
  <inkml:trace contextRef="#ctx0" brushRef="#br0" timeOffset="28582.9909">23738 8731 0,'25'0'31,"0"0"-15,0 0-16,0 0 0,-1 0 15,1 0 1,0 0-16,0 0 0,-25-25 15,25 25-15,-1 0 16,1 0-16</inkml:trace>
  <inkml:trace contextRef="#ctx0" brushRef="#br0" timeOffset="29154.3761">24210 9227 0,'25'0'16</inkml:trace>
  <inkml:trace contextRef="#ctx0" brushRef="#br0" timeOffset="33713.1251">20415 12998 0,'0'24'78,"0"1"-78,0 0 16,0 0 0,0 0-16,0-1 0,0 26 15,0-25-15,0 0 0,0 0 16,0-1-16,0 1 0,0 0 0,0 0 16,0 0-16,-25-25 0,25 24 0,0 1 15,0 0-15,0 0 0,0 0 16,0-1-16,0 1 15,-25-25 79</inkml:trace>
  <inkml:trace contextRef="#ctx0" brushRef="#br0" timeOffset="34214.6106">20142 13271 0,'25'0'15,"-1"0"-15,1 0 16,0 0-16,0 0 16,0 0-16,-1 0 0,1 0 15,0 0-15,0 0 0,0 0 0,24 0 16,-24 0-16,0 0 0,0 0 0,-1 0 16,1 0-16,25 0 0,-50-25 15,49 25-15,-24 0 0,0 0 0,0 0 0,0 0 16,-1 0-16,-24-25 0,25 25 0,0 0 15,0 0-15,0 0 16</inkml:trace>
  <inkml:trace contextRef="#ctx0" brushRef="#br0" timeOffset="35002.7718">20861 13345 0,'25'0'47,"-25"25"-47,0 0 15,0-1 1,0 1 0,0 0-16,0 0 0,0 0 15,0-50 142,0 0-157,0 0 0,0 0 15,0 1-15,25-1 16,-25 0-16,0 0 0,25 0 15,-25 1-15,24 24 0,-24-25 16,25 25-16,0 0 0,-25-25 16,25 25-16,0 0 31,-25-25-31,24 25 0,1 0 16,0 0-1,0 0 1,0 0-1,-1 0 17,-24 25-17,25-25-15</inkml:trace>
  <inkml:trace contextRef="#ctx0" brushRef="#br0" timeOffset="35508.4857">21308 13320 0,'0'25'31,"0"0"0,0 0-31,0-1 16,0 1 0,-25-25-16,25 50 15,0-25-15,-25-25 0,25 24 16,0 1-16,0 0 15,-25-25-15,25 25 0,0 0 16,0-1-16,0 1 16,0-50 109</inkml:trace>
  <inkml:trace contextRef="#ctx0" brushRef="#br0" timeOffset="35818.0028">21308 13146 0</inkml:trace>
  <inkml:trace contextRef="#ctx0" brushRef="#br0" timeOffset="37313.4616">21605 13370 0,'0'0'0,"0"25"16,0-1-1,0 1 1,0 0 0,0 0-1,0 0-15,-25-25 0,25 24 0,0 1 0,0 0 16,0 0-16,0 0 0,-24-1 16,24 26-16,0-25 15,0-50 79,0 0-78,0 0-16,0 1 0,0-1 15,0 0-15,0 0 0,0 0 0,0-24 16,24 49-16,1-50 0,-25 25 15,0 1-15,0-1 0,25 25 16,-25-25-16,0 0 0,25 25 16,-25-25-16,25 25 15,-1 0 48,1 0-63,0 0 31,-25 25-15,25-25-16,-25 25 0,25-25 15,-25 25-15,0 0 16,24-25 0,-24 24-16,0 1 15,0 0-15,0 0 16,0 0-1,0-1-15,25-24 125,-25-24-125,0-1 16,0 0-16,25 25 0,-25-25 0,0 0 16,25 1-16,0-1 0,-25 0 0,24 0 15,-24 0-15,25 25 0,0-24 0,-25-1 0,25 25 16,-25-25 0,25 25 30,0 0-14,-25 25-17,0 0-15,24-25 16,-24 24-16,0 1 0,0 0 16,0 0-16,0 0 0,25-25 0,-25 24 15,0 1-15,0 0 0,0 0 0,0 0 16,0 24-16,0-24 0,0 0 15,0 0-15,0-1 0,0 1 16,0 0-16,0 0 16,0 0-16,0-1 31,-25-24 63</inkml:trace>
  <inkml:trace contextRef="#ctx0" brushRef="#br0" timeOffset="38761.1162">23019 13494 0,'0'-25'47,"0"0"-32,0 0 1,0 1 0,-25-1-16,25 0 0,-25 25 15,25-25-15,-24 25 0,-1 0 16,25-25-16,-25 25 0,25-24 15,-50 24 1,26 0 15,-1 0-15,0 0 0,0 0-16,25 24 0,-25-24 15,25 25-15,-24 0 16,24 0-16,0 0 15,0-1-15,-25-24 16,25 25-16,0 0 16,0 0-1,0 0 1,25-25-16,-1 0 47,1 0-32,0 0 1,0 0 15,0 0-15,-25-25-16,24 25 16,-24-50-16,25 50 0,-25-25 15,25 25-15,-25-24 16,25 24-1,0 0 110,-1 0-109,-24 24 0,0 1-1,0 0-15,0 0 0,0 0 16,0-1-16,0 1 16,0 0-16,0 0 0,0 0 15,0-1-15,0 1 0,0 0 16,25-25-16,-25 25 31</inkml:trace>
  <inkml:trace contextRef="#ctx0" brushRef="#br0" timeOffset="39746.0996">23912 13097 0,'0'-25'16,"0"0"0,0 0-1,0 1-15,0-1 16,0 0 0,-25 25-16,25-25 15,0 0-15,-25 25 16,25-24-16,-24 24 15,-1 0-15,0 0 47,0 0-47,0 0 16,1 0-16,24 24 16,0 1-16,-25-25 0,25 25 0,-25-25 0,25 25 15,-25-25-15,25 25 0,0-1 0,-25-24 0,25 25 16,-24 0-16,24 0 0,0 0 15,-25-25-15,25 24 0,0 1 0,0 0 16,0 0-16,0 0 0,0 0 16,0-1-16,0 1 0,0 0 15,0 49 1,0-49-16,0 0 0,0 0 16,0 0-16,0-1 0,0 1 15,0 0-15,0 0 31</inkml:trace>
  <inkml:trace contextRef="#ctx0" brushRef="#br0" timeOffset="40271.4999">23391 13419 0,'25'0'63,"0"0"-48,0 0-15,-1 0 16,1 0-1,0 0-15,0 0 16,0 0-16,-1 0 16,26-24-1,-25 24-15,-25-25 0,25 25 16,-1 0 46</inkml:trace>
  <inkml:trace contextRef="#ctx0" brushRef="#br0" timeOffset="40927.8232">23763 13419 0,'0'25'16,"25"-25"-16,-25 25 31,0 0-15,0 0-1,0-1 17,25-24-17,0 0-15,-1 0 78,1 0-31,-25-24-31,25 24-16,-25-25 0,0 0 16,25 25-16,-25-25 15,25 25-15,-25-25 16,0 1-16,0-1 15</inkml:trace>
  <inkml:trace contextRef="#ctx0" brushRef="#br0" timeOffset="41537.4343">24259 12998 0,'-24'0'63,"24"24"-63,0 1 15,0 0 1,-25 0-16,25 0 0,0-1 15,0 1-15,0 0 0,0 0 16,0 0-16,0 0 0,0 24 16,-25-49-16,25 50 0,0-25 0,0 24 0,0-24 15,0 0-15,0 0 0,0-1 16,0 1-16</inkml:trace>
  <inkml:trace contextRef="#ctx0" brushRef="#br0" timeOffset="42065.8437">24532 13146 0,'0'25'62,"-25"-25"-46,25 25 0,0 0-16,0 0 0,-24-25 15,24 25-15,-25-25 0,25 24 0,0 1 0,0 0 16,-25-25-16,25 25 0,0 24 0,-25 1 16,25-25-16,-25-25 0,25 49 0,0-24 0,0 0 15,0 25-15,0-26 0,0 1 0,-24 0 16,24 0-16,0 0 0,0-1 0,0 1 15,0 0-15</inkml:trace>
  <inkml:trace contextRef="#ctx0" brushRef="#br0" timeOffset="43129.9502">20911 14660 0,'0'-25'79,"-25"0"-79,25 0 15,-25 25-15,25-25 0,-25 25 16,25-24-16,0-1 31,-25 0-31,25 0 0,-24 25 16,-1 0-16,0 0 15,0 0-15,0 0 0,1 0 16,-1 0-16,25-25 16,-25 25-16,0 0 31,0 0 0,1 50-31,24-25 16,0 0-1,0-1-15,-25-24 0,25 25 0,0 0 0,0 0 0,0 0 16,-25 24-16,25 1 0,0-25 0,0-1 16,0 1-16,0 25 0,0-1 15,0-24-15,0 0 0,0 0 0,0 0 16,0 24-16,0-24 0,0 25 0,0-26 15,0 1-15,0 0 0,0 25 16,0-1-16,0-24 0,0 0 16,0 0-16,0 0 0,25-25 15,-25 24-15,0 1 0,0 0 0,0 0 16,0 0 0</inkml:trace>
  <inkml:trace contextRef="#ctx0" brushRef="#br0" timeOffset="43621.0095">20390 15156 0,'25'0'47,"-1"0"-47,1 0 15,0 0-15,0 0 0,0 0 16,-1 0-16,1-25 0,50 25 0,-51 0 16,26-25-16,-25 25 0,24 0 0,-24 0 0,0 0 0,0 0 0,0 0 15,0 0-15,-1-25 0,1 25 0,0 0 16,0 0-16,0 0 0,-25-25 16,24 25 15</inkml:trace>
  <inkml:trace contextRef="#ctx0" brushRef="#br0" timeOffset="44372.1374">21308 15230 0,'24'0'31,"-24"-25"-31,25 25 0,0-25 16,-25 1-16,25 24 15,-25-25-15,25 25 0,-25-25 16,24 25-16,1 0 0,0-25 0,-25 0 15,0 1 1,25 24-16,-25-25 16,0 0-16,25 25 15,-25-25-15,0 0 0,0 1 16,0-1 0,-25 25-1,0 0 1,0 0-16,0 0 15,1 0-15,-1 0 16,0 0-16,0 25 16,0-25-16,1 0 0,24 24 0,-25 1 0,0 0 0,0-25 15,25 25-15,-25-25 0,25 25 0,0-1 16,0 1-16,0 0 16,0 0-16,0 0 15,0-1-15,0 1 0,0 0 0,0 0 16,0 0-16,25-1 15,25 1-15,-50 0 0,25-25 16,-1 0-16,1 0 0,0 25 16,0-25-16,0 0 15,-1 0 1,1 0 0,0 0 15,-25-25-16,0 0-15,25 25 16</inkml:trace>
  <inkml:trace contextRef="#ctx0" brushRef="#br0" timeOffset="45507.5586">21977 14908 0,'0'-25'16,"-25"25"15,1 0-31,24-25 16,-25 25-1,25-25 1,-25 25 0,0 0 15,0 0-31,25 25 0,0 0 16,-24-25-16,24 25 0,-25-1 15,25 1-15,-25-25 0,25 25 16,-25 0-16,0 0 0,1-1 15,24 1-15,-25-25 16,25 25 0,25-25 77,-1 0-77,1 0-16,0 0 16,0 0-16,0 0 15,-1 0-15,1 0 0,0 0 16,0 0 15,-25-25-31,25 25 16,-1-25-16,-24 1 15,0-1-15,0 0 16,0 0-16,25 25 31,-25-25-31,0 1 0,0-1 16,25 25 78,-25 25-63,0-1-31,0 1 16,0 0-16,0 0 0,0 24 15,0-24-15,0 50 16,0-51-1,0 26-15,0-25 0,25 0 16,-25-1-16,0 1 0,25-25 0,-25 25 0</inkml:trace>
  <inkml:trace contextRef="#ctx0" brushRef="#br0" timeOffset="46055.5976">22424 14412 0,'0'24'32,"0"1"-32,0 25 15,0-25-15,0-1 16,0 1-16,0 0 0,-25-25 15,25 25-15,0 0 0,0 24 0,0-24 16,0 25-16,0-26 0,-25 26 0,25 0 16,0-1-16,0 26 0,0-51 15,0 26-15,0-25 0,0 24 0,0-24 16,0 0-16,0 0 0,0 0 0,0-1 16,0 1-1,0-50 79,0 1-94,0-26 16</inkml:trace>
  <inkml:trace contextRef="#ctx0" brushRef="#br0" timeOffset="46490.1295">22225 14784 0,'25'0'31,"0"0"-15,0 0-1,0 0-15,-25-25 0,24 25 16,26 0-16,-25 0 16,49 0-16,-49 0 15,0 0-15,0 0 16</inkml:trace>
  <inkml:trace contextRef="#ctx0" brushRef="#br0" timeOffset="47334.3556">22597 15255 0</inkml:trace>
  <inkml:trace contextRef="#ctx0" brushRef="#br0" timeOffset="48548.0718">23788 15007 0,'0'-25'0,"0"0"78,-25 25-78,0 0 16,25-25 0,-74 1-16,49 24 15,-24 0-15,24 0 16,0 0-1,0 0-15,0 0 16,1 0 15,24 24-31,24-24 94,1 0-94,0 0 16,0 0-1,-25 25-15,25-25 32,-25 25-32,24-25 0,-24 25 15,0 0-15,25-25 16,-25 24-16,25-24 15,-25 25 1,0 0 78,0 0-79,0 0 1,-25-25 0,25 24-16,-25-24 0,25 25 15,-24 0-15,-1-25 16,25 25 0,-25-25-1,0 0-15,0 0 0,1 0 16,24 25-1,-25-25-15,0 0 16,0 0-16,0 0 16,1 0-1,-1 0-15,0 0 16,50 0 93,0 0-109,24 0 16,-24 0-16,25-25 16</inkml:trace>
  <inkml:trace contextRef="#ctx0" brushRef="#br0" timeOffset="49596.6671">23714 15180 0,'24'0'31,"1"0"1,0 0-32,0 0 31,0 0 0,-25-24-31,24 24 16,-24-25-16,25 25 0,0 0 15,-25-25 1,25 25 0,-25-25-1,0 0 16,-25 25 63,0 0-78,0 0-1,1 0 17,24 25-17,-25-25-15,25 25 16,0 0 0,0 0-1,0-1 1,0 1 15,0 0-15,0 0-16,0 0 15,25-25 17,-25 24-32,24-24 31,1 0-16,0 0 1,0 0 62,0 0-78,-1 0 16</inkml:trace>
  <inkml:trace contextRef="#ctx0" brushRef="#br0" timeOffset="50222.776">24334 14635 0,'0'25'15,"-25"-25"1,25 24-16,0 1 31,-25 0-31,25 0 0,-25-25 16,25 25-16,0-1 0,-24-24 0,24 50 15,0-25-15,0 0 0,0-1 0,-25-24 0,25 25 16,-25 25-16,25-25 0,0-1 0,0 1 0,0 0 16,0 0-16,0 0 0,0-1 15,0 1-15,-25 0 0,25 0 0,0 0 0,0-1 16,0 1-16,0 0 0,-25-25 109,25-25-78</inkml:trace>
  <inkml:trace contextRef="#ctx0" brushRef="#br0" timeOffset="50734.2045">24160 14883 0,'25'0'16,"0"0"-1,0 0-15,-25-25 16,24 25-16,-24-25 31,25 25-31,0 0 0,0 0 16,0 0-1</inkml:trace>
  <inkml:trace contextRef="#ctx0" brushRef="#br0" timeOffset="52406.2101">22597 15329 0,'0'-25'0,"25"25"16,-25-24 15,25 24-31,0 0 31,0 0 1,-25 24 46,0 1-47,0 0 16,-25-25-31,0 0 15,0 0 16,0 0 15,25-25-46,0 0 15,25 25-15</inkml:trace>
  <inkml:trace contextRef="#ctx0" brushRef="#br0" timeOffset="53407.023">20737 15701 0,'0'25'63,"25"-25"-63,-25 25 0,0 0 16,25-25-16,-25 25 0,0-1 15,0 26-15,24-50 0,-24 25 16,0 0-16,0-1 0,25 1 15,-25 0-15,0 0 0,0 0 16,0-1-16,25-24 16,-25 25-16,0 0 15,0 0-15,0 0 16</inkml:trace>
  <inkml:trace contextRef="#ctx0" brushRef="#br0" timeOffset="54260.9923">20861 15949 0,'-25'0'0,"0"0"0,1 0 31,-1 0-31,0 0 16,0 0-1,0 0 17,1 0-17,-1 0 1,0 0-16,25 25 15,-25-25 1,25 25-16,0 0 16,-25-25-1,25 25-15,0-1 16,25-24 31,-25 25-47,25-25 31,0 0-15,0 0-16,-1 0 15,1 0 1,0 0-16,0 0 16,0 0-16,-1 0 15,1 0 1,0 0-1,0 0-15,0 0 16,0 0 0,-25-25-16</inkml:trace>
  <inkml:trace contextRef="#ctx0" brushRef="#br0" timeOffset="55511.3334">21382 15999 0,'-25'0'78,"0"0"-46,1 0-17,-1 0-15,0 0 16,25-25-16,-25 25 0,0 0 78,25 25-62,0 0-1,0 0 17,0-1-1,25-24 16,0 0-32,0 0 1,0 0 0,-1 0-16,1 0 15,0 0-15,0 0 16,0 0-1,-1 0-15,1 0 16,0 0-16,0 0 16,-25-24 15,25 24-31,-25-25 31,0 0-31,24 25 16,-24-25 31,-24 25-16,-1 0 63,0 0-63,0 0 0,0 0-15,1 0 62</inkml:trace>
  <inkml:trace contextRef="#ctx0" brushRef="#br0" timeOffset="56866.0889">21828 15949 0,'0'25'62,"0"0"-15,0 0-47,0 0 31,0-1-15,25-24 78,0 0-63,0 0-31,0 0 16,-1 0-1,1 0 1,0 0-16,-25-24 16,25 24-1,-25-25-15,0 0 16,25 25-1,-25-25-15,0 0 16,0 50 156,0 0-156,25-25-1,-25 25-15,0 0 16,24-25-1,-24 24-15,25-24 47,0 0 16,0 0-32,0 0-15,-25-24-1,0-1 1,0 0-16,0 0 31,24 25-31,-24-25 0,0 1 0,0-1 0,0 0 16,25 25-1,-25-25-15,0 0 32,0 1-17</inkml:trace>
  <inkml:trace contextRef="#ctx0" brushRef="#br0" timeOffset="58093.5361">22523 15850 0,'0'0'0,"0"25"78,0 0-63,0 0 1,-25-25-16,25 24 16,0 1-16,0 0 15,0 0-15,-25 24 16,25-24-1,0-50 157,0 1-156,0-1-16,25 25 0,-25-25 0,25 0 0,-25-24 16,50 24-1,-26 0-15,1 0 16,-25 0-16,25 25 0,-25-24 15,25 24-15,0 0 16,-25-25 0,24 25-1,1 0 48,-25 25-1,25-25-46,-25 24 0,0 1-16,0 0 15,0 0 1,0 0-1,0-1-15,0 1 0,0 0 16,0 0-16,0 0 16,0-1-16,0 1 15,-25-25-15,25 25 16,0 0 0,0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6/27/2018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 smtClean="0"/>
              <a:t>may have hundreds of features</a:t>
            </a:r>
          </a:p>
          <a:p>
            <a:r>
              <a:rPr lang="en-US" dirty="0" smtClean="0"/>
              <a:t>hundreds of thousands of rows</a:t>
            </a:r>
          </a:p>
          <a:p>
            <a:r>
              <a:rPr lang="en-US" dirty="0" smtClean="0"/>
              <a:t>most of the time in a real-world ML project is spent on data cleaning and feature engineering</a:t>
            </a:r>
          </a:p>
          <a:p>
            <a:endParaRPr lang="en-US" dirty="0"/>
          </a:p>
          <a:p>
            <a:r>
              <a:rPr lang="en-US" dirty="0" smtClean="0"/>
              <a:t>too many predictors can be a problem for some algorithms so we need a principled way to select the important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selecting features from the set of all features and/or creating features </a:t>
            </a:r>
          </a:p>
          <a:p>
            <a:r>
              <a:rPr lang="en-US" dirty="0" smtClean="0"/>
              <a:t>feature extraction </a:t>
            </a:r>
            <a:r>
              <a:rPr lang="mr-IN" dirty="0" smtClean="0"/>
              <a:t>–</a:t>
            </a:r>
            <a:r>
              <a:rPr lang="en-US" dirty="0" smtClean="0"/>
              <a:t> finding features in raw data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43800" y="276840"/>
              <a:ext cx="1866600" cy="108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440" y="267480"/>
                <a:ext cx="1885320" cy="10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7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some algorithms have embedded methods that tell us which features were helpful</a:t>
            </a:r>
          </a:p>
          <a:p>
            <a:r>
              <a:rPr lang="en-US" dirty="0" smtClean="0"/>
              <a:t>features that were good for one algorithm may not be good for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07376"/>
            <a:ext cx="8483600" cy="438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965200" y="3027240"/>
              <a:ext cx="2536200" cy="167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5840" y="3017880"/>
                <a:ext cx="2554920" cy="16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8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89288"/>
            <a:ext cx="8305800" cy="1143000"/>
          </a:xfrm>
        </p:spPr>
        <p:txBody>
          <a:bodyPr/>
          <a:lstStyle/>
          <a:p>
            <a:r>
              <a:rPr lang="en-US" dirty="0" smtClean="0"/>
              <a:t>rank 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1261" r="-11261"/>
          <a:stretch>
            <a:fillRect/>
          </a:stretch>
        </p:blipFill>
        <p:spPr>
          <a:xfrm>
            <a:off x="1142999" y="731519"/>
            <a:ext cx="7852911" cy="4263009"/>
          </a:xfrm>
        </p:spPr>
      </p:pic>
    </p:spTree>
    <p:extLst>
      <p:ext uri="{BB962C8B-B14F-4D97-AF65-F5344CB8AC3E}">
        <p14:creationId xmlns:p14="http://schemas.microsoft.com/office/powerpoint/2010/main" val="22629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938" r="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0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89288"/>
            <a:ext cx="8305800" cy="1143000"/>
          </a:xfrm>
        </p:spPr>
        <p:txBody>
          <a:bodyPr/>
          <a:lstStyle/>
          <a:p>
            <a:r>
              <a:rPr lang="en-US" dirty="0" smtClean="0"/>
              <a:t>recursive 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881" r="-8881"/>
          <a:stretch>
            <a:fillRect/>
          </a:stretch>
        </p:blipFill>
        <p:spPr>
          <a:xfrm>
            <a:off x="635033" y="455766"/>
            <a:ext cx="8430711" cy="457667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786720" y="2955600"/>
              <a:ext cx="2045160" cy="286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7360" y="2946240"/>
                <a:ext cx="2063880" cy="28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5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1613</TotalTime>
  <Words>113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</vt:lpstr>
      <vt:lpstr>Mangal</vt:lpstr>
      <vt:lpstr>Trebuchet MS</vt:lpstr>
      <vt:lpstr>Slipstream</vt:lpstr>
      <vt:lpstr>feature engineering</vt:lpstr>
      <vt:lpstr>real-world data</vt:lpstr>
      <vt:lpstr>features</vt:lpstr>
      <vt:lpstr>feature selection</vt:lpstr>
      <vt:lpstr>feature extraction</vt:lpstr>
      <vt:lpstr>rank feature importance</vt:lpstr>
      <vt:lpstr>plot</vt:lpstr>
      <vt:lpstr>recursive feature selection</vt:lpstr>
    </vt:vector>
  </TitlesOfParts>
  <Company>UNT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alex lundin</cp:lastModifiedBy>
  <cp:revision>53</cp:revision>
  <dcterms:created xsi:type="dcterms:W3CDTF">2017-04-04T15:04:44Z</dcterms:created>
  <dcterms:modified xsi:type="dcterms:W3CDTF">2018-06-27T20:55:46Z</dcterms:modified>
</cp:coreProperties>
</file>