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6"/>
  </p:notesMasterIdLst>
  <p:sldIdLst>
    <p:sldId id="256" r:id="rId2"/>
    <p:sldId id="262" r:id="rId3"/>
    <p:sldId id="279" r:id="rId4"/>
    <p:sldId id="263" r:id="rId5"/>
    <p:sldId id="280" r:id="rId6"/>
    <p:sldId id="281" r:id="rId7"/>
    <p:sldId id="282" r:id="rId8"/>
    <p:sldId id="28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6" r:id="rId17"/>
    <p:sldId id="270" r:id="rId18"/>
    <p:sldId id="271" r:id="rId19"/>
    <p:sldId id="286" r:id="rId20"/>
    <p:sldId id="287" r:id="rId21"/>
    <p:sldId id="288" r:id="rId22"/>
    <p:sldId id="289" r:id="rId23"/>
    <p:sldId id="290" r:id="rId24"/>
    <p:sldId id="291" r:id="rId25"/>
    <p:sldId id="272" r:id="rId26"/>
    <p:sldId id="295" r:id="rId27"/>
    <p:sldId id="292" r:id="rId28"/>
    <p:sldId id="293" r:id="rId29"/>
    <p:sldId id="294" r:id="rId30"/>
    <p:sldId id="273" r:id="rId31"/>
    <p:sldId id="274" r:id="rId32"/>
    <p:sldId id="275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1:42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1811 0,'-24'0'47,"-26"0"-16,25 0-31,0 0 15,-74 25-15,50-25 16,-26 0-16,-24 0 16,0 0-16,-25 0 15,24 0-15,1 0 16,0 0-16,0 0 16,-75 0-16,75 0 15,0 0-15,24 0 16,1 0-16,0 0 15,-1 0-15,1 0 16,-1 0-16,1 0 16,-1 0-1,-49 0-15,50 0 0,0 0 16,24 0-16,-49 0 16,24 0-16,26 0 15,-26 0-15,51 0 16,-1 0-16,0 0 15,0 0 17,0 0-32,0 0 15,1 0 1,-1 0-16,0 0 16,-25 0-16,26 0 15,-1 0-15,0 0 16,0 0-16,0 0 15,-24 0-15,24 0 16,0 24 0,0-24-1,1 25 1,-1-25 0,-25 50-1,1-50 1,24 25-16,25-1 15,-25-24-15,25 25 32,0 0-1,25 0-15,24 0-16,1-1 15,-25-24-15,24 50 16,26-25-16,-50-25 15,49 25-15,50-1 16,-25-24-16,-24 25 16,123-25-1,-123 25-15,24 0 0,124 0 16,-99-1-16,25 1 16,124 25-16,-100-25 15,-24-25-15,124 74 16,-124-49-16,-50 0 15,100-1-15,-125 1 16,0-25-16,1 25 16,-50-25-1,24 0-15,1-25 16,-1 25-16,1 0 16,0-25-16,-1 1 15,1 24-15,24-25 16,-24 25-16,-1-25 15,26 0-15,-50 25 16,-1 0-16,51 0 16,-50 0-16,24 0 15,1-25-15,-25 25 16,24 0-16,-24 0 16,-25-24-1,149 24-15,-50 0 16,0 0-16,50 0 15,0-25-15,0 25 16,-25-25-16,-99 25 16,0 0-1,-25-25-15,0 0 32,-25 25-32,0-24 15,-25-26-15,-24 25 16,-1-24-1,-24 24-15,50-25 16,-26 25-16,-49-49 16,50 24-1,-25 1-15,-25 24 0,49 0 16,1 0-16,-50 25 16,49-24-16,1 24 15,-50 0-15,74 0 16,-24 0-16,24 0 15,25-25-15,-24 25 16,-1 0-16,25-25 16,-24 25-16,-1 0 15,25 0 1,1 0 0,-1 0-1,25 25 1,-25-25-16,0 0 15</inkml:trace>
  <inkml:trace contextRef="#ctx0" brushRef="#br0" timeOffset="2610.7564">16768 3919 0,'-49'0'16,"24"25"-16,0-25 31,0 0-15,0 0-16,1 0 16,-1 0-16,0 0 15,-25 0-15,-24 25 16,24-25-16,1 0 15,-50 0-15,24 0 16,26 0-16,-75 0 31,74 0-31,-24 0 0,-26 0 0,76 0 16,-51 0-16,25 0 16,26 0-1,-1 0-15,-25 0 16,1 0-16,-1 25 15,25-25 1,0 0-16,1 0 16,-1 24-16,0-24 15,0 0-15,-24 25 16,-1-25 0,0 25-16,50 0 15,-24-25-15,48 25 78,26-25-62,-25 0-16,24 49 16,1-49-16,-50 25 15,50 0-15,-26 0 16,51-1-1,-26 1-15,1 0 16,0 0 0,-26-25-16,26 25 15,0-1-15,-25-24 16,24 0-16,-24 25 16,0-25-16,24 25 15,-24-25 1,25 0-16,-25 0 15,-1 0-15,1 0 16,50 0-16,-1 0 16,-49 25-1,74-25-15,-49 0 0,-1 0 16,26 0-16,-26 0 16,26 0-16,-1 0 15,-24 25-15,-1-25 16,51 0-16,-1 0 15,-50 0-15,75 0 16,-24 0-16,-26 0 16,50 0-16,-50 0 15,1 0-15,-1 0 16,1 0-16,-26 0 16,1 0-16,0 0 15,-1 0-15,26 0 16,-26 0-16,1 0 15,24 0-15,-24 0 16,-25 0 0,24 0-1,-24 0-15,25 0 16,-26 0 0,1 0-16,25 0 15,-25 0-15,-1 0 16,1 0-16,25 0 15,-25 0 1,-1 0-16,1 0 16,0 0-16,0 0 15,24 0-15,-24-25 16,0 25 0,0 0-16,-50 0 46,0-25-30,-49 0 15,49 0-31,-49 1 16,24-26-16,-49 25 0,-75-24 16,75-1-16,0 50 15,-124-74 1,123 74-16,1 0 15,-50-25-15,75 25 16,-25-25-16,-1 25 16,26 0-16,49 0 15,-49 0-15,24 0 16,25 0-16,1 0 16,-1 0-16,-25 0 15,1 0-15,24 0 16,0 0-16,-25 0 15,1-25-15,24 25 16,-25 0-16,1 0 16,-1 0-16,25 0 15,0 0-15,-24 0 16,-1 0-16,1 0 16,24 0-16,-50 0 15,51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1:01:5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8161 0,'25'0'312,"24"0"-296,26 0 0,49-25-1,50-25 1,148 1-1,-99-1-15,-24 50 16,-125 0 0,1 0-1,-51 0 1,1 0-16,0 0 16,0 0-1,0 0 1,-1 0 15,1 0 32,25-25 249,49 0-296,25 25-1,50-24-15,-26-1 16,1 0 0,25 25-1,-75 0 1,-49 0-1,24 0-15,-49 0 16,0 0 0,0 0-1,-1 0 1,1 0 0,0 0 15,0 0 0,0 0 219,-1 0-234,26 0-1,124-25 1,24 0 0,75-49-16,-75 74 15,-24-25 1,-124 25-1,-1 0 1,1 0 0,-25 0-16,-1 0 15,1 0 1,0 0 0,0 0-1,0 0 32,-1 0-16,1 25 1,0-25 14,0 0-30,0 25 0,0-25-1,-1 0-15,1 0 16,0 25 0,0-1 15,0-24-16,-1 0 95,-24 25-95,0 0 1,25 0-16,0 0 31,0-25-15,0 24 15,-1 1-15,-24 0-1,50-25-15,-50 25 16,50 0 0,-50 0-1,24-25 1,-24 24 0,25-24 296,25 0-296,24 0-1,125-24-15,24 24 16,-25-25 0,50 25-1,-49 0 1,-1 0-16,50 74 15,-24-24 1,-76-1 0,-73-49-1,-50 0 1,-1 0-16,1 25 16,0-25-1,0 0 345,0 0-345,24-25-15,125 25 16,24-49-16,75-1 15,-74 25 1,98-24 0,-74 49-1,-74 0-15,-49 0 16,-51 0 0,1 0-1,-25 0 1,24 0-1,-24 0-15,0 0 16,0 0 265,24 0-265,26 0 0,24 25-1,-25-25-15,1 0 16,-26 0-1,1 0 1,-25 0 0,24 24-1,-24-24-15,25 25 32,-26-25-1</inkml:trace>
  <inkml:trace contextRef="#ctx0" brushRef="#br0" timeOffset="6337.128">8459 7342 0,'0'25'250,"-50"-25"-250,50 25 16,-49 0 0,24-25-1,0 0 1,0 0 0,-49 0-16,24 0 15,-24-25 1,-1 0-1,26 25 1,24 0-16,-25-25 16,1 0 15,24 25 0,0 0-15,0 0 15,0 0-15,1-24 62,-1 24-63,0-25 17,0 25-17,0 0-15,1 0 16,-1 0 0,-25 0-1,25 0 1,1 0 15,-1 0-15,0 0 15,-25 0-15,26 0 15,-1 0-16,0 0 1,0 0 0,0 0 15,1 0-15,-1 0 343,0 0-343,0 0-1,0 0 1,0 0-1,1 0-15,-1 0 32,0 0-17,0 0 32,-24 0-31,24 0-1,0 0 1,0 0 15,0 0-15,1 0 15,-1 0 16,0 0 0,0 0-31,0 0-1,1 0 1,-1 0 15,0 0-31,0 0 16,-49 0-16,-1 0 15,-24 0 1,74 0 0,-24 0-1,-1 0-15,25 0 31,1 0 16,-1 0-31,25 25 375,-25-25-376,0 0 1,0 0-1,-24 0 17,24 0-17,0 0 17,0 0-17,0 0 16,1 0 1,-1 0 15,0 0-32,0 0-15,0 0 47,1 0 0,-1 0-31,0 0 30,0 0-14,0 0-1,1 0-15,-1 0 30,0 0-14,0 0-1,0 0-15,1 0 15,-1 0-16,-25 0 1,25 0-16,-24 0 16,-1 24-1,25-24 17,1 0-32,-1 0 15,0 0 16,0 0 1,0 0-32,1 0 15,-1 0 17,0 0-1,0 25-31,0-25 31,1 0-15,-26 0-1,0 0-15,1 0 16,-1 0 0,25 0-1,0 0 1,1 0-1,-1 0 17,0 0-1,0 0 0,0 0 0,1 0 16,-1 0-15,0 0-1,0 0-16,0 0 345,-24 0-345,24 0 1,0 25 0,0-25-1,1 0 1,-1 0 0,0 0-1,-49 0 1,24 0-1,-24 0 1,24 0-16,25 0 31,0 0-15,1 0 15,24-25-31,-25 25 16,0 0-1,0 0 1,0 0 0,0 0 46,1 0 16</inkml:trace>
  <inkml:trace contextRef="#ctx0" brushRef="#br0" timeOffset="30162.0543">5978 4787 0,'0'-25'47,"0"1"125,25 24-157,0 0 1,0 0-16,-1 0 16,26 0-1,-25-25 1,0 25 0,0 0-16,-1 0 31,1 0-16,0 0 1,-25-25 265,25 0-265,24 25 0,-24-25-1,25 1 1,-25 24-1,-1 0-15,1-25 16,0 25 15,0 0-15,0 0 0,-1 0-1,1 0 16,0 0-15,0 0-16,49 0 16,-49 0-1,0 0 17,0 0-17,24 0-15,-24 0 0,0-25 16,24 25-1,-24 0 1,0 0 0,0 0-16,0 0 15,-1 0 1,1 0 31,0 0-32,0 0 1,0 0 0,0 0-1,-1 0 1,1 0 0,0 0-1,0 0 1,0 0-1,-1 0-15,-24 25 16,25-25 0,0 0 15,0 0 281,0 0-296,-1-25 0,26 0-1,49 0-15,-24-24 16,-26 24 0,1 25-1,-25 0 1,49 0-16,-49 0 15,0 0 1,-1 0 0,26 0-1,-25 0 1,0 0 0,-1 0-1,1 0 1,25 0-1,0-25 1,-1 25 15,-24 0-15,0 0 0,0 0-1,24 0-15,-24 0 16,0 0-1,0 0-15,-1 0 32,1 0-17,0 0 1,0 0 15,24 25-15,-24-25-1,25 25 1,-25-25 15,-1 0-15,-24 25 0,25-25-1,0 0 1,0 0-1,-25 24 1,25-24 0,-1 0-1,1 0 17,0 25-17,0-25 251,24 0-251,-24-25 1,25 25 0,-50-24-16,25 24 15,-1 0 17,1 0-17,0 0 1,0 0 31,0 0 15,-1 0-46,1 0-1,25 0 17,-25 0-17,24 0 17,1 0-17,-25 0-15,24 0 16,1 0-16,0 0 15,-1 0 1,-24 0 0,0 24-1,0-24-15,-1 0 16,26 0 0,-25 0-1,24 0 1,1 0-1,0 0-15,-26 0 16,26 0 0,-25 0 15,0 0-15,-1 0-1,-24 25 1,25-25-1,0 0 267,25-25-267,-1 25 1,1 0 0,-25-24-1,24 24 1,1 0-16,-25 0 15,0 0 1,-1 0 0,1 0-1,0 0-15,0 0 16,0 0 0,-1 0-1,26 0 1,-25 0-1,24 0-15,1 0 16,-25 0 0,49 0-1,-49 0 1,25 0 0,-1 0-1,1 0 1,-1 0-1,-24 0-15,25 0 16,24 24 0,-49 1-1,25-25 17,-1 25-32,-24 0 15,0-25-15,0 0 16,0 0 15,-1 0-15,1 0 249,25 0-249,-1 0-16,1 0 16,0 0-1,-1 0 1,-24 0-1,0 0-15,24 0 16,-24 0 0,25 0-1,74 0 1,49 0 0,-98 0-16,-26 0 15,-24 0 1,25 0-1,0 0 1,-26 0-16,1 0 16,0 0-1,0 0 1,0 0 0,24 0-16,-24 0 15,0 0 1,0 0-1,49 0 1,-49 0-16,0 0 16,-1 0-1,1 25 1,0-25 0,0 0 15,0 24 0,-1-24 0,1 0-15</inkml:trace>
  <inkml:trace contextRef="#ctx0" brushRef="#br0" timeOffset="33543.8536">9377 5358 0,'24'0'157,"-24"25"-142,25-1 16,0-24-15,25 25 0,-1-25-1,1 25 1,24-25-16,1 0 16,24 0-1,-50 0 1,1 0-1,0 0-15,-26 0 16,26 0 0,0 0-1,24 0 1,-24 0-16,-1 0 16,-24 25-1,0-25 1,0 0 265,-25 25-265,25-25-1,24 0-15,1 0 16,-25 0 0,24 0-1,1 0 1,-25 24-1,-1-24-15,1 0 16,0 0 15,0 0-15,0 0-16,-25 25 16,24-25-1,1 0 1,25 0-1,-1 0-15,-24 0 16,0 0 0,0 0-1,24 0 1,-24 0 0,0 0 15,0 0-16,0 0 1,-1-25 31,1 25-31,0 0-1,0-24 32,0 24 234,24 0-265,26 0 0,-26 0-1,26 0-15,-26 0 16,1 0-16,0-25 15,-1 25 1,1-25 0,-1 25-1,-24 0 1,25 0-16,-25 0 31,-1 0 0,-24-25 16,25 25-31,0 0 15</inkml:trace>
  <inkml:trace contextRef="#ctx0" brushRef="#br0" timeOffset="38301.5849">4019 6176 0,'25'0'406,"24"0"-359,-24 0 266,25 0-313,49-24 15,-25 24 1,25-25 0,25 25-1,50 0 1,0 0-16,123 0 15,-73 0 1,-26 0 0,-124 25-1,-24-25-15,0 24 32,-1-24-17,1 25-15,24-25 16,-24 25-16,24 0 15,-49-25 1,0 0 0,25 0-1,-50 25 1,24-25 0,26 0 280,74 0-280,174-25 0,-1 25-16,-148-25 15,-25 25 1,-25 0 0,50 0-1,-50 0-15,25 0 16,25 0-1,-50 0 1,-49 0 0,-25 0-1,24 0-15,-24 0 32,50-25 233,-1 25-249,100-25-1,99-24 1,173 24-16,1 0 16,-26-24-1,-222 49 1,-100 0 0,0 0-16,-49 0 15,24 0 1,-24 0-1,24 0 1,-24 0 0,-1 0-16,-24 0 31,0 0 16,0 0 218,0-25-249,49 25 0,0-25-1,-24 25 1,0 0 0,-1 0-16,-24 0 15,25 0 1,-26 0-1,1 0 1,25 0-16,0 0 16,-1 0-1,-24 0 1,25 0 0,-26 0-16,26 25 15,0-25 1,-26 0-1,26 0 1,-25 0 0,0 0-16,-1 0 31,1 0 0,0 0-15,0 0 15,0 0 32,-1 0-17</inkml:trace>
  <inkml:trace contextRef="#ctx0" brushRef="#br0" timeOffset="43650.8243">3820 10914 0,'25'0'16,"0"0"77,24 0-61,1 0-32,0 0 15,24 0 1,-24 25 0,-1-25-1,26 25 1,-26-1-16,26-24 15,49 25 1,-75 0 0,1 0-1,-25-25-15,0 0 16,-1 0 265,76 0-265,48 0-1,51 0-15,-1 0 16,1 0 0,98 0-1,1 0 1,-50 0 0,-99 0-16,-50 25 15,-24-1 1,-1 1-1,-24-25 1,-1 25 0,-24-25-16,0 25 15,0-25 17,49 0 218,100-25-235,99-25 1,-1 26-1,175-1-15,24 25 16,25 0 0,-223 49-1,-74 1 1,-26 0-16,-24-25 16,-75-1-1,1 1 1,-1-25-1,-49 0 1,25 0-16,-26 0 281,51 0-249,148-25-17,50 1 1,25-1-1,-25 0-15,-75 25 16,0 0 0,100 0-1,-25 25 1,-50 0-16,-148-1 16,-1-24-1,-24 0 1,-1 25-1,-24-25 235,0 0-234,99 0 0,25 0-1,-25-25 1,24 1-16,-48-1 16,-1 25-1,0-25 1,25 25-1,-49 0-15,24 0 16,-74 0 0,24 0-1,1 0 1,-25 0 0,-1 0-16,1 0 15,0 0 1,0 0-1,0 0 1,-1 0 0,1 0-1,0 0 376,25 0-375,-26 0-1,1 25 1,50-25-1,-26 25-15,26-25 16,-1 0 0,-24 0-1,-25 0 1,-1 0 0,26 0-16,-25 0 31,0 0-16,-1 0 1,1 0 0,0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2:10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18678 1761 0,'-25'0'31,"1"0"-15,24 25-1,-25 0-15,-50-25 16,1 0-16,-50 0 16,25 0-16,-25 0 15,-149 0-15,99 0 16,50 0-16,-149 0 15,149 0-15,-24 0 16,-76-25-16,125 0 16,25 25-16,-50 0 15,24-25-15,76 25 16,-51-24-16,26 24 16,-26-25-16,1 25 15,-1 0-15,1-25 16,-25 25-16,-25 0 15,24 0-15,-48 0 16,-1 0-16,25 0 16,25 0-16,-50 0 15,74 0 1,1 0-16,0 0 16,49 0-16,0 0 15,25 25 16,0 0 1,0-1-17,25 1 1,24 25 0,-24-50-16,50 49 15,-1 1-15,-49-50 16,49 50-16,1-26 15,-26-24-15,50 50 16,-24-50-16,-1 25 16,25-25-16,-49 0 15,24 0-15,26 0 16,-1 0-16,0 0 16,25 0-16,-25 25 15,-24-1 1,49 1-16,74 0 15,-49 0-15,-50-25 16,100 25-16,-75-25 16,-25 0-16,99 0 15,-49 24-15,25 1 16,24 0-16,-74-25 16,25 25-16,50-25 15,-100 25-15,25-25 16,0 0-16,-75 0 15,-24 0-15,25 0 16,-25 0 0,0 0 31,-1 0-32,-24-25 1,25 0-16,0 25 31,-25-25-31,25 25 16,-25-25-1,25 25-15,-25-24 16,0-1 0,0 0-1,-25 25-15,25-25 16,0 0 15,0 1-15,-25 24-16,-25-25 15,26 25 1,-26-25-16,50 0 16,-25 25-16,0 0 15,25-25-15,-25 25 16,-24 0-1,-1 0 1,25 0-16,1 0 16,-1 0 15</inkml:trace>
  <inkml:trace contextRef="#ctx0" brushRef="#br0" timeOffset="2765.0983">18802 4043 0,'-25'0'31,"-49"0"-31,24 0 16,-74 0-16,0 0 16,25 0-16,-149 0 15,124 0-15,25 0 16,-75 0-16,75 0 16,25 0-16,-100 0 15,100 0-15,24 0 16,-99 0-16,100 0 15,-26 0-15,-24 0 16,25 0-16,-1 0 31,-99 0-31,75 25 0,0-25 16,-149 0-16,124 0 16,0 25-16,-25-25 15,99 0-15,-24 0 16,0 0-16,24 0 15,25 0 1,0 0-16,1 0 16,-1 0-16,0 0 15,0 0 1,0 0-16,-24 0 16,-1 25-16,1-25 15,-1 24-15,0-24 16,26 25-16,-1-25 15,0 0-15,25 25 32,0 0-17,0 0 17,0-1-17,50-24-15,-50 50 16,24-50-16,-24 50 15,50-26-15,-25 26 16,24 0-16,26-1 16,-26 1-16,1-25 15,24 49-15,1-49 16,-1 24-16,50 1 16,-49-25-16,-1 25 15,75 24 1,-99-49-16,24 0 15,0 49-15,-24-74 16,0 50-16,74-1 16,-50-24-1,0 0-15,100 49 0,-99-49 16,-1-25-16,100 0 16,-125 25-16,1-25 15,24 0-15,-24 0 16,24 0-16,1 0 15,-26 0-15,1 0 16,24 0-16,1 0 16,-1 0-16,50 0 15,-49 0-15,-1 0 16,0 0-16,-24 0 16,-25 0-16,49 0 15,-24-25-15,-1 25 16,1 0-16,0-25 15,49-24-15,0 24 16,-25 0-16,50-49 16,-74 49-16,0-25 15,24 25-15,-49-24 16,0 24-16,0-25 16,-25 1-1,0-1-15,0 0 16,0 26-16,0-26 15,0 25-15,-25 0 16,25 1-16,0-26 16,0 25-1,0 0 1,0 1-16,0-1 16,0-25-16,0 25 15,-25 1-15,0-26 16,25 25-16,-49 0 15,24 25-15,0 0 16,0-24-16,-25 24 31,1-25-31,-1 0 0,1 25 0,-26 0 16,26 0-16,-26 0 16,50 0-16,1 0 15,-1 0-15,0 0 16,0 0-1,0 0 17,25-25-17</inkml:trace>
  <inkml:trace contextRef="#ctx0" brushRef="#br0" timeOffset="6998.934">17761 7094 0,'-25'0'16,"0"0"31,0 0-16,0 0-15,0 0-1,1 0-15,-1 0 16,0 0-16,0 0 16,-24 0-16,-51 0 15,76 0-15,-51 0 16,26 0-16,-75 0 16,49 0-16,1 0 15,-50 0-15,25 0 16,24 0-16,-24 0 15,49 0-15,-24 0 16,-25 0-16,74 0 16,-25 0-16,-49 0 15,49 0-15,-24 0 16,-25 25-16,24-25 16,26 0-16,-50 0 15,49 0-15,25 0 16,0 0-1,0 0 1,1 0 31,-1 0-31,0 0-1,0 0-15,0 0 16,1 0-1,-1 25 79,0-25-63,0 0-15,0 0 15,1 0 1,-1 0-17,0 0-15,0 0 16,0 0-1,1 0 1,-1 0-16,0 0 16,0 0-1,-24 0-15,24 25 16,-25-25-16,1 24 16,24-24-16,0 0 15,25 25-15,-25-25 31,25 25-15,0 0-16,0 0 16,0-1-1,0 26-15,0 0 16,0-26 0,25 1-16,0 0 15,-25 0-15,0 0 16,0 24-16,25-49 15,-25 25-15,24 0 16,1-25 0,0 0-16,0 0 15,0 0-15,-1 0 16,1 25 0,0-25-16,0 24 15,0-24-15,-1 0 16,26 25-16,0-25 15,-1 25-15,26-25 16,-26 25-16,-24 0 16,25-1-16,-26 1 15,26 0-15,0 0 16,-1-25-16,1 25 16,0-1-16,-1 1 15,26-25-15,-1 0 16,0 0-16,-24 0 15,24 0-15,1 0 16,-26 0-16,-24 0 16,50 50-16,-26-50 15,1 0-15,-1 25 16,-24-25-16,25 0 16,0 0-16,-26 0 15,1 0-15,50 25 16,-26 24-1,1-49-15,49 0 0,-49 0 16,24 0 0,75 0-1,-100 0-15,26 0 0,24 0 16,-49 0-16,24 0 16,50 0-16,-49 0 15,-26 0-15,75 0 16,-49 0-16,-1 0 15,50 0-15,-50 0 16,-24 0-16,24 0 16,-24 0-16,-25 0 15,49 0-15,-49 0 16,0 0-16,0 0 16,-1 0-16,1 0 15,0 0 1,0-25-1,25 1-15,-1 24 16,-49-25 0,25 25-16,0 0 15,24-50-15,-24 50 16,25-50 0,-25 50-16,-1-24 15,-24-1 16,0-25-15,0 25-16,0-24 16,-24-1-16,-51-49 15,26 49-15,-1-24 16,0 24-16,-24 50 16,49-49-16,0 24 15,-24 25-15,24-25 16,-99 0-16,74 25 15,1 0-15,24 0 16,0 0-16,-25 0 31,1 0-31,24 0 0,0 0 16,-24 0-16,-26 0 16,50-24-16,-24 24 15,-26 0-15,51 0 16,-76-50-16,51 25 15,24 25-15,-49 0 16,24 0-16,0 0 16,1 0-16,24-25 15,0 25-15,-49 0 16,24 0-16,25 0 16,-24 0-16,24 0 15,0-24 1,0 24-16,0 0 15,1 0-15,-1 0 16,0 0 0,0 0-1,0 0 17,1 0-1,24 24-16,-25-24 1</inkml:trace>
  <inkml:trace contextRef="#ctx0" brushRef="#br0" timeOffset="9455.9281">18281 8682 0,'-223'0'16,"149"0"0,-50 0-16,49 0 15,1 0-15,-25 0 16,74 0-16,0 0 15,0 0 17,0 0-17,-24 0 1,-1 0 0,-24 0-16,-50 0 15,74 0-15,-99 0 16,75 0-16,0 0 15,-50 0-15,74 0 16,0 0-16,1 0 16,-1 0-16,25 0 15,-24 0-15,24 0 16,0-25-16,-25 25 16,26 0-16,-26 0 15,-24 0-15,24 0 16,0 0-16,-24 0 15,24-25-15,1 25 16,-50 0-16,24 0 16,1 0-16,-26 0 15,51 0-15,-26 0 16,1 0-16,49 0 16,-24 0-1,24 0-15,0 0 16,0 0-16,0 0 62,1 0-46,-26 25-16,25 0 16,0-25-1,1 0-15,24 24 16,0 1-1,0 0 1,0 0 15,0 24-31,24-49 0,1 25 16,25 0-16,-25-25 16,-1 0-16,26 50 15,-25-50-15,0 0 16,49 24-16,-24-24 15,-1 0-15,75 25 16,-49 0-16,-1-25 16,75 25-1,-50-25-15,-49 0 16,123 25-16,-123 0 16,24-25-16,50 74 15,-49-49-15,-1-25 16,50 0-16,25 0 15,-50 0-15,174 25 16,-174-25-16,25 0 16,50 24-16,-75-24 15,-24 0-15,74 0 16,-75 0-16,25 0 16,50 0-16,-25-24 15,-50 24-15,75-25 16,-50 0-1,-24 25-15,-1 0 16,-24 0-16,24 0 16,-24 0-1,-25 0-15,0 0 16,-1 0 0,-24-25-16,25 0 15,-25 1 1,0-1-1,0-25 1,-49 50 0,-1-50-1,25 50-15,-24 0 0,-26-24 16,26 24-16,24 0 16,-75 0-16,51 0 15,24 0-15,-49 0 16,-1 0-16,26-25 15,-51 25-15,51-25 16,-1 25-16,-24 0 16,24-25-16,1 25 15,-26 0-15,50 0 16,1 0-16,-51 0 16,26 0-16,-1 0 15,25 0-15,0 0 16,1 0-1</inkml:trace>
  <inkml:trace contextRef="#ctx0" brushRef="#br0" timeOffset="14392.1118">20960 5234 0,'0'-25'47,"50"25"-32,0 0 1,-26 0-16,26 0 16,-25 0-16,0 0 15,-1 0 1,1 0-1,0 0 17</inkml:trace>
  <inkml:trace contextRef="#ctx0" brushRef="#br0" timeOffset="14890.5757">21035 5407 0,'25'0'31,"-1"0"-15,1 0-1,0 0 1,0 0 0,0 25 15,-1-25-16</inkml:trace>
  <inkml:trace contextRef="#ctx0" brushRef="#br0" timeOffset="15814.0637">21481 5407 0,'0'-24'15,"25"24"-15,0-25 16,0 0-1,24-25 1,1 1-16,-1-50 16,1 49-16,-25-24 15,24 24-15,-24 25 16,0-24-16,0-1 16,0 25-16,-1 25 15,1-50-15,0 50 16,-25 25 62,0 25-62,0 24-16,0 1 15,0 49-15,0-50 16,0 25-16,0 1 15,0-1-15,0-25 16,25 1 0,0 49-16,-25-100 15,25 1-15,-25 25 16,0-25 0,0 0 15,24-25-31,-24 24 15,0 1-15,0 0 32,25-25-1,-25 25-31,25 24 31,-25-24-15,25-25-1,-50 0 79</inkml:trace>
  <inkml:trace contextRef="#ctx0" brushRef="#br0" timeOffset="16374.1182">21729 6028 0,'25'0'15,"0"0"1,24 0 0,26 0-1,-26 0-15,1 0 0,49 24 16,-24-24-16,-1 0 16,50 0-16,-49 0 15,-26 0-15,50 0 16,-49 0-16,49 0 15,75 0-15,-75 25 16,25-25-16,0 25 16,-74-25-16,-1 0 15,-24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2:32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5557 5283 0,'24'0'47,"1"0"-31,0 0-1,0 0 1,74 0-16,-49 0 16,24 0-16,25 0 15,0 0 1,50 0 0,-25 0-16,25-24 15,-74 24-15,-1 0 16,50 0-16,-50 0 15,1 0-15,24 0 16,-25 0-16,26 0 16,73-25-1,-73 25-15,24 0 0,74 0 16,-74 0-16,-25 0 16,149 25-16,-148-25 15,24 0-15,49 0 16,-74 0-16,-24 0 15,74 0-15,-75 0 16,-24 0-16,24 0 16,-24 0-16,-1 0 15,1 24-15,-25-24 16,0 0-16,24 0 16,1 25-16,-25-25 15,49 0-15,-49 0 16,0 0-16,-1 0 15,1 0-15,0 0 16,0 0-16,49 0 16,-49 0-16,25 0 15,-1 0-15,-24 0 16,49 0-16,-49 0 16,25 25-1,-1-25-15,-24 0 16,0 0-16,25 0 15,-26 0-15,1 0 16,25 0-16,0 0 16,-26 0-1,1 0 1,0 0 0,0 0-1,0 0-15,-1 0 16,1 0-16,25 0 15,-25 0 1,-1 0-16,1 0 31,0 0-31,25 0 16,-26 0 0,1 0-16,0 0 15,0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6:30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19894 7317 0,'25'0'15,"-1"0"1,1 0 15,0 25-31,0-25 0,0 0 16,-1 0 15,1 0-15,0 0-1,0 0 32,0 0-31,-25-25-16,24 25 16,-24-24 62,0-1-63,-24 25 1,-1-50-16,0 50 16,0-25-1,0 25 1,25-24-1,-24 24 1,-1 0 0,0 0 15,0 0-15,0 0-1,1 0 16,-1 0-31,0 0 47,0 0-31,25 24 0,-25-24-1,25 25-15,-25-25 16,25 25-16,0 0 15,0 0-15,0-1 16,0 1-16,0 0 16,0 0-1,0 24 1,0 1-16,50-25 16,-25 24-16,25-24 15,-26 25-15,1-25 16,25-1-16,-25-24 15,-1 0 1,1 0 15,0 0 1,0 0 14,-25-24-30,25 24-16,-25-25 16,24 25 15</inkml:trace>
  <inkml:trace contextRef="#ctx0" brushRef="#br0" timeOffset="1106.5279">20266 7367 0,'0'25'16,"0"0"-1,25-25-15,-25 24 16,0 26-16,0-25 16,0 0-1,0-1 1,0 1-16,0-50 140,0 1-124,0-1-16,0 0 16,0 0-16,0 0 15,0 1-15,0-1 16,0-25-16,24 1 16,1 49-1,-25-25 1,25 25-16,0 25 94,-25-1-79,0 1 1,25 0-1,-25 25-15,24-26 16,1 51-16,-25-50 16,25 24-1,-25-24 48,0 25-48,0-1 1,-25-24-16,25 0 16,-25 0-16,25-50 93</inkml:trace>
  <inkml:trace contextRef="#ctx0" brushRef="#br0" timeOffset="1875.8814">20737 6722 0,'0'50'47,"0"-26"-47,0 1 16,0 0-16,25 50 15,-25-51-15,0 51 16,0-26-16,25 51 16,-1-26-1,-24 0-15,0 1 0,0-26 0,25 1 16,-25 0-16,0-26 16,0 26-1,0-25-15,0 0 0,0-1 16,25-24-1,-25 25 79,0 0-78,0 0 62,0-50-16</inkml:trace>
  <inkml:trace contextRef="#ctx0" brushRef="#br0" timeOffset="2515.5947">20588 7293 0,'25'0'31,"0"0"-16,0 0 1,-1 0 0,1 0-16,0 0 15,0 0-15,0 0 16,-1 0-16,1 0 16,25 0-16,-25 0 15,24 0-15,-24 0 16,0 0-1,25 0 1,-26 0 0</inkml:trace>
  <inkml:trace contextRef="#ctx0" brushRef="#br0" timeOffset="4211.7053">21084 7466 0,'0'25'94,"0"0"-94,0 0 16,0-1-1,0 1 1,0 0-16,0-50 125,0 0-109,0 1-1,0-1 1,0 0-16,0 0 15,0 0-15,0 1 16,25-1 0,-25 0-1,0 0-15,25 25 16,0 0 15,-25-25-31,25 25 16,-25-24-1,24 24 32,1 0 47,0 0-94,-25 24 16,25-24-16</inkml:trace>
  <inkml:trace contextRef="#ctx0" brushRef="#br0" timeOffset="5418.8202">21357 7466 0,'0'0'0,"0"25"16,0 0-16,0 0 16,0-1-1,0 1 17,25-25-17,-25 25 1,25 0-1,0-25 1,-1 25 0,1-25-1,0 0 1,25 0 15,-26 0-15,1-25-16,0 0 15,0 0 1,-25 0 0,25 1-1,-25-1-15,24 25 16,-24-25-16,0 0 16,0 0-1,-24 1 16,-1 24 16,0 0 0,0 0-16,0 0 1,1 0-1,-1 0-15,0 0-1,0 0 1</inkml:trace>
  <inkml:trace contextRef="#ctx0" brushRef="#br0" timeOffset="7060.7893">21828 7417 0,'0'24'16,"0"1"-16,0 0 15,0 0 1,0 24 0,0-24-1,0 0 1,0 0 15,0 0-31,25-1 31,-25 1-31,0 0 16,0 0-16,0 0 16,0-1-1,0 1-15,0 0 16,0-50 140,0 0-140,-25 1-16,25-26 15,0 25-15,0-24 16,0-26-16,-24 26 16,24 24-16,0-25 15,-25 25-15,25 1 16,0-1-16,0 0 15,25 25 110,-25-25-125,24 25 47,1 0-31,0 25 0,0 0-16,-25 0 78,25-25-63,-25 24 1,0 1 31,0 0-32,0 0 17,0 0-1,0-1 0,-25-24-15,25 25-1,-25-25 1,0 0 0</inkml:trace>
  <inkml:trace contextRef="#ctx0" brushRef="#br0" timeOffset="8746.7441">22002 7367 0,'0'25'94,"0"0"-79,0-1 17,0 1-32,25 0 15,-25 0-15,25 0 16,-25-1-1,0 1-15,25-25 16,-25 25 0,24-25-1,-24 25 1,25-25 0,0 0-1,0 0 16,24 0-15,-24-25 0,0 0-1,0 0-15,24-24 0,-24 24 16,0 0-16,25-24 16,-50 24-16,0 0 15,24-49-15,1 49 16,-25 0-16,0-25 15,0 26 1,0 48 140,0 1-140,0 25 0,0-1-1,50 1-15,-50 0 16,49-1-16,-24 26 15,-25-1-15,25 0 16,0 26-16,0-76 16,-25 26-16,24 74 15,-24-99-15,0 0 16,0 24-16,0 1 16,-24 0-1,-1-26 1,-50 26-16,75-25 15,-49 0 1,-26-1-16,51 1 16,-26 0-1,25-25-15,0 0 0,1 0 16,-1 0-16,0 0 16,-25 0-16,26 0 15,-26 0-15,25 0 16,-24 0-16,24 0 15,-25 0-15,25 0 16,-49-25-16,49 25 16</inkml:trace>
  <inkml:trace contextRef="#ctx0" brushRef="#br0" timeOffset="15827.0823">12204 9971 0,'-25'0'219,"1"0"-188,-1-24-31,0-1 16,0-25 0,25 1-1,0-1 1,-25-24 0,1-1-16,24 1 15,-25-25 1,25 49-1,0-24 1,-25 24-16,25 0 31,0 1-31,-25-1 16,25 25 0,0-24-16,0 24 15,0-25 1,0 25 15,0 1 0,0-1 16,0 0-31,0 0-1,0 0 17,0 1-32,0-1 31,0 0-15,0 0-1,0 0 1,-25-24-16,25 24 15,0 0 1,0-24 0,0 24-1,0 0-15,0 0 32,0 0 14,-24 25 17,24 25-16,0 0-32,0 0 1,0 49-16,0-49 16,0 0-1,0 0 1,-25-1 0,25 26-1,-25 0-15,25-26 16,0 26-1,0-25 1,0 24 0,-25 26-16,25-1 15,0 1 1,0-26 0,0-24-1,0 0 48,0 0-16,0-50 15,0 0-31,0 0-31,0 1 0,0-1 16,0 0 0,0 0-1,0-24 1,0 24-1,0-25 1,0 25 0,0 0-1,0 1 1,0-51 0,0 26-1,0 24 1,0 0-1,0 0-15,0 0 32,0 1-17,0-1 17,0 0-17,25 0 1,-25 0 15,0 1 32,0-1-17,25 25-14,0 0 171,-1 0-172,1 0 16,0 0-31,0 0-1,0 0 16,-1 25-15,1-25 15,0 24-15,0 1-16,0 0 16,-1 0-1,1 0 1,-25-1-1,25 1 1,-25 0 15,25-25-15,-25 25 0,0 0-1,25-25 1,-1 24 15,-24 1 0,25-25 16,-25 25-31,0 0 31</inkml:trace>
  <inkml:trace contextRef="#ctx0" brushRef="#br0" timeOffset="17387.8751">13444 8830 0,'0'75'156,"0"24"-140,0 25 0,0 0-1,25-25 1,-25-24-16,0-1 15,25-24 1,-25 24 0,0-24-1,25-1 1,-25-24-16,0 25 16,0-25-1,0-1 16,0 1 1</inkml:trace>
  <inkml:trace contextRef="#ctx0" brushRef="#br0" timeOffset="18356.44">12998 8880 0,'0'-25'15,"25"25"1,0 0 15,24 0-15,1-25 0,-25 25-16,-1 0 15,26 0 1,0 0-1,-26-24 1,51 24 0,-26 0-16,1 0 15,25-25 1,-26 25 0,1 0-1,-25 0-15,-1 0 16,1 0-1,0 0 1</inkml:trace>
  <inkml:trace contextRef="#ctx0" brushRef="#br0" timeOffset="19702.6367">13072 9947 0,'25'0'63,"50"0"-48,-1 0 1,25 0-1,25-25 1,25 25-16,25-25 31,-25 25-31,-50 0 16,50-25 0,-50 25-1,-25 0-15,-49 0 16,25 0-1,-26 0 1,1 0 0,0 0-16,0 0 47</inkml:trace>
  <inkml:trace contextRef="#ctx0" brushRef="#br0" timeOffset="22372.5821">15230 8607 0,'-24'-25'93,"-1"25"-93,0 0 16,0 0 15,-24 0-31,24 0 16,0 0 0,-25 0-16,1 0 15,24 25 1,-25 25-1,1-25 1,24 74-16,-49 0 16,24-25-1,50-24 1,-25 0 0,0-50-1,25 25-15,0-1 31,-24-24-15,24 25 0,0 0-16,0 0 15,0 24 17,0 1-17,0 0-15,0 24 16,0-24-1,24-26 1,-24 26 0,0-25-16,25 0 15,0-1 1,0 1 0,24 0-1,1 0 1,0-25-16,-1 25 15,26-25 1,-26 24 15,1 1-31,24-25 16,-49 0-16,0 0 16,0 0-1,-1 0 16,1 0-15,0 0 0,0-25-1,-25 1 1,25 24 0,-1-25-16,-24 0 15,25 0 1,-25 0-1,25 1 1,-25-1 15,0 0 32,0 0-16,-25 0-32,25 1 1,-25-1 15,1 0-15,-1 0-1,0 25 1,0 0 0,0-25-1,-24 25-15,24 0 16,0 0 0,-24-24-1,-1-1 1,0 25-16,26-25 15,-26 25 1,25 0 0,0 0-1,1 0 17,-1 0 61,25-25-61,49 25-17,-24 0 1,25-25-1,-1 1 1,1 24-16,0 0 16,-26-25-1,26 25 1,24 0 0,1 0-16,-26 0 15,-24 0 1,0 0-1,0 0 1,24 0-16,-24 0 31,0 0-15,0 0 0,0 0 15,-1 0 0,1 0-15,0 0-1,0 0 17,0 0-1,0 0-31,-1 0 31,1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9:0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13395 5184 0,'25'0'265,"-1"25"-249,26 25 0,0-1-1,-25 1 1,-1-25-1,1 24 1,0-24 0,-25 0 31,25 0-16,0-25 94,-25-25-94,-25 0 0,-50-49-31,51 49 16,-1 0 0,25-25-1,-25 26 1,25-1-16,-25 0 15,25 0 1,0 0 0,0 1-1,0-1 1,0 0 0,50 25-1,-50-25 1,49 25-1,-49-25-15,25 25 16,25 0 15,-25 0 1,-1 0-17,-24 25 1,50-25-1,-25 0 1,0 25-16,-1-25 16,1 0-1,0 0 1,0 25 0,-25 0-1,0 24 1,0-24-1,-25 0 1,0 0 0,-24-1-1,24 1-15,-25 0 16,25-25 0,1 0-16,-1 0 15,0 0 1,0 0-1,0 0 17,1 0-17,-1 0 79</inkml:trace>
  <inkml:trace contextRef="#ctx0" brushRef="#br0" timeOffset="1374.1901">14164 4614 0,'0'24'62,"0"1"-46,0 25-1,0-1 1,0 1 0,0-25-16,0 25 15,0-26 17,0 26-17,0-25 16,0 24-15,0-24 15,0 0-15,0 0 0,0 0 15,0-1-16,0 1 126</inkml:trace>
  <inkml:trace contextRef="#ctx0" brushRef="#br0" timeOffset="3513.4702">14561 5060 0,'25'0'47,"-25"-25"-32,-25 25 64,25-24-64,-25 24 1,0 0-1,0 0 1,0 0 0,1 0-1,-1 0 32,0 0 0,0 0 16,25 24 15,0 26-47,0-25-31,0 0 16,0-1-1,0 26 1,0-25-1,0 0 17,0-1-17,25-24 1,-25 25-16,25-25 16,0 25-1,-1-25 1,1 25-1,0-25 1,0 0 0,0 0 31,0 0 15,-25-25-31,0 0-15,0 0 0,0 1-1,24-1 1,-24 0 15,0 0-31,0 0 47,25 25 172,-25 25-204,0 0-15,0 25 32,0-26-1,25-24-31,-25 25 15,0 0 1,0 0 31,0 0 31,0-1-47</inkml:trace>
  <inkml:trace contextRef="#ctx0" brushRef="#br0" timeOffset="5450.8567">14759 5159 0,'25'0'94,"-25"25"-47,0 0-31,0 0 15,0 0-15,25-1-1,-25 1 1,25 0 62,-1-25-62,1 0 15,0 0-16,0 0-15,24 0 16,-24-25 0,0 25-1,-25-25 1,25 25-16,-25-24 16,0-1 15,25 0-16,-25 0 32,0 0 0,0 1-16,0-1 16,0 74 203,24-24-250,-24 25 16,25-1 15,0-24-15,-25 0-1,0 0 1,0 0 0,0-1 15,0 1-15,0 0-1,0 0 16,0 0-15,-25-1 15,25 1-15,-25-25 0,-49 25-16,24 0 15,26-25 1,-26 25-1,0-1 1,26-24 0,-1 25 15,0-25-15</inkml:trace>
  <inkml:trace contextRef="#ctx0" brushRef="#br0" timeOffset="8075.5131">17215 5209 0,'0'25'15,"0"0"1,0-1 0,25 1-1,-25 25 1,0-25 15,0-1-15,0 1-1,0 0-15,0 0 16,0 0 15,0-1 0,0 1 16,-25-25 31,25-49-62,0 24-16,0 0 16,0-25-1,0-24 1,0 24 0,0 1-16,0-1 15,0 1 1,0 24-1,0-25 1,0 25 0,0 1 15,25 24 0,-1 0-31,1 0 47,0 0-16,25 0 1,-26 0-1,1 0-31,0 24 15,0 1 1,0 0 15,-1 0-31,-24 0 16,0-1-16,25-24 16,-25 25-1,0 0 16,0 0-15,-25 0 0,-24-25-1,24 0 1,-25 0 15,26 0-15,-1 0 31,0 0 0</inkml:trace>
  <inkml:trace contextRef="#ctx0" brushRef="#br0" timeOffset="9592.9148">17810 4514 0,'0'25'15,"0"25"-15,0-1 16,0-24 0,0 0-1,0 25 1,0-26-16,0 1 16,0 0-1,0 25 16,0-25-15,0-1 0,0 26-1,0-25 1,0 0 0,0 24-16,0-24 15,0 0 16,0 0-15,0-1 47,0 1 77</inkml:trace>
  <inkml:trace contextRef="#ctx0" brushRef="#br0" timeOffset="12256.5517">18257 5060 0,'0'-25'188,"-25"25"-173,0 0-15,0 0 32,-24 0-1,24 0-16,0 0 1,0 0 15,0 0-31,1 25 47,24 0-31,-25 0-16,25 0 15,0-1 1,-25-24 0,25 25-1,0 0 1,0 0 31,0 0-32,25-25 1,0 0 0,-1 24-1,1-24 1,0 0 15,0 0 0,0 0-15,-1 0 15,1 0 1,0 0 14,0-24-30,0 24 15,-25-25 32,0 0 15,24 25-62,-24-25-1,0 0 1,0 1 15,0-1 16,0 50 219,0-1-235,25 1 0,-25 0 0,0 0-15,0 0 0,0-1 30,0 1-30,0 0 15,0 0-15,0 0 0,0-1 30</inkml:trace>
  <inkml:trace contextRef="#ctx0" brushRef="#br0" timeOffset="14403.671">18480 5259 0,'25'0'94,"-25"24"-1,0 1-77,0 0 0,0 0 62,0 0-31,0-1-16,24-24-15,1 25 15,0-25-31,0 25 62,0 0-46,-1-25-16,26 0 16,0 0-1,-1 25 1,-24-25-1,0 0-15,0 0 32,0 0-1,-1 0-31,1 0 47,-25-25-16,0 0-15,0 0-1,0 0 1,0-24-16,0 24 16,0 0-1,0 0 48,-25 25-48,25 25 157,0 0-156,0 0-1,0 24 17,25-49-17,-25 25-15,0 0 32,0 0-1,0 0-31,0-1 15,0 1 1,0 0 0,-25 0-1,25 0 1,0-1-16,-24-24 16,24 25-1,0 0 16,-25 0-15,25 0 0,-25-25-1,25 24 1,-25-24 0,0 0-16,0 25 15,1 0 1,-1-25 15,0 0-15,0 0-1,0 0 1,1 0 0,-1 25-1,-25-25-15,25 0 16,1 0-1,-26 0 1,25 0 15</inkml:trace>
  <inkml:trace contextRef="#ctx0" brushRef="#br0" timeOffset="16626.3484">16992 4242 0,'24'0'31,"1"0"-16,25 0 1,-25 0 0,-1 0-1,1 0 1,0 0 15,0 0 32,24 0-32,1 0-15,-25 0-1,0 0 1,24 0-16,-24 24 15,25-24 1,-26 0 15,1 25-31,0-25 16,0 0 218,0 0-218,-1 0 0,51 0-1,-25 25-15,24-25 16,0 0-1,-49 25 1,25-25 0,-1 0-1,26 0-15,-26 25 16,1-25 0,-25 0-1,0 24 1,24-24-16,26 25 15,-26-25 1,26 0 15,-26 0-31,-24 25 0,49-25 16,-49 0 0,0 25-1,25-25 1,-1 0-16,1 25 31,0-25-15,-26 0-1,1 24 1,50-24-16,-51 0 16,1 25-1,0-25 1,0 0-1,0 0 1,-1 0 15</inkml:trace>
  <inkml:trace contextRef="#ctx0" brushRef="#br0" timeOffset="23664.3164">10269 6548 0,'0'-24'31,"0"-1"766,0 0-703,25 25-79,0 0 1,25-25 15,-1 0-31,1 25 16,0 0-16,-26 0 16,26-24-1,24 24 1,-49 0-1,0-25 1,0 25-16,0 0 16,-1 0-1,1 0 1,0 0 0,0 0 15,0 0-16,24 0 1,26 0 0,-51 0-16,1 0 15,0 0 1,25 0 15,-26 0-15,1 0 15,-25-25-15,25 25 15,0 0 16,0 0 640,24-25-687,51 25 16,24 0 0,-25 0-1,25-25 1,-25 25-1,-49 0-15,-1 0 16,1 0 0,-1 0-1,-24 0 1,0 0 0,0 0-16,0 0 15,-1 0 1,1 0 15,0 0 0,0 0-15,0 0 0,24 0-16,-24 0 15,0 0 1,0 0-1,24 0 1,-24 0 0,25 0-1,-25 0-15,24 0 16,-24 0 0,0 0 15,0 0-31,-25 25 31,24-25 219,1 0-250,74 0 16,75 0-1,-50 0 1,25 0 0,-75-25-16,-24 25 15,24 0 1,-24 0-1,0 0 1,-1-24 0,1-1-1,-1 0-15,-24 25 16,25-50 0,-25 50-1,-1-24 1,26-1-1,-25-25-15,0 25 16,24-49 0,-24 0-1,25 24 1,-50 25-16,24 0 16,-24-24 15,25 49-16,0-25 1,-25 0 31,0 0-31,25 0 30</inkml:trace>
  <inkml:trace contextRef="#ctx0" brushRef="#br0" timeOffset="27063.1048">14461 6573 0,'25'0'157,"50"-74"-142,-1 24 1,25-49-1,25-50 1,25 25-16,-50 0 16,174-74-1,50-50 1,-50 124 0,-149 74-16,-75 25 15,1 0 1,24 1-1,-49-1 1,0 25 0,24 0-16,-24-25 15,0 25 1,0 0 0,24 0-1,-24 0-15,25 0 16,-25 0-1,24 0 1,-24 0 0,0 25-1,0 0-15,0-25 16,-1 24 0,26 26-1,-25 0 16,0-26-15,-1 1 0,-24 0-1,25 0-15,-25 0 16,25-1 0,-25 26 15,25 0-16,-25-26 17,0 26-17,25-25 17,-25 0-1,24-25-16,-24 24-15,25 1 16,25-25 15,-50 25-15,25-25 0,-1 0-16,1 0 15,0 25 32,0 0-16,0-25-15,-1 0 0,1 0-1,0 0 1,0 0 15,0 0-31,-1 0 47,1 0 15</inkml:trace>
  <inkml:trace contextRef="#ctx0" brushRef="#br0" timeOffset="35500.6808">14486 6623 0,'0'0'0,"0"-25"16,0 0 0,25 25-1,0 0 1,-25-25-1,0 1 17,0-1 15,0 0-32,0 0-15,0-24 31,0 24-15,0 0 0,0 0-1,0 0 1,25 1 46,-25-1 63,0 0-78,0-25-31,0 1-16,0 24 16,0 0-1,0 0 1,0 1-1,0-1 1,0 0 0,0 0 31,25 25 140,24 25-156,-49 0-31,25 24 16,0-49 0,-25 25-1,25 0 1,-25 0-1,0 0-15,24-1 16,-24 1 0,25 0 15,0-25-31,-25 50 16,50-50-1,-26 24 1,1 1-1,0-25-15,0 0 32,0 25-1,-1-25 0,1 0 47,-25 25-62,25-25 0,-25 25 93,0-1 125,0 1-187,-25-25-31,-24 0-1,-1 0-15,25 0 32,0 0-17,1 0-15,-1 0 32,0 0-1,0 25 0,0 0-15,25 0-1,0-1 1,-24 1 0,-1 0-1,25 0 32,-25-25-31,25 25 31,-25-1-16,0-24 16,25 25-16,-49-25-15,24 0 15,0 0-31,0 0 15,0 0 32,1 0-15,-1 0 30,0 0-31,50 0 204,0 0-220,-1-25 1,1 25 0,0-24-1,-25-1 1,25 0-1,0 0-15,-25 0 16,0 1-16,25 24 31,-25-25-31,0 0 32,24 0-17,-24 0 1,0 1 15,0-1-31,0 0 31,25 0 1,-25 0-17,0 1 32,0-1-31,0 0 15,0 0 0,0 0 0,0 1-15,0-1 0,0 0 15,0 0 0,0 50 16,0 25-31,0-26-1,0 1-15,0 25 16,0-25 0,0 24-1,0-24 16,0 0 32,0 0-16,0-1 47,0 1-32,0 0-15,0 25-31,0-26-1,0 1 1,0 0 15,0-50 32,0 0-63,0 1 31,0-1-16,0 0 1,0 0 15,0 0 47,25 1-15,-25-1-1,25 25-46,0 0 78,-1 0-79,1 0 32,0 0 31,0 0-31,0 0-31,-1 0 15,1 0-15,0 0 46,-50 0 48,0-25-95,-24 0-15,49 0 16,-50 1 0,25-1 15,1 0 0,-1 25 0</inkml:trace>
  <inkml:trace contextRef="#ctx0" brushRef="#br0" timeOffset="41418.836">10096 6598 0,'0'-25'219,"0"0"-204,25 1-15,-25-1 16,0 0 15,0-25 0,24 50-31,1-24 16,0 24 15,-25-25-31,25 0 16,0 25-1,-25-25 17,24 25-1,-24-25-15,25 25 46,-25-24-46,25 24 187,0 0-188,-25 24 1,25-24 15,-25 50-15,25-25 0,-1 0-16,-24 24 15,25-24 1,0 0-1,-25 0 1,25-25 0,-25 24-16,0 1 15,25 0 17,-1-25-17,-24 25-15,25-25 16,0 25 15,-25-1 0,-25-24 219,0 0-250,1 0 16,-1 0 0,0-24-1,0 24 16,0 0-15,1 0 31,-1 0-16,0 0 16,-25 0-31,25 0-1,1 0 1,-1 0 0,0 0-1,0 0 1,0 0-1,1 0 1,-1 0 15,0 0 1,0 0-17,0 0 32,1 0-16,24-25 141,24-25-141,-24 25-15,25 1 0,-25-1 15,25 25-15,-25-25-16,25 25 46,-25-25-30,25 25-16,-1 0 31,1 0-15,0 0 15,0 0 16,0 0 0,-25 25-16,0 0-15,0 0-16,0-1 31,0 1 0,-25 0-15,0-25 0,25 25 15,-25-25-16,25 25 17,-25-25-17,50-25 157,0 0-172,0 0 16,-25 0-1,25 1 17,-25-1-17,24 25 17,-24-25-17,0 0 16,0 0 1,25 25-1,-25-24 31,25 24 17,-25 49-48,0-24-31,0 0 15,0 0 1,0-1 0,0 1 15,0 0 0,0 0 16,25-25 172,0 0-204,0 0 1,-1 0 15,1 0-15,0 0 46,-50 0 79,0 0-78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2:13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13172 6772 0,'0'24'250,"0"26"-250,0 0 16,0-1-16,0 1 16,0 0-1,0-1 1,0 1-1,0-1-15,0-24 16,0 0 0,0 0 15,0 0 0,0-1-15,0 1 15,0-74 157,0 24-173,0-50 1,0 1-16,0-25 15,0 24 1,24 51 0,-24-26-1,0 25-15,0 0 16,0 0 0,0-24 15,0 24-16,0 0 17,25 25-1,-25-25-31,0 1 16,25 24-1,25 0 1,-1 0-1,-24 0-15,25 0 16,-26 0 0,1 0-1,0 0 1,0 0 15,0 0 0,0 0-15,-25 24 0,0 1 15,24-25-15,-24 25-1,0 0 1,0 0-1,0-1 1,0 1 0,0 0-1,0 0 1,0 0 15,0 0-15,0-1-1,0 1 17,-24-25-1,-1 0-31,0 0 16,0 25-1,0-25 1,-24 0-1,24 0-15,0 0 16,0 0 0,0 0 15,1 0-31,-1 0 31</inkml:trace>
  <inkml:trace contextRef="#ctx0" brushRef="#br0" timeOffset="954.4221">13866 6325 0,'0'25'94,"0"0"-78,0 24-1,0 51 1,0-26-1,0 25 1,0-24-16,0-26 16,0 1-1,0-25 1,0 0 0,0 24-16,0-24 46,0 0 48</inkml:trace>
  <inkml:trace contextRef="#ctx0" brushRef="#br0" timeOffset="2861.3206">14213 6796 0,'25'0'31,"-25"-24"-15,0-1 93,-25 0-62,-24 0-32,24 25 1,0 0 0,0 0-1,1 0 1,-1 0 0,25 25 15,-25 0-16,25 0-15,0-1 16,0 26 0,-25-50-1,25 25 1,0 0 0,0 0 15,0-1 0,0 1 0,0 0 16,0 0-47,25-25 31,0 0-15,0 0 15,-1 0-15,1 0 15,0-25-15,0 0 15,0 25-15,-1-25 15,-24 1 31,25 24-46,-25-25 15,0 50 172,25-1-187,-25 26 15,0-25-31,25 49 16,-25-49 0,25 0-16,-25 0 15,0-1 16,0 1-15</inkml:trace>
  <inkml:trace contextRef="#ctx0" brushRef="#br0" timeOffset="4795.9038">14412 6796 0,'0'25'125,"0"0"-109,0 25-1,49 24 1,-24-24-16,0-1 15,0-24 1,-25 0 15,25 0-31,-25 0 32,25-25-17,-1 0 16,1 0-15,0 0 15,25 0-15,-1 0 0,-24 24-16,25-24 15,-26 0 16,-24-24 16,0-1-31,0 0 0,-24-25-1,24 26-15,-25-26 31,25 25 1,0 50 280,0 0-296,0 24-1,0 1 1,0 0-16,0-1 16,0 1-1,-25-1 1,25 1 0,0 24-16,0-49 15,-25 0 1,0 25-1,25-26 1,-24 1-16,-1 0 16,0 0 15,0 0-15,0-25-16,-24 0 15,24 0 1,0 0-1,-25 0 1,1 0 0,24 0-1,0 0 17,25-25-1,-25 25-31,1 0 15,24-25 1</inkml:trace>
  <inkml:trace contextRef="#ctx0" brushRef="#br0" timeOffset="6936.5832">15280 6970 0,'-25'0'469,"0"-25"-454,1 25 1,-1-24 15,0 24 16,25-25-31,-25 25-1,0 0 204,1 25-203,-1-1 31,0-24-32,25 25-15,-25-25 31,25 25-15,0 0 31,0 0-16,25-1-15,0-24-16,-25 25 15,25-25 1,-25 25 0,24-25 15,1 0-31,-25 25 16,25 0 15,0-25-16,0 0 17,-1 0-17,1 0 17</inkml:trace>
  <inkml:trace contextRef="#ctx0" brushRef="#br0" timeOffset="8330.9372">15255 6995 0,'25'0'31,"-25"-25"-15,25 25 93,-25 25-31,0 0 16,-25 0-16,0-1-47,0-24 32,1 0-32,24 25 0,-25-25 16,0 0 0</inkml:trace>
  <inkml:trace contextRef="#ctx0" brushRef="#br0" timeOffset="15373.6762">8409 6722 0,'0'25'375,"0"0"-296,0-1-79,0 1 15,0 0 1,0 0-1,0 0 1,0 0 15,0-1-31,0 1 32,0 0-17,0 0 48,0 0-32,0-1 0,0 1-31,0 0 47,0 0 31,25-25-62,0 0-1,0 0 17,24 0-17,-24 0-15,0 0 16,0 0 0,24 0-1,-24 0 1,0 0-16,0 0 31,-1 0 0,1-25-31,0 0 32,0 25-32,0 0 15,-1-25 1,1 1 15,0-1 0,0 25-15,-25-25 0,0 0-16,0 0 15,0 1 1,0-1 15,0 0-15,0 0-16,0 0 15,0-24 17,0 24-17,-25 0-15,25 0 16,-25 0-1,25 1 1,-25-1 0,25 0-1,-24 0 1,-1 0 15,0 25-15,25-24-1,-50 24 1,26 0 15,-1 0-31,-25 0 16,25 0 0,-24 0 15,24 0-16,0 0 17,0 24-17,1-24 17,24 25-17,-25 0 32,25 0 109,-25-25-140,25 25 46</inkml:trace>
  <inkml:trace contextRef="#ctx0" brushRef="#br0" timeOffset="16625.6081">9277 6821 0,'0'0'0,"25"0"47,0 0 16,0 0-48,0 0 1,-25-25 0,24 25-1,1 0 1,0 0-1,0-24 1,0 24 15,-1 0 1,1 0-1,0 0-16,0 0 17,0 0-17,-1 24 17,1-24-17,0 0 16</inkml:trace>
  <inkml:trace contextRef="#ctx0" brushRef="#br0" timeOffset="18108.9658">9972 7169 0</inkml:trace>
  <inkml:trace contextRef="#ctx0" brushRef="#br0" timeOffset="20309.5451">10170 6300 0,'0'25'15,"0"0"-15,-25 0 16,1-25 0,24 25 15,0-1 47,0 1-31,24-25 640,26 0-671,0 0 15,-26 0-31,26 0 31,-25 0 1,25 0-32,-26 0 31,1 0 0,0 0-31,0 0 31,0 0-15,-1 0 0,51 0-1,-26 0-15,1 0 16,-25 0 15,0 0 0</inkml:trace>
  <inkml:trace contextRef="#ctx0" brushRef="#br0" timeOffset="23424.1564">10170 6424 0,'0'25'62,"0"0"-15,0 0-16,0 0 16,0-1 0,0 1-31,0 0-1,0 0 1,0 0 31,0-1-32,0 1 439,0 0-439,0 25 1,0-1-16,-25 1 15,25-25 1,0 0 15,0-1-15,0 1 15,25-25 204,0 0-220,0 0 1,0-25-1,-1 1 1,-24-1 0,25 25-1,-25-25 1,25 25 31,25 0-32,-50 25 1,49 0 0,-24-25-1,0 24 1,0-24 15,0 0-15,-1 0-16,1 25 31,0-25 0,0 0-15,0 0 0,-25 25 30,24-25-30,1 25 15,0 0 1,-25-1 30,25-24-62,-25 25 16,0 0 15,0 0 0,0 0 0,0-1 16,-25-24-47,0 0 16,0 0 0,1 0-1,-1 0-15,0 0 16,0 0-1,0 25 1,-49-25 0,49 0-1,0 0 17,1 0 30,-1 0-31</inkml:trace>
  <inkml:trace contextRef="#ctx0" brushRef="#br0" timeOffset="25828.4514">10046 7243 0,'0'-25'281,"0"0"-281,0-24 31,0 24 0,0 0 1,0 50 61,0 0-77,0 0-16,0-1 47,0 1-16,0 0 0,-25-25 1,25 25 15,0-50 453,0 0-485,0 0-15,0 50 313</inkml:trace>
  <inkml:trace contextRef="#ctx0" brushRef="#br0" timeOffset="30827.5681">9798 6796 0,'-49'0'203,"24"0"-172,0 0 0,25-24-15,-25 24 78,0 0-47,1 0 46,24-25-77,0 0 0,-25-25-1,0 50 1,25-24-1,0-1 1,0 0 47,0 0-63,-25 25 15,25-25 79,-25 25-47,25-24-47,0-1 172,-24 25-141,24 25 203,0-1-234,24 1 16,-24 0 0,0 0-1,0 0 32,25-25-31,-25 24-1,0 1 32,25-25-16,0 0 1,-25 25 30,25-25 16,-1 0-62,1 0 31,0 0-47,0 0 62,0 0-46,-1 0 0,1 0 15,0 25 297,-25 0-297,0-1 0,0 1 344,0 0-281,-25 0-78,0-25 15,1 25 0,-1-25-15,0 0 15,0 25-15,0-25 15,25 24-15,0 1 15,-24-25-31,24 25 62,-25-25-15,25 25-31,0 0 0,0-1-1,-25-24 1,25 25 15,0 0 32,-25 0-17,25 0 33,-25-25-64,25 24 16</inkml:trace>
  <inkml:trace contextRef="#ctx0" brushRef="#br0" timeOffset="33392.2253">15602 6424 0,'25'25'109,"-25"50"-93,25-26 0,-25-24-16,0 0 15,0 49 1,0-49 15,25-25-31,-25 25 16,0 0-1,0-1 1,0 26 0,0-25-1,0 0 1,0 0-1,0-1 1,0 1 15,0 0 1,0 0-1,0 0 31,25-25 1,-25 24-48,0 1-15,0 0 16,0 25 15,0-26-31,0 26 16,0-25-16,25 0 16,-25-1 15,0 1-16,0 0 48</inkml:trace>
  <inkml:trace contextRef="#ctx0" brushRef="#br0" timeOffset="36188.0929">15727 6970 0,'-25'0'16,"25"25"-1,0 0 32,-25-25 16,0 0-48,0 0 32,0 0-31,-24 25 15,24-25-15,0 0 15,0 0-31,25 49 953,0-24-937,-24 0-1,24 0-15,0 49 16,0-49 0,-25 24-1,25 1 1,0-25-1,0 0-15,0-1 16,0 1 15,0 0 63,25-25 94,-1-25-188,-24-24 31,25 49-16,-25-25 17,0 0-1,25 25-15,0 0 46,-25-25-46,25 25-1,-1-25 1,1 25 15,0 0 47,0 0-78,0 0 32,0 0-17,-1 0 16,1 0 16</inkml:trace>
  <inkml:trace contextRef="#ctx0" brushRef="#br0" timeOffset="39797.2435">17835 7441 0,'0'25'47,"0"25"-32,0-25 1,0-1 0,0 1-1,0 0-15,25 0 16</inkml:trace>
  <inkml:trace contextRef="#ctx0" brushRef="#br0" timeOffset="42922.5745">17761 7069 0,'0'75'93,"0"-1"-77,0 1 15,0-1-31,24 25 16,-24-49 0,25-1-16,-25 1 15,0-25 1,0 24-1,0 1 1,0-25 0,0 0-16,0 24 15,0 1 1,0-1 0,0-24-1,25 0-15,-25 0 16,0 0-1,0 0 17,0-1 30,0-48 79,0-26-126,25-74-15,-25-25 16,25 25 15,-25 50-31,0-1 16,0 26-16,0-1 16,0 25-1,0 0 1,0-49-1,0 49-15,0-24 16,0 24 0,0-25-1,0 25 1,0 1 0,0-1-1,0 0 32,24 25-31,-24-25-1,50 25 1,-25 0 0,0 0-16,24-25 15,-24 25 1,0 0-1,24 0 1,-24 25 0,25 50-1,-25-51 1,-25 26 0,24 0-1,-24-26-15,25 1 16,-25 25-1,0-25 1,0-1 0,0 1-1,0 0 1,0 0 31,0 0-32,-25-1 17,1-24-1,-51 25-31,1-25 16,-1 0-1,51 0 1,-1 0-1,0 0 1,0 0 15,0 0 16</inkml:trace>
  <inkml:trace contextRef="#ctx0" brushRef="#br0" timeOffset="44016.3193">18753 5953 0,'0'50'47,"0"-25"-47,0-1 16,0 26-1,0 0 1,0 24 0,0-24-16,0-1 15,0 26 1,0-26 0,0 26-1,0-1 1,-25-24-16,25-1 15,0 1 1,0-1 0,0-24-1,0 0-15,0 25 16,0-25 0,0-1-1,0 1 16,-25-25-15,25 25 31</inkml:trace>
  <inkml:trace contextRef="#ctx0" brushRef="#br0" timeOffset="46437.0491">19224 6970 0,'0'-25'47,"0"1"47,-25 24-79,0 0 1,1 0 15,-1 0-15,0 0-1,0 0 1,0 24 0,1 1-1,-1-25 1,0 25-16,0 0 16,-24 24 15,49 1-16,-25 24-15,0-24 16,25-25 0,0 0-1,0-1 1,0 1 31,0 0-16,0 0-15,74-25-1,-49 0 1,25 25 0,-25-25-16,-1 0 31,1 0 0,0 0-15,-25-25-1,25 0 1,-25 0 0,0 0-1,0 1-15,25-1 16,-1 0-1,-24 0 1,0 0 0,0 1-1,25 24 1,-25-25 15,0 0 16,0 0-31,25 25-1,-25-25 1,0 1 31,0-1 31,0 50 47,0-1-109,0 1-16,0 0 15,0 49 1,0-49-1,0 25 1,0-25-16,0 24 31,0-24-31,0 0 32,0 0-17,0-1 32,0 1-16,25-25 1,-25 25-1,25-25-31,-25 25 62</inkml:trace>
  <inkml:trace contextRef="#ctx0" brushRef="#br0" timeOffset="48688.5431">19497 7119 0,'0'50'94,"25"-26"-79,-25 1 1,0 50 15,0-26-31,0-24 16,0 0-16,0 0 31,0-1 297,0 1-296,0 25-17,24-25 1,1 24-16,50 50 15,-1-74 1,-24 25 0,-1-25-1,-24-25-15,0 0 16,0 0 15,-25-25-15,25 25-16,-25-25 15,49 0 1,-49 0 0,25 1-1,0-1 1,-25 0 15,0 0-15,25 25-1,-25-25 32,0 1-15,0-26-32,0 0 15,-25 1 1,25-1-1,0 1 1,-25 24-16,25 0 16,0-25-1,-25 50 1,25-24 0,0-1 30,0 50 111,0-1-142,0 26-15,50 49 16,-50 0 0,25 50-1,-1-50 1,1-49-1,-25-25-15,0 49 16,25-24 0,-25-1-1,0 1 1,0 0-16,0-1 16,0 1-1,0-25 1,0 24-1,0-24-15,0 25 16,0-25 0,-25-1-1,25 1 1,-25 0 0,1 0-16,-1-25 15,-50 25 16,1-25-31,-1 0 16,26 0 0,-1 0-1,1 0-15,24 0 16,0 0 0,0 0-1,0 0 16</inkml:trace>
  <inkml:trace contextRef="#ctx0" brushRef="#br0" timeOffset="50468.6498">20439 7367 0,'25'0'172,"0"0"-156,0 0-1,0-25 1,-1 25-1,1 0 1,0 0-16,0 0 31,-25-25-15,25 25 0,-1 0-1,-24-49 32,25 24-31,-25-25-16,0 1 15,0-1 1,0 25 0,0-24-1,-49 49 1,49-25-1,-50 0 1,25 25 15,0 0 1,1 25-17,-1 49 1,0-24-16,0 0 15,25-1 1,-25 1 15,1-1-31,24 1 16,0-25-16,-25 0 16,25-1-1,0 1 1,0 0 15,0 25 0,0-1-15,25 1 0,-1-25-16,26 24 15,-50-24 1,50 25-1,-26-50 1,1 24-16,0-24 31,0 0-15,-25 25 0,25-25-1,-1 0 16,1-25 1</inkml:trace>
  <inkml:trace contextRef="#ctx0" brushRef="#br0" timeOffset="53407.1208">21332 6499 0,'0'0'0,"0"25"15,0-1 1,0 1 15,0 0 16,0 0-31,0 0-16,0-1 15,0 26 16,0 24-31,0 1 16,0-25 0,0 24-1,0-24 1,0-1-16,0-24 16,0 49-1,0 1 1,0-26-1,0 1 1,0 0-16,25-26 16,-25 26-1,0-25 1,0 49 0,0-49-16,0 0 15,0 0 1,0-1 15,0 1-15,0 0 31,0 0-32,0 0-15,0-1 31,0 1 1,0-50 77,0 1-109,0-1 31,0 0-15,0 0 0,0-24-16,0 24 15,0 0 1,0-25-1,0 26 1,0-1 0,0 0 15,0 0-15,-25 25-1,25-25-15,0 1 16,-24-1-1,24 0 17,-25 25-17,25-25 1,-25 25 0,0 0-1,-24 0 1,24 0 15,0 50-15,0-50-1,25 25-15,-25-25 32,25 24-17,0 1 1,-24-25-1,24 25 48,0 0-16,24 0-16,-24-1-15,25 26-1,0-25 1,-25 0-16,25-25 16,-25 24-1,25-24 1,-1 0-1,-24 25-15,25-25 79,-25 25-79,0 0 15,25-25 16,-25 25-15,0-1 62,25-24 63,0 25-110,-1-25 47</inkml:trace>
  <inkml:trace contextRef="#ctx0" brushRef="#br0" timeOffset="56095.2897">17587 6152 0,'25'0'31,"-1"0"31,1 0-30,0 0-17,25 0 1,-1 0-16,1 0 15,0 0 1,-1 0 0,-24 0 15,0 0 172,24 0-187,75 0-1,75-25 1,74 25 0,-75 0-16,-24 0 15,-50 25 1,25-25-1,-75 24 1,25-24 0,0 0-1,50 25-15,-50-25 16,100 0 0,-25 0-1,-26 0 1,-73 0-16,-1 0 15,1 0 1,-1 0 0,0 0-1,1 0-15,-1 0 16,1 0 0,-26 0-1,-24 0 1,25 0-1,-25 0-15,49 0 16,-24 0 0,24 25-1,25-25 1,-24 25-16,-26-25 16,-24 0-1,25 0 1,-26 0 406,1 25-407,0-25-15,25 0 16,-26 0 0,1 0-1,25 0 1,-25 0-1,-1 0 32,1 0 0,0 0-16</inkml:trace>
  <inkml:trace contextRef="#ctx0" brushRef="#br0" timeOffset="59439.5383">12849 7541 0,'-49'0'203,"24"0"-187,-25 24-16,1 1 15,-26-25 1,-24 25 0,0 0-1,-25 0 1,49-25-16,-24 0 16,25 24-1,-1-24 1,50 25-1,-24-25-15,24 25 16,-25-25 0,26 0-1,-26 50 1,25-1-16,-49 26 16,-25-1-1,49-24 1,-49 24-1,49-24 1,0-1-16,1-24 31,49 0-31,-25-25 32,25 25 249,-50-25-281,-24 49 15,-75 51 1,-24-1 0,-1 0-1,25-25-15,-74 26 16,49-1 0,25 0-1,75-99 1,0 50-1,-50-25-15,49-1 16,1-24 15,24 25-31,-24 0 16,-1 0-16,50-25 16,-49 25-1,49-1 16,0-24 235,1 25-250,-26 0-1,25 25-15,-24-26 16,24 1 0,0-25-1,0 25 1,0 0-16,1-25 15,24 25 1,-50-25 0,0 24-1,26 26-15,-26-25 16,25 0 0,0 24-1,1-24 1,-1 0 15,0 0-15,0-1 31,0 1-16,1-25 16,24 25-16,-25-25-15</inkml:trace>
  <inkml:trace contextRef="#ctx0" brushRef="#br0" timeOffset="62938.3191">10344 9500 0,'25'0'93,"24"0"-93,1 0 16,0 0 0,24-25-16,25 25 15,50 0 1,25-24-1,-50 24 1,-25 0-16,0 0 16,0 0-1,50 0 1,-74 0 0,-26 0-1,-24 24-15,25 1 16,-26-25 15,26 0 203,0 0-218,24 25 0,25-25-1,0 0 1,-24 0-16,-1 0 16,-24 0-1,-1 0 1,26 0-1,-1 0-15,-24-25 16,0 25 0,24-25-1,75 1 1,-50-1-16,-25 25 16,-24 0-1,-25 0 1,0 0 218,24 0-218,75 0-16,124 25 15,75-25 1,24 0 0,0 0-1,-49 0-15,-75 0 16,100-25 0,-50 0-1,-100 25 1,-98-25-16,-26 25 15,-24 0 1,25-25 0,-50 1 234,99 24-250,50-75 15,49-74 1,-49 75 0,-50 49-1,0-49-15,-49 24 16,49 25-1,-49-24 1,-1 49 0,1-50-1,0 25-15,-26 25 16,1-25 0,0 1-1,0-1 1,0 25-1,-1-25 17,-24 0-17,25 0 1,-25 1 15,25 24 0,-25-25-15,25 0 31,0 0 15,-25 0-30,24 25-1,-24-24-31,50-1 16,-50 0-1,25 25 1,0 0-1,-1-25 1,1 25 31,-25-25-16,25 25-31,-25-24 31</inkml:trace>
  <inkml:trace contextRef="#ctx0" brushRef="#br0" timeOffset="64704.5012">7615 5631 0,'-24'24'15,"-1"-24"16,0 0-15,0-24 15,25-1 1,-25 0-32,25 0 46</inkml:trace>
  <inkml:trace contextRef="#ctx0" brushRef="#br0" timeOffset="67346.5517">7467 5308 0,'-25'0'125,"25"25"-110,-25 25 1,0-26-1,0 26-15,-24 0 16,-26-1 0,26 1-1,-1-25 1,0 24-16,1-24 16,49 0-1,-25-25 1,0 25-1,25-1 1,-25 1 47,25 0-48,0 25 16,0-25-15,25 24 0,25 1-1,-1-25-15,1-1 16,0 1 0,-1 0-1,1-25 16,-25 25-31,0-25 16,-1 0 0,1 25-1,0-25 1,0 24 0,0-24 15,-1 0 0,1 0-15,0 0 15,-25-24-15,25-1-1,0-25 1,-25 25 15,24 1-15,-24-1-16,0 0 31,0-25 0,0 26-15,0-1-1,0-25 17,0 25-17,0 0 17,0 1-1,-24 24-16,-1-25 1,0 25 15,0 0 16,25-25 0,-25 25 0,25-25 109,25 0-140,25-24-1,-25 24 1,24 0-16,-24 0 31,0 1-31,0 24 16,-1 0 0,1 0-16,0-25 31,0 25-16,0 0 48</inkml:trace>
  <inkml:trace contextRef="#ctx0" brushRef="#br0" timeOffset="68671.1818">8037 5606 0,'25'25'250,"-25"-1"-171,0 1-64,0 0 1,0 0-1,0 0 1,0 24-16,0-24 31,0 0 1,-25 0-17,25 0 63,-25-25-62</inkml:trace>
  <inkml:trace contextRef="#ctx0" brushRef="#br0" timeOffset="69326.6307">8087 5283 0,'24'0'47</inkml:trace>
  <inkml:trace contextRef="#ctx0" brushRef="#br0" timeOffset="71204.1625">8161 5705 0,'0'25'94,"0"0"-79,0 24 1,0 1 0,0-25-1,25 24 1,-25-24 15,0 0 0,0 0 1,0-50 77,0 0-93,0 0-1,0 1-15,25-1 16,-25 0-1,0 0 1,0 0 15,0 0-31,0 1 16,0-1 31,0 0-16,25 25-15,-25-25 109,24 25-94,1 0 31,0 0 1,-25 25-47,0 0 15,0 0 0,0-1-31,0 1 31,0 0 1,0 0-17,0 0 1,0 0-1,0-1 17,0 1-32,0 0 62,0 0 1</inkml:trace>
  <inkml:trace contextRef="#ctx0" brushRef="#br0" timeOffset="72174.3463">8533 5755 0,'0'24'141,"0"1"-126,0 0 1,0 0-1,0 0 1,0 24-16,0-24 31,0 0-15,0 0 0,0 0-1,0-1 63</inkml:trace>
  <inkml:trace contextRef="#ctx0" brushRef="#br0" timeOffset="73026.9041">8533 5531 0</inkml:trace>
  <inkml:trace contextRef="#ctx0" brushRef="#br0" timeOffset="75389.7218">9401 5432 0,'25'0'15,"-25"25"17,0 0-17,0 0 1,0-1 46,0 1-46,0 0 15,0 0-15,0 0 15,0 24-15,0 1-1,0-25-15,0-1 16,0 1 31,0-50 31,0 1-47,0-1-15,0-25 0,0 25-16,0 1 15,0-1 1,0 0-1,0 0 1,0 0 15,0 1 16,0-1-16,0 0 1,25 25-32,0 0 15,0 0 1,-25-25 0,24 25-1,1 0 1,0 0 31,0 0-16,0 0 31,-1 0-15</inkml:trace>
  <inkml:trace contextRef="#ctx0" brushRef="#br0" timeOffset="77687.1966">9922 5507 0,'0'-25'203,"-25"25"-141,1 0-31,-1 0 1,0 0-1,0 0-15,25 25-1,-25-25 1,1 49-1,24-24 1,0 0 15,-25 0 1,25-1-17,0 1 32,0 0 16,25-25 46,-1 0-78,1 0 32,-25-25-48,25 25 1,-25-25 31,25 1-47,0 24 15,-25-25 17,24 25-17,-24-25-15,0 0 78,25 25-31,-25-25-31,0 50 140,0 0-125,0 0 1,0 0-17,0-1 17,0 1 30,0 0-31,25 0-31,0-25 16,-25 25 0,25-1-1,-25 1 1,24-25-1,-24 25 17</inkml:trace>
  <inkml:trace contextRef="#ctx0" brushRef="#br0" timeOffset="79827.5215">10220 5407 0,'0'0'0,"25"0"16,-25 25 0,0 0-16,0 0 15,0 0 17,0-1-17,0 1 1,0 0 31,0 0-16,0 0 0,0-1 0,0 1 48,0-74 46,0 24-125,24-25 15,-24 1 1,0-1-1,25 25 1,0 0-16,-25 1 16,25-1-1,0 0 1,0 0 0,-25 0-1,49 25-15,-24 0 31,0 0 1,0 0-32,-25 50 31,24 0-15,1-26-1,-25 1-15,0 25 16,0-1-1,25-24 1,-25 0 0,0 0-1,0 0-15,0-1 16,0 1 15,0 0 0,0 0-31,0 0 63</inkml:trace>
  <inkml:trace contextRef="#ctx0" brushRef="#br0" timeOffset="83059.4154">11088 5432 0,'-25'-25'93,"0"1"-77,-24 24 0,24 0-1,0 0 1,0 0 15,1 0-15,-1 0-1,0 0-15,0 0 16,0 0 15,25 24-15,-24 1-16,24 0 15,0 0 1,-25 0 0,25-1-1,0 1-15,0 0 32,0 0 30,0 0-31,25-1-15,24-24-16,-24 25 16,0 0-1,0-25 1,-1 0-1,1 0 1,0 0 15,0 0 16,24-25-16,-49 0-15,25 1-16,0-26 31,-25 25-31,0 0 16,25 25 0,-25-24-1,25 24-15,-25-25 31,0 0 16,24 25 250,-24 25-281,25 0-1,0-1 1,0 51-16,0-50 31,-1 24-15,1 1-16,0-25 16,0 24-1,-25 1 1,25-25-1,0 24 1,-25-24 0,0 0-1,0 25-15,0-26 16,0 1 0,0 25-1,-25-50 1,25 25-1,-25-1-15,25 1 16,0 0 15,-25-25-15,25 25-16,-25-25 16,0 0-1,25 25 1,-49-25-1,24 0-15,0 0 16,0 0 0,1 0-1,-1 0 1,0 0 15,25-25 0,0-25-15</inkml:trace>
  <inkml:trace contextRef="#ctx0" brushRef="#br0" timeOffset="85435.9578">11609 5482 0,'25'0'172,"0"0"-141,-1 0-15,1 0 0,0 0 15,0 0-15,0-25 15,-25 0 125,0 0-125,0 1 94,-50 24-93,25 0-17,0 0 16,1 0 16,-1 0 0,0 0-16,0 0 32,25 24-16,0 1-32,-25 0 17,25 25-17,0-26 1,0 1-16,0 0 16,0 25-1,0-26 16,0 1 1,0 0-17,0 0 17,0 0 14,0-1 33,25-24-64,0 0 1,0 0 31,0 0-32,-1 0 17,1 0-1,0 0-16,0 0 1,0 0 31</inkml:trace>
  <inkml:trace contextRef="#ctx0" brushRef="#br0" timeOffset="92814.1423">10145 7863 0,'0'-25'125,"0"0"-93,0 1-17,25-1-15,0 0 16,0 0-1,0-24 1,-1 24 0,-24 0-16,50-25 15,-50 26 1,50-26 0,-25 0-1,24 26 1,-24-1-16,0 0 15,0-25 1,24 26 0,-49-26-1,25 0-15,0 26 16,0-26 0,-25 25-1,24 25 1,-24-25-16,25 1 15,-25-1 1,25 25 15,0-25-31,-25 0 0,49 0 16,-49 1 15,25-1 219,99 0-234,25-74-1,49-25 1,-24 24-16,25 1 31,-26-25-31,-49 25 16,-74 49 0,-1-24-1,26 49-15,-50-24 16,24-1-1,26 0 1,-26 1 0,-24 24-16,25 0 15,-26 0 1,1 25 0,-25-25-1,25 25 16,-25-24-15,0-1 281,25 0-281,-25-25-1,25-24-15,-25 24 16,25 26-1,24-26 1,-49 0 0,0 26-16,25-1 15,0-25 1,-25 25 15,25 25-15,-25-24-1,0-1 17,24 25-17,-73 0 376,-1 0-375,-24 0-16,-26 0 15,26 0 1,-25 0-1,-75 0 1,25 0 0,1 0-16,98 0 15,0 0 1,26 0 0,-1 0-1,0 0 1,0 0-1,0 0 314,1 0-314,-51 0-15,-49 0 16,-50 0-1,50 0 1,-24 0 0,73 0-16,-24 0 15,49 0 1,-24 25 0,0-25-1,-1 0 1,-24 0-16,24 24 15,-49-24 1,0 0 0,25 0-1,0-24-15,0-1 16,0-50 0,-50 26-1,50-1 1,-26 1-1,51 49-15,24-25 16,1 0 0,-26 0-1,51 25 1,-1 0-16,-25 0 16,25 0 390,1 0-406,-1 0 15,-25 25 1,-24 25 0,24-1-1,-74 1-15,-25 24 16,25-24 0,0-25-1,25-25 1,25 24-16,-1-24 15,26 0 1,24 0 0,-25 0-1,25 0-15,1 0 16,-26 0 0,25 0-1,0 0 1,1 0-1,-26 0-15,25 0 16,0 0 0,-24 0-1,24 0 1,0 0 0,-24 25 249,-26 25-249,26-50-1,-26 25 1,1-1 0,-1 1-16,-74 0 15,1 0 1,48 0 0,26-25-1,0 24-15,24 1 16,-24-25-1,24 25 1,-24-25 0,49 25-1,0-25-15,0 0 32,25 25-17,-25-25 1,0 0 31,1 24-32,-1-24 1,50 25 296,24 0-296,1 25 0,0-26-1,-1 51 1,1-50-16,-25 24 16,49 1-1,-49-25 1,49 49-1,25-49-15,-24 49 16,49 26 0,25 24-1,-25-25 1,-75-50 0,1 1-16,0-25 15,-26 0 1,51 24-1,-50-24 1,-1 0-16,26 0 31,-25-25-31,24 49 16,51 1 0,-76-50-16,1 25 15,25 0 1,-50-1-1,49-24 1,1 50-16,-25-25 16,49-25-1,1 49 1,-1 1 0,25 0-16,-24-1 15,-26 1 1,-24-25-1,0-25 235,0 0-250,49 0 16,1 24 0,-26-24-1,26 25 1,-1 0-16,-24-25 16,-1 25-1,26 0 1,-26-1-1,1-24-15,24 75 16,-24-50 0,-25 24-1,24-24 1,-24 0 0,25 24-16,-1-24 15,-24 0 1,25 0-1,-25 0 1,24-1 0,-24-24-1,25 25 1,-1 0 0,1-25-1,-1 25-15,-24 0 16,50-1-1,-51-24 1,1 25 0,0-25-1,0 25 17,0-25-17,-1 25 1,1-25-16,0 0 15,-25 25 32,25-25-47,0 0 32,-1 25 14,1-25-46,0 0 47,0 0 0,0 0 0,-1 0-47,1-50 16,0 25-1,-25 0 1,25 25 0,-25-25-1,0 1 1,25 24 15,-25-25 0,24 0 47,-24 0-78,25 25 47,-25-25-31,0 1 15,0-1-15,0 0-1,0 0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6:1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6077 5259 0,'50'0'250,"74"0"-234,75 0-1,98 0 1,50 0-16,50 0 16,99 0-1,199 74 1,-50 0 0,0 26-1,-199-26-15,-173-24 16,-74-26-1,-51 1 1,-48-25 0,-51 0-16,1 0 15,-25 0 1,-1 25 0,26-25 280,0-25-296,49 0 16,75-49 0,-26 24-1,26-24 1,0 24 0,-1 1-1,-24-1-15,25 1 16,-1 24-1,-49 0-15,-49 25 16,-26 0 0,-24 0-1,0 0 1,25 0 0,-26 0-1,1 0 16,0 0-15,0 0 0,0 0 15,-1 0-15,26 0-1,-25 0 16,0 0-15,-1 0 0,1 0-16,25 25 31,-25-25-15,0 0 15,-1 0-31,1 0 31,-25 25-15,25-25 15</inkml:trace>
  <inkml:trace contextRef="#ctx0" brushRef="#br0" timeOffset="2355.9864">3944 6226 0,'0'0'0,"25"0"141,0 0-125,0 0-1,24 0 1,26 0-16,-26 0 16,51 0-1,24 0 1,49 25-1,-49-25 1,0 0-16,-25 0 31,-24 25-31,-25-25 16,-1 0 0,1 0-1,-1 0-15,26 24 16,-26-24-1,1 25 1,24 0 0,1-25-1,-1 0-15,25 50 16,25-26 0,-49 1-1,-26-25 1,-24 25-16,25-25 15,-25 25 1,-1-25 0,26 0-1,-50 25 1,25-25-16,0 0 16,-25 24-1,25-24 1,-1 0-1,1 0 17,0 0-1,0 0-31,0 0 16,-1 0 30,1 0 1,0 0 78</inkml:trace>
  <inkml:trace contextRef="#ctx0" brushRef="#br0" timeOffset="7733.289">15578 8682 0,'24'0'282,"51"0"-267,99 0-15,49 0 16,50 0 0,-149-25-1,99 0 1,-25 0-16,-24 0 15,-50 1 1,0-1 0,-50 25-1,1-25 1,-1 25 0,50 0-1,-49 0-15,24 0 16,-74 0-1,0 0-15,-1 0 16,1 0 0,-25-25-1,25 25 1,0 0 0,0 0 93</inkml:trace>
  <inkml:trace contextRef="#ctx0" brushRef="#br0" timeOffset="10438.4464">3696 9550 0,'25'0'234,"25"0"-218,-1 0-1,-24 0-15,49 0 16,1 0 0,49 0-1,50 0 1,24 0-16,0 0 16,1 0-1,-50 0 1,0 0-1,99 25-15,-50-25 16,-24 24 0,-125-24-1,26 0 1,-51 0 0,1 0-16,0 0 15,0 0 235,74 0-234,199-49-16,-1-1 15,51 1 1,-75-1 0,-25 25-1,24 0-15,1 1 16,-74-1 0,-26 25-1,-49 0 1,25 0-16,-50 0 15,1 0 1,-26 0 0,-49 0-1,0 0 1,-1 0-16,1 0 16,0 0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6:30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13668 17587 0,'-25'0'234,"0"0"-140,25 24-78,0 1 31,0 0 0,-25-25-32,25 25-15,0 0 63,0-1 124,0 1-156,0 0-15,25-25 0,0 0-1,-25 25-15,50-25 16,-26 0 15,1 0 0,0 0 1,0 0 61,0 0 1,-25-25-31,0 0-16,-50 0-32,25 1 16,0 24 1,25-25-32,-24 25 156,-1 0 47,25-25-172</inkml:trace>
  <inkml:trace contextRef="#ctx0" brushRef="#br0" timeOffset="3418.1545">16173 17661 0,'-25'0'94,"0"0"-47,25 25 125,25-25-63,-25 25-93,25-25-1,-25 24 79,25-24-78,-25 25 93,25 0-93,-1-25-1,-24 25 32,25-25-47,0 0 63,0 0-16,0 0-32,-1 0 32,1 0-16,0 0 110,-25-25-125,0 0 15,0 0 16,0 1 47,-25 24-79,0 0 48,25-25-1,-24 25-46,-1-25-1,0 25 79,25-25-78,-25 25 15,0 0 16,1 0-31,-1 0 77,0 0-46,0 0-31,0 0-1,1 0 17,-1 0 30</inkml:trace>
  <inkml:trace contextRef="#ctx0" brushRef="#br0" timeOffset="6153.0863">15131 16594 0,'-25'0'219,"-24"0"-203,24 0-16,0 0 15,-24 0 1,24 0 15,0 0 1,0 0-1,0 0 266,1 0-266,24 25 0,-25 0-15,0-25-1,25 25-15,0 0 47,0-1-15,0 1-1,-25-25-16,25 25 32,0 0 31,0 0-46,0-1-32,50-24 15,-25 25 1,-1-25 0,26 25-1,-25-25 1,0 0-16,-1 0 31,1 0 0,0 0 1,0 0-17,0 0 16,-1 0-15,-24-25 0,25 25 15,0-25-15,-25 1 46,25 24-62,-25-50 16,0 25-1,0 0 17,0 1-17,0-1-15,-25 25 47,25-25-31,0 0-1,0 0 32,-25 25-47,25-24 16,-25-1 15,25 0 0</inkml:trace>
  <inkml:trace contextRef="#ctx0" brushRef="#br0" timeOffset="9494.5789">19150 16545 0,'-25'0'265,"0"0"-249,25 25-16,-25-1 16,0-24-1,1 25 1,-1 0-1,0 0 1,0 0 15,0-25-15,1 24 0,-1-24-1,0 0 16,25 25-15,-25-25 0,25 25 31,-25-25 78,0 0-94,1 0 47,24 25-62,-25-25 93,25 25-93,0-1 124,0 1-93,49 0-47,1 0 16,25 24-1,-26-24 1,1-25-16,-1 50 16,-24-25-1,25-25 1,-25 0-1,-1 24 1,26 1-16,-25-25 31,24 0-15,-24 0 0,25 0-1,-25 0-15,24 0 16,-24 0-1,25-25 1,-26 1 0,1 24-1,-25-25 1,25 25 0,-25-25 15,-25-25 16,0 26-32,1-1-15,24 0 32,-25 0-17,25 0 16,-25 25-31,0-24 47,0-1 0,1 0-16,-1 25-15,0-25 15,-25 25-31,26-25 16,-1 1 0,-25-26-1,50 25-15,-25 0 16,1 1-1,24-1 17,-25 25-17,25-25 17,0 0 46</inkml:trace>
  <inkml:trace contextRef="#ctx0" brushRef="#br0" timeOffset="14092.9763">22796 14089 0,'-25'0'0,"25"-25"16,-25 25 15,25-25 47,-25 25-47,-24 0 1,24 0-17,0 0 17,0 0-17,1 0 1,24 25-1,-50 25 17,50-25-32,0 24 15,-25 1 1,25-25 0,-25-1-1,25 1 1,0 0-16,0 0 15,-24 0 1,24 0 0,0-1 31,0 1-1,0 0-30,0 0 31,0 0-31,24-25-16,1 0 15,0 0 1,25 0-1,-1 0 1,1 0-16,-1-25 16,1 0-1,-25 25 1,0 0 0,-25-25-16,24 25 15,1 0 16,-25-25 1,25 1-1,-25-1 0,0 0-15,0-25 15,0 25-15,0 1-16,0-1 15,0 0 32,0 0-47,-25 25 16,25-25-16,-25 1 15,1-1 1,-1 0 15,25 0 16</inkml:trace>
  <inkml:trace contextRef="#ctx0" brushRef="#br0" timeOffset="16155.351">17116 14015 0,'-25'0'94,"0"0"-94,0 0 15,-24 0 1,-1 24 0,0-24-1,1 25 1,-26-25-16,26 25 16,-26 25-1,50-26 1,-24 1-1,24-25-15,25 25 16,-25 0 15,25 0-15,-25-25 0,25 24-16,0 1 31,0 0 0,-24 0-15,24 0 31,0 0-16,49-25-16,26 0 1,24 24 0,0-24-16,0 0 15,-24 0 1,-26 25 0,1-25-1,0 0-15,-26 0 16,1 0-1,0 0 17,0 0-1,0 0 16,-1-25-16,-24 1 0,0-1-31,0 0 32,0-50-17,0 26-15,-24-26 16,24 51-16,-25-1 15,25 0 1,0 0 0,0 0 15,-25 25 16</inkml:trace>
  <inkml:trace contextRef="#ctx0" brushRef="#br0" timeOffset="19311.7257">21382 16321 0,'-25'0'187,"0"0"-124,1 0-48,24 25 79,-25-25-47,25 25 62,0 0-78,0 0 1,0 0 15,0-1 46,49-24-77,-24 0 15,0 0 0,0 0 16,0 0-31,-1 0 78,-24-24 78,0-1-157,-49 25 1,24 0 15,25-25-15,-25 25 31,0 0 62,25-25 141</inkml:trace>
  <inkml:trace contextRef="#ctx0" brushRef="#br0" timeOffset="22578.1965">23986 16272 0,'0'25'312,"0"-1"-218,0 1-47,0 0 16,0 0-17,0 0-14,-24 0 77,24-1-15,-25 1-32,25 0 1,-25-25-32,25 25 0,0 0 16,-25-25-47,25-25 47,-25 0-16,25 0-15,0 0 0,0 1 15,0-1-31,0 0 15,0 0 64,0 0-33,25 25-30,0 0 15,0 0-15,0 0 0,-1 0 15,1 0 16</inkml:trace>
  <inkml:trace contextRef="#ctx0" brushRef="#br0" timeOffset="25838.6641">13172 13221 0,'-25'0'78,"0"0"-63,0 0 1,-24 25 0,-1-25-1,25 0-15,-24 25 16,-26-25-16,26 0 15,-26 0 1,1 0 0,24 0-1,-24 0-15,49 0 16,0 0 0,-25 0-1,26 0 16,-1 0-31,0 0 16,0 0 31,0 0-31,1 0 15,-1 0 0,0 0-15,0 0-1,0-25 1,1 0 0,-1 0-1,0-25-15,0 26 16,25-1-1,0 0 1,0-25 0,0 26-16,0-1 15,0 0 1,0 0 15,0 0-15,25 1-1,-25-1 32,25 25-47,0-25 16,-1 0 0,1 25 30,-25-25-46,25 25 16,25 0 15,-26 0-15,1 0-16,25 0 16,-25-24-1,-1 24 1,1 0-1,50 0 1,24 0-16,0 0 16,-49 0-1,-1 0 1,-24 0 0,25 0-16,-25 0 31,-1 0 0,26 0-15,-25 0 15,0 0 0,-1 0-15,1 0 31,-25 24-47,25 1 15,-25 0 1,0 0 0,25 0-1,-25-1 1,0 26-16,0 0 15,0-1 17,0-24-1,0 0 16,0 0-16,0-1 0,-25-24 47,25 25-62,-25-25 265,25 25-234</inkml:trace>
  <inkml:trace contextRef="#ctx0" brushRef="#br0" timeOffset="29403.1352">13320 13444 0,'0'25'250,"0"0"-235,0 24 16,25 1 1,-25-25-17,25-25 1,0 0 0,-25 25-1,25-1 1,-1-24 15,-24 25-15,0 0-16,25-25 31,0 25 0,0 0 32,0-1-48,-25 1 1,49 0 0,-49 0-16,50 24 15,-50-24 1,50 0-1,-26 25-15,1-50 16,0 0 265,49 0-265,26 0 0,-26 24-1,0-24-15,-49 25 16,50-25-1,-51 0 1,1 25 0,25-25-16,24 0 15,1 0 1,-51 0 0,26 0-1,-25 25 1,25-25-16,-26 25 15,1-25 1,25 0 0,-50 24-1,25 1-15,-25 0 16,24-25 0,1 25-1,0-25 1,0 25 15,-25-1-15,49-24-1,-24 25 1,0-25 0,25 0-1,-26 0 1,26 25-1,-25-25-15,0 0 16,-1 25 0,1-25-1,0 0 1,0 0 0,0 0-1,-1 0-15,1 0 31,0 0-15,0 0 15,0 0-15,-1 0 0,1 0-1,0 0-15,25 25 16,-26-25-1,26 0 1,-25 25 0,24-25-1,-24 0-15,0 0 16,25 24 0,-25 1-1,-1-25 1,1 0-1,0 0 17,-25 25-17,25-25-15,0 0 32</inkml:trace>
  <inkml:trace contextRef="#ctx0" brushRef="#br0" timeOffset="33169.3693">12601 13568 0,'25'0'203,"-25"25"-187,0 0-1,0 24 1,0 26-16,0 24 16,0 0-1,0 0 1,0-24-1,0-1-15,0 50 16,0-74 0,0 0-1,-25-1 1,25 1 0,0 24-16,0-24 15,-25-1 1,25 1-1,0-25 1,0 0-16,0-1 16,0 1-1,-24 0 1,24 0 0,-25 0-1,0-1-15,25 1 31,-25 0-15,25 0 0,-25-25-1,25 25 1,-25-1 0,25 1-1,0 0 1,0 0-1,0 0 1,0 49 0,0-49-1,0 0 1,0-1 250,0 1-251,0 50-15,-24 24 16,-26 75-1,25-1 1,25-49 0,-25 0-16,25-25 15,-24-49 1,24 0 0,0-1-1,0 1-15,0 0 16,0-1-1,0-24 1,0 25 0,0-1-16,0-24 15,0 0 1,0 24 0,0-24 15,24 0-31,-24 0 15,25-25 1,0 25 0,0-1-1,0 1 17,-25 0-17,24-25 1,-24 25-1,25-25-15,0 25 16,-25-1 0,0 1-1,25-25 1,-25 25-16,25 0 31,0-25-15,-25 25-1,24-25-15,-24 24 16,25-24 0,0 50-1,0-50 1,-25 25 0,0 0-16,25-25 15,-25 24 1,24 1-1,1-25 1,0 25-16,0-25 31,0 25-15,-1 0 0,1-1 15,-25 1 16,25-25-47,0 25 31,-25 0-15,25-25-1,-1 25 1,1-25-16,0 24 15,-25 1 1,25-25 0,0 25-1,-1-25-15,1 25 32,0-25 14,0 0-46,-25 25 16,25-25 15,-1 25 1,1-25-1,0 0 0</inkml:trace>
  <inkml:trace contextRef="#ctx0" brushRef="#br0" timeOffset="37563.1971">12775 13717 0,'-25'0'312,"0"50"-296,0-1-1,25 26 1,0-51 0,0 26-16,0-25 15,0 24 1,0-24-1,0 0 1,25 25 0,0-1-1,0-49 1,-25 25 0,25-25-1,-25 25-15,24 0 31,-24-1-15,0 1 0,25-25-16,0 50 15,-25 0 1,25-1 0,0-24-1,-1 49-15,-24-24 16,25 0-1,0-1 1,-25-24 0,25 49-1,0-49-15,-1 0 16,1 49 0,0-49-1,-25 25 1,25-1-1,0 26 1,-25-50-16,24-1 31,1 1-31,-25 0 16,25-25 0,-25 25-1,0 0 1,25-1-1,0 26 1,-25-25 15,0 25-15,24-26 0,-24 1-16,25 25 15,-25-25 1,0 24-1,0-24 1,0 0-16,0 0 266,0 24-251,0 26 1,25 49-16,-25 24 16,25 1-1,0-74 1,-1 24-1,-24 0-15,0-24 16,25-26 15,0 1-31,0-1 16,-25 1 0,0 0-16,25-1 15,0-49 1,-25 50-1,0-25 1,24-1-16,-24 1 47,0 0 0,25-25 125,-25 25-141,25-25-15,0 0-1,0 0 16,-1 25-31,1-25 16,0 0 0,0 0-1,0 0 1,-1 0-16,26 0 31,-25 0 0,0 0-15,-1 0 15,1 0-15,0 0 15,0 0 16,24 0-31,-49 24-1,25-24 17,0 0 249,0 0-266,0 0 1,-25-24 0,0-1 15,24 25-15,1 0 30,-25-25-14,25 25-1,0 0-15</inkml:trace>
  <inkml:trace contextRef="#ctx0" brushRef="#br0" timeOffset="41702.0818">13122 13692 0,'0'25'110,"0"0"-79,25 0-31,0-1 16,-25 26-1,24-25 1,-24 0 0,25 49-1,-25-49-15,0 0 16,25-1-1,-25 1 1,25 0 0,-25 0-16,25 24 31,-25-24 0,0 25-31,24-25 16,-24 24-1,25 1 1,-25-25 0,25 24-1,0-49 1,-25 25 0,0 0-1,25 0 1,-1 0-1,1-1-15,25 1 16,-25 0 15,0-25-15,-1 25 15,1 0 0,-25-1-15,50-24-16,-50 25 16,25 0-1,-25 0 1,24-25 0,1 25-16,0-1 15,0 1 1,0-25 15,-1 50-15,26-25-16,-25 24 15,0-49 1,-25 25 0,24-25-1,-24 25-15,25-25 328,-25 25-312,0-1 0,25 26-1,0 0-15,0-26 16,-1 26-16,1 0 15,0-26 1,25 26 0,-1-25-1,-24 0 1,25 0-16,-26-1 31,1-24 0,0 25-15,0-25 0,0 25-1,-1-25 17,1 0-32,0 25 15,0-25 16,0 25-15,0-25-16,-25 24 16,24 1-1,1-25 1,0 25 0,25-25-16,-26 50 15,26-26 1,24 26-1,1-25 1,-50 24 0,24-24-16,26 0 15,-51 0 1,51 0 0,-26-1-1,26 26 1,-50-50-16,24 50 15,1-50 1,-25 24 0,-25 1-1,24-25 267,1 0-251,0 0-16,0 25 1,0 0-16,-1 24 16,26-24-1,0 25 17,-1-25-17,1 24-15,-25-24 0,0 0 16,24-25-1,-24 50 1,0-50 0,0 24-16,-1 1 15,-24 0 1,25-25 0,-25 50-1,25-50-15,0 49 16,-25-24-1,25 0 1,-1 24 0,-24-24-1,25 0-15,-25 0 32,25 0-1,0 24 0,-25-24 0,0 0-15,0 0 0,0-1 15,0 1 0,25 0-15,-25 0-1,0 0 1,0-1 31,0 1 15,24-25-15,-24 25-31</inkml:trace>
  <inkml:trace contextRef="#ctx0" brushRef="#br0" timeOffset="47468.1455">13196 13494 0,'25'25'46,"0"-25"-30,0 0 0,0 24-1,-1 1 32,1-25-16,-25 25-15,0 0 0,25-25-16,0 25 15,0-25 1,-25 24 0,49 1-1,-24-25 1,0 0-1,0 25 1,-25 0 422,0 24-423,0-24 1,0 0-1,0 0 1,0 24 0,0-24-1,0 0-15,0 0 32,0 0-17,0-1 1,25 1-1,-25 0 1,49 0 0,-24-25-1,0 25-15,0-1 16,-1-24 0,1 0-1,-25 25 1,25-25-16,0 25 31,0-25-15,-25 25-1,24 0 1,-24 24-16,25-49 16,0 25-1,-25 25 1,25-25-1,0-1-15,-1 1 16,1 25 0,25-50-1,-25 25 1,24-1 0,-24-24-16,-25 25 15,25-25 1,0 25-1,-1 0 1,1-25-16,0 25 16,25-25-1,-26 49 1,26-24 0,24 0-1,1 24-15,-25-24 16,-1 25-1,26-25 1,-1 24 0,-24-24-16,-26 25 31,1-50 281,-25 24-280,25 1-17,0 25-15,49-1 16,-24 1 0,-25 0-16,24-26 15,-24 1 1,25 25-1,-26-25 1,1-25 15,0 25-15,-25-1 0,25-24-1,-25 25-15,25-25 16,-25 25-1,24-25 1,1 25 0,-25 0-16,25-25 15,-25 24 1,25 1 0,-25 0-1,49-25-15,-49 50 31,50-26-31,-50 1 16,50 0-16,-26 25 31,1-50-15,0 24 0,25 1-1,-25 0 1,-1-25-1,26 25 1,-50 0 0,25-25-16,0 24 312,-1-24-296,1 0-1,0 25 1,0 0-16,0-25 31,-25 25-15,24-25 0,-24 25-16,25-25 15,0 0 1,-25 24-1,25 1 1,0 0 15,-1-25-15,1 25-16,25-25 16,-25 25-1,-1-25 1,26 0-16,-50 24 15,50 1 1,-26 0 15,1-25-31,0 25 16,0 0 0,0-25-1,-1 0 1,26 24-1,-25 1-15,24 25 16,26-25 0,-25 24-1,-1-24 1,26 0-16,-26 25 16,75-50-1,-49 24 1,-1 1-1,0 0-15,-24 0 16,24-25 0,-24 25-1,0-1 1,24-24 281,25-24-297,-24-1 15,-1 25 1,-24 0 0,24 0-1,-49 0-15,0 0 32,0 0-17,24 0-15,1 0 16,-25 0-16,24 0 15,1 0 1,-1 0 0,-24 0 15,0 0-31,0 0 31,0 0 0,-1 0 126,1 0-32</inkml:trace>
  <inkml:trace contextRef="#ctx0" brushRef="#br0" timeOffset="55889.238">13345 13047 0,'25'0'156,"0"-25"-156,0 1 16,24-1 0,1-25-16,24 25 31,-49 1-16,50-1-15,-26 0 32,26 0-32,24-24 0,-25 49 31,-49 0-31,0 0 31,24-25 219,51 0-250,24-25 31,24 1-31,-23-1 0,23 1 16,-48 49 0,-1-50-1,-25 25 1,50 0-16,-25 1 16,1-1 15,24 25-16,-50 0 1,0 0-16,-24-25 0,-25 25 31,25 0-31,-1 0 16,-24 0 0,49-25 249,125-24-249,98-26-16,51 1 15,24-26 1,-25 26 15,-24 0-31,-51 49 16,-48 0 0,-26 0-16,-24 25 15,-50 0 1,0 0-1,-25 0 1,-25 0-16,1 0 16,-26 0-1,-24 0 1,25 25 0,24-25 327,100-74-343,223-50 16,-174 74 0,-49 0-1,-26 26 1,-24-1-16,0 0 15,0 25 1,25 0 0,-25-25-1,-24 25-15,24 0 16,-25 0 0,-25 0-1,-24 0 1,-1 0-1,1 0-15,0 25 16,-1-25 0,1 0-1,-25 25 1,-1-25-16,1 0 16,0 0 999,0 0-999,24 25-1,-24-25 17,0 24-17,0-24 1,-25 25-16,25-25 16,0 0 30,-1 0 17,1 0-32,0 0 172,-25 25-140,25-25-16,0 25-16,-1-25 0,1 0-15,0 25-16,25-1 15,-26-24 17,26 25-17,-50 25 1,50-50 0,-50 49-16,24-49 15,1 25 1,0 25-1,0-50 1,0 25-16,-1-25 16,-24 24-1,25-24 1,0 25 0,0 0-1,0 0 32,-1-25-31,1 0-1,-25 25 1,25-25 15,0 0 188,-25 24 187,0 1-390,0 0-1,0 25 1,0-1 0,0 1-1,0 0-15,0-1 16,0 26 0,0-26-1,25 1 1,-25-1-16,0 1 15,24 0 1,-24 24 0,25-49-1,-25 0 1,25 24-16,0 1 31,-25-25 16,0-1-31,0 1 15,0 25 0,0-25-15,0-1-1,0 1 1,0 0 0,0 0 15,0 0-15,0-1-16,0 1 15,0 0 1,0 0-1,25-25 1,-25 25-16,0 0 16,0-1-1,0 1 17,0 0-17,24 0-15,-24 0 31,0-1 1,0 1-1,0 0-15,0 0 15,0 0 0,0 24 0,0 1-31,0-25 16,0 24 15,0-24 0,0 0-15,0 0 0,-24-1-1,24 1 1,0 0 0,0 0 46,0 0 16,0-1 0</inkml:trace>
  <inkml:trace contextRef="#ctx0" brushRef="#br0" timeOffset="62656.4259">13246 12750 0,'25'0'125,"0"-25"-93,49 0-17,-24-49 1,24 24-1,25-24-15,50 24 16,-74 25 0,-51 0 218,1 1-218,50-51-1,173-49 1,173-99 0,75 0-1,-49 24-15,-25 26 16,-1 49-1,-123 49 1,-25 25 0,-149 26-16,25-1 15,-75 25 1,-24 0 0,-26 0-1,1 0-15,25 0 281,74-25-281,248-49 16,-99 24 0,0 0-1,-50 1 1,25 24 0,-50 0-16,-24 0 15,0 1 1,-26 24-1,1 0 1,-49 0-16,-26 0 16,0 0-1,-49 0 1,0 0 0,25 0-16,-26 0 296,1-25-296,74-25 16,75 1 0,-25-1-1,0 0 1,-50 1-16,50 24 16,24 0-1,100 0 1,-50 25-1,-24 0 1,-125 0-16,-24 0 16,0 25-1,24-25 1,-49 0 0,0 25-16,24 0 15,1-25 1,-25 25-1,-1-25 1,26 24-16,-25-24 16,0 25-1,-1 0 17,1-25-32,0 25 15,0 0 1,24-1-1,-24 1 1,0-25 0,0 25-1,24 0 1,-24 24 15,25-49-15,-25 50-16,24-25 15,-24-25 1,0 25 0,24-1-1,-49 1-15,50 0 16,-25 0-16,0 0 16,0-1-1,-1 1 1,-24 0-1,25 0 1,25 24-16,-50-24 313,0 25-282,0 0-31,0 24 15,25 0 1,-1 26 0,1-26-1,-25 0-15,25 1 16,0 24 0,24 0-1,-24 25 1,25 0-1,-1-24-15,-24-51 16,-25 1 0,50-1-1,-25 1 1,-25 0-16,24-1 16,1-24-1,0 49 1,-25-49-1,0 25 1,25 24-16,0-24 16,-25-1-1,0 26 1,0-26 0,24-24-1,-24 0-15,25 25 16,-25-26-1,0 1-15,0 0 32,0 0-17,0 0 17,25-25-1,-25 25 234,0 24-249,25 26 0,0 98-1,-1 1 1,1-75-16,-25 0 16,25-24-1,0 49 1,0-50-1,-25 0-15,24-24 16,-24 0 0,25-25-1,0 49 1,0 0 0,-25-24-16,0 0 15,25-26 1,-25 26-1,25-25 1,-25 0-16,0 24 16,24-24-1,1 0 1,-25 24 0,0-24-1,0 0-15,25 0 16,-25 0 15,25-1-15,-25 1-1,0 0 32,0 0-31,0 0-1,0 24 17,0-24-17,0 0-15,0 0 32,0 24-17,0-24-15,0 25 31,0-25-15,0-1 0,0 1-16,-25 25 15,25-1 17,0-24-1,0 0 0,-25-25 0,25 25 32,0 0-48,-25 24 1,25 26 0,0-51-1,-24 1 1,24 25-16,0-25 31,0-1 0,0 1 1,0 0 15,-25-25-1,25 25-30</inkml:trace>
  <inkml:trace contextRef="#ctx0" brushRef="#br0" timeOffset="72140.2332">13097 12502 0,'25'0'63,"0"0"-47,24-25-1,-24-25 1,25 1-1,-1 24 1,1-50-16,24 1 16,-24-1-1,74 26 1,-49-1 0,-1 1-1,-24 24-15,-50 0 250,49 25-234,75-74-16,149-1 15,25-49 1,99-25 0,-75-49-1,25-25 1,50-1 0,-25 26-1,25 0-15,-174 98 16,25 26-1,-99 24 1,-50 26-16,-24-1 16,-26 25-1,1 0 1,-25-25 0,49 25 234,348-74-235,99-51 1,74 26-16,-248 74 15,1 1 1,-125-1 0,25-25-1,-99 50 1,0-25-16,-50 1 16,50 24-1,-75 0 1,1 0-1,24 0-15,-50 0 16,1 0 0,-25 0-1,24 0 1,1 0-16,-25 0 281,24 0-281,1 24 16,0-24-1,24 25 1,0 25 0,1-25-1,-1 24-15,1 1 32,-26-25-17,26 24-15,-26-49 16,1 50-16,-25-25 15,49 0 1,1 24 0,-1 1-1,25 24-15,-74-74 16,25 50 0,-26-50-1,26 49 1,0-24-16,-26 0 15,1 0 1,50 24 15,-75-24-31,24 0 16,26 0 0,-25 0-1,0-1-15,0 26 16,24-25-1,-49 0 1,25-25 0,0 24-1,0-24 1,-1 25 0,1-25 15,0 25 281,25-25-296,-26 25 0,26 0-1,-25-1 1,24 1-1,26 74 1,24 25-16,0-24 16,-74-26-1,25-24 1,-26-1 0,1 1-1,0 0-15,-25-26 16,25 1-1,0 25 1,-25-1 0,24-24 15,-24 0-15,0 0-1,25 0-15,0-25 16,-25 49-1,25-24 17,0 49-32,0-49 15,-1 25 1,-24-1 0,25 1-1,0-50-15,-25 50 16,25-50-1,-25 24 1,0 26 328,0-25-329,0 25 1,25-1-16,-25 1 16,0-1-1,0 26 1,0-1 0,24-24-16,-24-1 15,25 26 1,0-26-1,-25 26 1,0-26-16,0 1 16,0-25-1,25 0 1,-25 24 0,0-24-1,0 0-15,0 0 16,0 24-1,0-24 1,0 25 0,25 49-16,-25 0 15,0 50 1,0-75 0,0-49-1,0 25 1,0-1-16,0-24 15,0 0 1,0 0 0,0 24-1,0-24-15,0 25 32,0-25-17,0-1-15,0 1 16,0 0-16,0 0 297,0 0-266,0-1 0,24-24-31,-24 50 16,0 0-1,25-26 1,-25 26 0,50 0-16,-25 24 15,-25-24 1,0-25 0,0 24-1,24 1-15,-24-1 16,25 26-1,-25-26 1,25 1 0,-25 0-1,0-1-15,0 26 16,0-26 0,0 125-1,25 0 1,0 24-16,-1-99 15,-24-24 1,0-26 0,0 1-1,0-1-15,0 1 16,0-25 0,0 0-1,0 24 1,25-49-1,-25 25-15,0 25 16,25-26 0,-25 1-1,0 0 1,0 0-16,0 0 16,0 24-1,0-24 251,0 25-251,0-25 1,-25 74 15,0 25-31,-24-25 16,24 50-16,0-75 16,-24 1-1,24-1 1,0 0-1,0-24 1,0 0-16,-24 74 16,-26 25-1,26-1 1,24-98 0,0 24-16,-24-24 15,24 0 1,-25-26-1,0 26 1,1-25 0,-26 24-16,26-24 15,-50 0 1,24 0 0,26 0-1,-1-1-15,0-24 16,1 0-1,-1 25 1,-24-25 0,-25 25-1,-1-25-15,1 25 16,49-25 0,1 0-1,-1 0 1,25 0 296,-24 0-280,-1 0-17,1 0-15,-1 0 16,-24-25-1,-26 0 1,1 0-16,25 1 16,-1-1-1,26 0 1,-1 25 0,25 0-16,1-25 31,-1 0-16,0 25 1,0-24 0,25-1 15,-25 25-15,0 0-1,25-25 16,0 0-15,-24 25 15,24-25-15,-25 1 0,25-1-1,-25 0 1,25 0-16,0 0 15,-25 25 1,25-24 0,-25-1-1,25 0 1,-24 25 15,-1-25 0,0 25-15,0-25 0,0 1-1,1 24 1,-1 0-16,-25-25 16,1 0-1,-1 25 1,25-25-1,-24 0 1,24 25-16,0-24 16,0-1 281,0 25-282,25-25 1,-49-25-16,24 25 15,0-24 1,0-26 0,1 26-1,-1-1-15,0 1 16,25-1 0,-25 25-1,25 0 1,0 1-1,-25 24-15,1-50 16,-1 25 15,0-24-15,0 24 0,0 0-1,1 0 1,24-24-1,0-1 1,-25 0-16,0 1 16,25 24-1,0-25 1,-25 1 0,0-1-1,25 25 1,0 1 15,0-1-31,0 0 47,0 0 15,0 0 17,0 0-17,0 1-31,25 24-31,25 0 32,-50-25-17,25 25 1,-1 0 15,1 0-15,0 0-1,0-25 1,0 25 15,-1 0-15,1 0 15,0 0-15,0 0 31,0 0-32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8:5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 843 0,'0'-24'172,"-50"24"-156,50-25-16,-24 25 16,-51-25-16,50 25 15,1 0 1,24-25-16,-25 25 15,0 0-15,-25 0 16,26 0 0,-26 0-1,25 0 1,0 0 0,0 0-1,1 0 1,-26 0-1,25 0 1,0 0 0,25 25-1,-24-25-15,-1 25 16,0 0 0,-25-1-16,26 1 15,-1 0-15,0-25 16,0 25-16,-24 49 31,24-49-31,0 0 16,0 0-16,0 24 0,1-24 15,24 0 17,0 24-17,-25-24-15,25 0 0,-25 25 16,25-26-16,0 26 31,0-25-31,0 24 16,0-24-1,25 0 1,0 0-16,-1-25 16,1 25-1,0-25-15,25 24 16,-1 1-16,-24-25 15,25 0-15,24 25 16,-24-25-16,-1 0 16,1 0-16,-1 0 15,1 0-15,25 0 16,-26 0-16,26-25 16,-1-24-16,0-1 15,1 0-15,-26 26 16,-24-26-16,0 50 15,-25-25-15,-25 25 63,0 0-63,1 0 16,-26 0-16,25-25 15,0 1 1,-49 24-16,0 0 15,49 0 1,-25 0-16,-49 0 16,49 0-16,25 0 15,1 0 17,-1 0-17,0 0 1,50 0 46,0 0-46,-1 0 0,1 0-16,0 0 15,25 0 1,-1-25-16,-24 25 15,25 0 1,-1 0 0,26 0-16,-50 0 15,24 0-15,-24 0 16,0 0-16,0-25 94,49 25-79,25-25-15,-49 25 16,24-25-16,-24 1 16,-1 24-16</inkml:trace>
  <inkml:trace contextRef="#ctx0" brushRef="#br0" timeOffset="1360.1122">2605 1315 0,'25'24'47,"-1"-24"-16,-24 25-15,25-25 0,-25 25-16,50-25 15,-25 25-15,-1-25 16,1 0 0,0 0-16,0 25 15,49-1 1,-49-24-1,25 0-15,-25 0 16,24 0-16,-24 0 16,25 0-16,-26-24 15,1 24-15,-25-25 47,0 0 0,-25 25-31,1 0-16,-1 0 15,0 0-15,0 0 16,0 0 15,1 0 0,-1 0-15,0 0 0,-25 0-1,25 0-15,-49 0 32,49 0-17,0 0-15,1 25 0,-1-25 16,25 25-1,0-1 17,0 1-17,0 25 1,0-25 0,0-1-16,0 1 15,25 0 1,-1-25-16,-24 25 15,25-25-15,0 0 16,-25 25-16,0 0 16,25-25-1,0 0 1,24 0-16,-24 0 16,0 24-1,74-24-15,-49 0 0,24 0 16,-24 0-16,-1 0 15,1 0 1,-25 0-16,0 0 16,24 0-16,1 0 15</inkml:trace>
  <inkml:trace contextRef="#ctx0" brushRef="#br0" timeOffset="2982.5346">3671 1463 0,'0'25'125,"0"0"-109,0 0-1,25 0-15,-25-1 16,0 1-1,0 0 32,0 0-15,0 0 202,0 24-218,0-24-1,-25-25 1,25 25 15,0 0-15,0 0-1,0-50 95,0 0-110,0-49 15,0 24 1,0 25-16,0-25 16,0 26-16,0-1 15,0-25-15,0 25 31,25 25-31,-25-24 16,25 24 15,-25-25-31,0 0 16,25 25-16,0-25 31,-1 25-31,1 0 16,0-25-1,0 25 1,0-24-16,-1 24 16,1 0-16,0 0 15,0 0 1,25 24 0,49 26-16,-50-25 15,1 24-15,-25-49 16,-25 25-16,25 0 15,-25 25 1,24-26-16,-24 1 16,0 25-16,0 0 15,0-26-15,0 1 16,-24 25-16,24-25 16,-25-25-1,25 24 1,0 1-1</inkml:trace>
  <inkml:trace contextRef="#ctx0" brushRef="#br0" timeOffset="4558.1667">5259 1439 0,'0'24'78,"0"1"-62,0 0-1,0 25-15,-25-50 16,25 49-16,0-24 16,0 25-1,-25-50 1,50-50 125,0 25-141,25-49 15,-26 74-15,-24-25 16,25-25-16,-25 26 15,25 24 1,-25-25 0,25 0-16,-25 0 15,25 25 1,-1 0 0,1 0 30,0 0-46,0 0 32,-25 50-17,25-25-15,-1-1 16,-24 76 0,25-51-16,0-49 15,-25 50-15,0-25 0,25-25 31,-25 25-31,0-1 16,0-48 78,25-1-79,-25 0-15,49-50 16,-24 1 0,0 49-16,0-24 15,-25-1-15,24 50 16,1 0-16,-25-25 16,0 0-1,25 25 16,-25 50 16,25 0-31,0-26 0,-25 1-16,0 25 15,24-1-15,-24-24 16,0 0-16,0 25 15,25-50-15,-25 25 16,0-1 0,0 1 15,25-25 110</inkml:trace>
  <inkml:trace contextRef="#ctx0" brushRef="#br0" timeOffset="5984.3957">6524 1315 0,'-25'0'31,"0"0"79,1 0-95,-1 24 1,0 1 0,0-25 15,25 25-31,-25-25 15,25 25-15,0 24 16,0 1 15,0 0-31,0-26 16,0 1-16,0 0 16,-24-25-16,24 25 15,0 0-15,24-25 63,1 0-48,0 0-15,0 0 16,24 0-16,1 0 16,0 0-16,-1-25 15,26 0 1,-51 25-16,-24-25 15,0 0 1,0 1 0,0-1-1,25 0-15,-25 0 16,25 0-16,-25 1 47,-25 24-16,25-25-15,-25 25-1,1 0 1,-1 0-16,0 0 47,0 0-32,0 0 1,1 0 0,-1 0-16,0 0 15</inkml:trace>
  <inkml:trace contextRef="#ctx0" brushRef="#br0" timeOffset="7119.8969">6921 1488 0,'0'25'32,"0"0"-17,0 0 17,0-1-17,0 1 1,0 0-1,0 0 1,0 0-16,0 0 16,0-1-1,0-48 95,0-1-95,0-50 1,0 50-16,0 1 16,0-1-16,0 0 15,0 0-15,0-24 31,0 24-15,25 25 62,-1 0-62,1 0-1,25 0 1,-50 25-16,25-25 16,-1 0 46,26 24 1,-50 1-32</inkml:trace>
  <inkml:trace contextRef="#ctx0" brushRef="#br0" timeOffset="8432.8015">7318 1662 0,'0'25'47,"25"-25"0,-1 0-31,1 0 15,0 0-16,0 0 1,0 0-16,-1 0 16,1 0-16,25 0 15,-25 0 1,-1 0-16,1-25 16,0 25-1,-25-25-15,25 25 16,0-25-1,-1 0 1,-24-24 0,0 24-1,-24 25 17,-1 0-17,0 0 32,0 0-31,0 0-1,1 0 1,-1 0 0,0 0-16,0 0 0,0 0 15,1 0-15,24 25 16,-25-25-1,25 25 1,-25-25-16,25 24 16,-50 1-16,26 0 15,24 0 1,0 0 15,-25 0-31,25-1 16,-25 1-16,25 0 15,-25-25-15,25 25 16,0 0 0,0-1-16,25 1 15,0-25 1,0 0-16,24 0 16,1 0-1,-25 0-15,24 0 16,26 0-16,-1 0 15,-24 0-15,-1 0 16,1 0-16,-1-25 16,1 25-16,-25 0 15,0 0-15,24 0 16,1-24-16,-1 24 16,-24-25-16,25 0 15,-25 25-15,0 0 16</inkml:trace>
  <inkml:trace contextRef="#ctx0" brushRef="#br0" timeOffset="9355.7285">9104 1017 0,'0'25'110,"0"0"-110,0-1 15,0 26-15,0-25 16,0 0-16,0 24 16,0 1-16,0-1 15,0-24 1,0 0-16,0 25 15,0-26-15,0 1 16,0 50-16,0-51 31,0 51-31,0-50 0,0 49 16,-25-24-16,25-25 16,0-1-16,-25 1 15</inkml:trace>
  <inkml:trace contextRef="#ctx0" brushRef="#br0" timeOffset="10155.1177">8831 1439 0,'25'0'219,"24"0"-203,1-25-16,24 25 15,1 0-15,-26 0 16,1 0 0,-1 0-16,26 0 15,-25 0-15,-26 0 0,1 0 16,0 0-16,0 0 15,0 0-15,-1 0 16</inkml:trace>
  <inkml:trace contextRef="#ctx0" brushRef="#br0" timeOffset="13046.858">9525 1414 0,'0'25'219,"0"-1"-204,0 1-15,0 0 16,0 0-1,0 24 1,0-24 0,0 25-1,0 0-15,0-1 32,0 1-17,0-25-15,0-1 16,0 1 15,0 0 16,0 0 62,25-50-15,-25-49-78,0-1-16,0 26 15,0-26 1,0 25 0,0 26-1,0-1-15,0 0 16,0 0 46,25 25-62,0 0 16,-25-25 15,25 1 16,-1-1 31,1 25-47,0 0-15,0 0-16,0 0 31,-1 0 1,1 0-17,0 0 95,0 0 77</inkml:trace>
  <inkml:trace contextRef="#ctx0" brushRef="#br0" timeOffset="13390.5921">9848 1414 0</inkml:trace>
  <inkml:trace contextRef="#ctx0" brushRef="#br0" timeOffset="16000.0841">10021 1687 0,'25'0'62,"0"0"1,0 0-48,0 0-15,-1 0 47,1 0 0,0 0-16,-25-25-15,0 0 15,0 0 0,0-24-31,0-1 16,0 25-16,0 0 31,0 1-15,0-1 31,0 0-16,-25 25 0,25-25-15,-25 25-1,1 0 17,-26 50-1,0-1-15,1 1-1,24 0-15,-25 24 16,50-49-1,-24 0 1,-1 0 0,25-1-1,0 1-15,-25 0 16,25 0 0,0 0 15,0 24-31,0 1 31,50-1-15,-26 1-1,1 0-15,0-26 16,0 1 0,0 0-1,-1 0 16,-24 0-15,50-25 0,-25 0 15,0 0-31,-1 0 31,1 0-15,-25-25-1,25 0 1,0-25 0,-25 26 15,25-1 0,-25 0 0</inkml:trace>
  <inkml:trace contextRef="#ctx0" brushRef="#br0" timeOffset="18183.6086">10518 1736 0,'0'0'0,"0"-24"16,24-1-16,-24 0 31,25 25-16,-25-25 32,25 25 31,-25-25-46,25 25 46,-25-25-63,25 25 17,-25-24-17,0-26 17,-25 50-1,25-25-16,-25 25 1,0 0 15,0 0 1,1 0-32,-1 0 31,0 0 16,0 25 0,25 0-32,-25 0 1,25 24-1,0-24 1,0 25 0,0-1-16,25 1 15,0-25 1,-25 0 0,0-1-1,0 1 1,0 0-16,25-25 31,-25 25-15,0 0-1,25-1 1,-1 1 15,1-25-15,-25 25-1,25-25-15,-25 25 47,25-25-31,0 0 15,-1 0-15,1 0 15,0 0-31,0 0 31,0 0-15,-1-25 0,1 25-1,0 0 1,-25-25-1,25 25 1</inkml:trace>
  <inkml:trace contextRef="#ctx0" brushRef="#br0" timeOffset="20665.8223">11237 1538 0,'25'0'94,"-25"-25"-94,-25 25 62,0 0-46,0 0 15,0 0-15,1 0-1,-26 25-15,25 24 16,-24-49 0,24 25-1,0 0 1,0 25-1,0-25-15,25-1 16,-24 1 0,24 0 15,0 0-15,-25-25-1,25 25 16,-25-25-15,25 24 31,25-24-16,0 25-15,-1-25-1,26 0 1,24 0-16,-49 0 16,0 0-1,25 0 1,-26 0 0,1 0-1,0 0-15,0 0 16,0 0 15,-1 0-15,1 0 15,0 25 16,-25 0 0,0 0-16,0-1 16,0 1-16,0 0 0,-25-25-15,25 25 31,-25-25-16,1 0 16,24 25 47,-25-25-63,0 0 0,0 0 0,0 0-15,1 24 0,-1-24-16,0 25 15,-25 0 17,26-25 14,24 25-14,-25-25-17,25 25 32</inkml:trace>
  <inkml:trace contextRef="#ctx0" brushRef="#br0" timeOffset="24479.2155">12155 1513 0,'0'25'31,"0"0"-15,0-1-1,0 1 1,0 25-1,0-25 1,0 0 0,0 24-16,0-24 15,0 0 17,0 0-17,0-1 1,0 1-1,0 0 1,0 0 15,0 0 1,0-1 14,0 1-46,0 0 32,0-50 77,0-49-109,0-25 16,0-25-1,0 24 1,24-24 0,1 25-16,-25 49 15,25 26 1,-25-1-1,0 0 1,0 0 0,25 0 31,0 1 31,-1-1-47,1 25 0,0 0-15,0 0 31,0 0-32,-1 25-15,1-25 63,-25 24-63,0 1 62,0 0-15,0 0-16,0 0-15,-49-25 15,49 24-15,-25 1 0,0 25-16,-25-25 15,50-1 1,0 1-1,-24-25 1,24 25 0,-25-25-16,25 25 15,0 0 1,-25-25 0,0 24-1,25 1 32,-25-25-31,25 25 46</inkml:trace>
  <inkml:trace contextRef="#ctx0" brushRef="#br0" timeOffset="25976.0304">12676 1215 0,'0'25'78,"0"0"-15,24 0-63,-24 0 15,0 24 1,0-24-1,0 0 1,0 0-16,0-1 16,0 1-1,0 0 1,0 0 0,0 0-1,0-1 1,0 1 46</inkml:trace>
  <inkml:trace contextRef="#ctx0" brushRef="#br0" timeOffset="26617.0909">12700 967 0</inkml:trace>
  <inkml:trace contextRef="#ctx0" brushRef="#br0" timeOffset="27117.0786">12849 1215 0,'50'0'0,"49"25"15,-25 0 1,1-25-1,-26 0 1,-24 0 0,0 0 15,0 0 0</inkml:trace>
  <inkml:trace contextRef="#ctx0" brushRef="#br0" timeOffset="27559.4832">13271 1265 0</inkml:trace>
  <inkml:trace contextRef="#ctx0" brushRef="#br0" timeOffset="28948.0493">13246 1265 0,'-25'0'47,"0"0"-16,1 0-15,-1 0-1,0 0 1,-49 25 0,49-25-16,0 49 15,0-24 1,-24 0-1,49 25 1,-50-26 0,50 26-16,-25-25 15,0 0 1,25-1 15,-24-24-15,24 25-1,0 0 17,0 0-17,0 0 1,24-25 0,1 25-1,0-25 1,49 24-16,-24-24 15,-25 25 1,24 0 0,1-25-1,-25 0 1,0 0-16,24 0 16,-24 0-1,0 0 1,0 0-1,-1 0-15,1 0 16,0 0 15,0 0-15,0 0-16,-1 0 31,-24-25-15,25 25-1,0 0 32</inkml:trace>
  <inkml:trace contextRef="#ctx0" brushRef="#br0" timeOffset="31557.2458">13643 918 0,'0'25'125,"25"-1"-125,-25 1 15,0 0 1,0 0-1,0 24 1,0 1 0,0 24-16,0-24 15,0-25 1,0 0 0,0-1-1,0 1-15,0 0 16,0 0 15,0 0 0,0-1 1,0 1-1,0 0 63,0 0-63,0 0-16,0-1 1,0 1 0,0 0-1,0 0 1,0 0 0,0 0-16,0-1 31,0 1 0,0 0 0,0 0-15,0 0 31,0-50 78,0 0-110,0 0-15,25-24 16,-25-1 0,24-25-1,-24 26 1,25-1-16,-25 25 16,0-24-1,0 24 1,0 0 15,25 0-31,-25 1 47,0-1 15,25 25-46,-25-25 0,25 0-1,-1 25 17,1 0-17,0 0 1,0 0 15,0 0-15,-25 25-16,49-25 15,-49 50 1,25-50 0,-25 24-1,0 1 1,25-25-1,-25 25 17,0 0-17,0 0 17,0-1 14,-25-24-46,-25 25 32,26 0-17,-1-25 1,0 0 0,25 25-1,-25-25 16,25 25 126,0-1-142,50 1 17,-25 0-17,24 0-15,-24 0 16,0-25-1,0 25 1,-25-1 0,24-24-1,1 0-15,-25 25 47,25-25 0</inkml:trace>
  <inkml:trace contextRef="#ctx0" brushRef="#br0" timeOffset="34063.4667">15007 992 0,'0'25'94,"-25"49"-94,25-24 16,0 24-1,0-24 1,0 0 0,0-26-16,0 1 15,0 25 1,0-1 15,0-24-15,0 0-1,0 0 1,0 0 31,-24-25 0,24 24-32,24-48 126,1-1-125,-25 0-16,25 0 15,0-24 1,-25 24 0,25 0-1,-1-49-15,-24 49 16,25 0-1,0 0 1,-25 0 0,25 1-16,0 24 15,-1 0 1,26 0 0,0 49-1,-1-24-15,1 0 16,-1 24-1,-49-24 1,50-25 0,-50 25-1,25 0 1,-25 0 15,0-1-15,0 1 15,0 0 0,0 25 1,-25-50-17,-25 49 1,1-24-1,24-25-15,-49 25 16,49 0 0,-25-25-1,1 0 1,-1 0 0,0-25-1,26 25-15,-1 0 16,25-25-1,-25 25-15,0-25 16,0 25 31</inkml:trace>
  <inkml:trace contextRef="#ctx0" brushRef="#br0" timeOffset="35843.158">15801 1488 0,'25'0'63,"0"0"-32,-1 0 16,1 0-32,0 0 1,0 0 15,0 0-15,-1 0 0,1 0-1,0 0 1,0 0 15,0 0-15,-25-25-1,24 25 1,-24-24 0,0-1 15,0 0-16,0 0 1,0-24 15,0 24-15,-24 0-16,-26 25 16,50-25-1,-50 0 1,26 25 15,-1 0-15,25 25-1,-25 0 1,0-25 0,25 25-16,-25 0 31,25-1-16,0 1 1,-24-25-16,24 25 16,-25 0-1,25 0 17,-25-1-17,25 1 1,0 25-1,0-1 1,0 1 0,0 0-16,0 24 15,25-49 1,-25 25 0,49-1-1,-24-24 1,50 0-16,-1 0 15,-24-1 1,-26-24 0,1 25-1,25-25-15,-1 0 32,-24 0-17,0 0 16,0-25-15,0 1 0,-25-1 15,24 25-15,-24-25 15</inkml:trace>
  <inkml:trace contextRef="#ctx0" brushRef="#br0" timeOffset="38171.9112">16793 1538 0,'-25'-25'156,"1"25"-109,-1 0-16,0 0-15,0 0 15,25 25-15,-25-25 15,25 25-31,-25-25 31,1 24-15,24 1 125,0 0-110,24-25 31,-24 25-46,25-25 0,0 0 15,0 0 0,0 0-15,0 0 15,-1 0 0,1 25 16,0-25-47,0 0 31,-25 25-15,0-1 15,25-24-31,-25 25 32,0 0-1,0 25 0,0-26 0,0 26-15,0-25 31,-25-25-32,25 25 1,-25-25 31,0 24-31,0-24-1,1 0 1,-1 0-1,0 0 1,0 0-16,0 0 16,0 0 31,1 0 31</inkml:trace>
  <inkml:trace contextRef="#ctx0" brushRef="#br0" timeOffset="40407.428">17264 2009 0,'25'0'156,"-25"-25"-94,-25-24-62,25-1 16,-49 1 0,24-1-1,25 0 1,-25 26-1,25-1 1,0 0 0,0 0 15,-25 25-31,25-25 16,-24 25 15,24-25-16,0 1-15,0-1 32,0 0-1,0 0-15,0 0-1,0 1 1,0-1-1,0 0 1,0 0-16,0 0 31,0 1-15,0-26 0,0 25-16,0 0 31,0 1-16,0-1 32,0 0-15,0 0-17,0 0 1,24 1-1,-24-1 17,0 0-17,0 0 17,25 25-17</inkml:trace>
  <inkml:trace contextRef="#ctx0" brushRef="#br0" timeOffset="41888.1193">16992 1315 0,'24'0'63,"1"-25"-32,25 25-16,-25 0 1,-1 0-16,26 0 16,0 0-1,-26 0 1,26 0 0,0 0-1,-26 0-15,1 0 31,0 0-15,0 0 31,0 0 15</inkml:trace>
  <inkml:trace contextRef="#ctx0" brushRef="#br0" timeOffset="60371.0946">10741 6945 0,'25'-24'344,"-1"24"-329,26 0 17,-25 0-32,0-25 15,-1 25 1,1 0 0,0 0-1,0 0-15,0 0 16,-1 0 15,1 0-15,0 0-16,0 0 47,0 0-16,-1 0-16,1 0 1,0 0 0,0 0-1,0 0 1,-1 0-16,1 0 16,25 0-1,0 0 1,-26 0-1,1 0 189,25 0-204,-25 0 15,49 0 1,0 0-1,1-25 1,-26 25-16,26 0 16,-1 0-1,-24 0 1,-1 0 0,1 0-1,24 0-15,1 0 16,-26 0-1,-24 0 1,25 0 0,-25 0-1,-1 0 17,1 0-17,0 0 1,0 0 15,0 0-15,0 0-1,-1 0 1,1 0 0,0 0-1,0 0 16,24 0-31,-24 0 16,0 0 0,25 0-1,-1 0 1,1 0-16,-25 0 16,-1 0-1,1 0 1,0-25 234,25 25-235,24 0 1,-24 0 0,24 0-1,-24 0-15,-1 0 16,-24 0 0,0 0-1,0 0 1,-1 0-16,1 0 15,25 0 1,-25 0 15,0 0-31,-1 0 16,1 0 0,0 0 15,0 0 31,0 0 1</inkml:trace>
  <inkml:trace contextRef="#ctx0" brushRef="#br0" timeOffset="64607.5516">4044 3076 0,'0'-25'15,"0"0"1,24 25 0,1 0 46,0 0-62,0 0 16,0 0 15,-1 0-15,-24 25-16,25-25 15,-25 25 1,25-25 234,49-25-250,1-25 15,-1 1 1,50 24 0,-49-25-16,-1 1 31,75 24-31,-50 0 16,-24 25-1,49-25-15,-50 25 16,0 0-1,-24 0-15,0 0 16,-1 0 0,1 0-1,-1 0 1,26 0-16,-50 0 16,-1 0-1,1 0 1,0 0 234,0 0-235,49 0-15,25 0 16,-24 0 0,-26 0-1,26 0 1,-50 0-16,0 0 16,24 0-1,1 0 1,-1 0-1,26 0-15,-1 0 16,-24 0 0,-1 0-1,-24 0 1,25 0 0,-1 0-16,-24 0 15,0 0 1,49 0-1,-49 25 1,74 0-16,25 0 16,-24 24-1,-51-24 1,26 0 0,-26 0-1,1 0-15,0-1 16,-1-24-1,26 25 1,-26 0 0,-24 0-1,0-25-15,0 0 282,49 0-267,0-25 1,1 0-16,-1 25 15,-24-25 1,24 1 0,1 24-1,-26 0 1,75 0-16,25 0 16,-50 0-1,-49 0 1,0 24-1,-1-24-15,1 0 16,-1 0 15,-24 25-15,0-25 0,0 0-16,0 0 15,-1 25 1,26-25-1,0 50 1,-26-50-16,51 49 16,-50-24-1,-1-25 1,1 25 0,0-25-16,0 0 15,0 0 32,-25 25-31,25-25-16,-1 0 15</inkml:trace>
  <inkml:trace contextRef="#ctx0" brushRef="#br0" timeOffset="68375.7925">3969 8086 0,'25'-24'15,"0"24"1,0 0-1,-1 0 1,26 0 15,-25 0-15,0 0 15,-1 0-15,1 0-1,25 0 1,-1 0 0,1 0-1,-25 0 1,24 0-16,-24 0 16,0 24-1,0-24 1,0 0-1,24 0 1,-24 0 15,0 0 1,0 0-17,-1 0 251,1 0-251,25 0 1,24-24 0,-49-1-1,25 25-15,24-25 16,-24 0 0,24 25-1,-24 0 1,-25 0-16,24 0 15,-24 0 1,25 0 0,-26 0-1,26 0 1,-25 0-16,0 0 16,-1 0-1,1 0 1,25 0-1,-50 25-15,49-25 16,-49 25 0,25-25-1,0 0 1,0 0 0,0 0-16,-1 0 15,26 0 16,-50 25-15,25-25-16,0 0 31,-1 0 266,26-25-297,24 0 16,1 0-1,-1 0 1,1 25 0,-1-25-1,-24 25-15,24 0 16,1 0 0,-26 0-1,26 0 1,-51 0-16,51 0 15,-50 0 1,24 0 0,-24 0-1,49 0-15,-24 0 16,24 0 0,-49 25-1,0-25 1,0 0-1,0 25 1,-1-25 15</inkml:trace>
  <inkml:trace contextRef="#ctx0" brushRef="#br0" timeOffset="71718.3504">5135 10046 0,'25'0'422,"24"0"-391,-24 0 0,0 25-31,0-25 16,24 0 0,-24 0-1,0 0 1,0 0-1,24 0 267,51-25-267,73-50 1,26 26 0,-51-1-1,249-74-15,50 75 16,-100-1-1,-148 50 1,-26-25 0,-74 25-1,-24 0-15,-1 0 16,1 25 0,-26-25-1,-24 25 1,0-25-16,0 0 15,-1 0 17,1 25-17,0-25-15,0 0 16,0 0 0,0 0-1,-1 0 16,1 0-31,0 0 47,0 0 31,-25 24 16,25-24-78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www.analyticsvidhya.com</a:t>
            </a:r>
            <a:r>
              <a:rPr lang="en-US" dirty="0"/>
              <a:t>/blog/2016/04/complete-tutorial-tree-based-modeling-scratch-in-python/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customXml" Target="../ink/ink8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 and 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7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831646"/>
          </a:xfrm>
        </p:spPr>
        <p:txBody>
          <a:bodyPr/>
          <a:lstStyle/>
          <a:p>
            <a:r>
              <a:rPr lang="en-US" dirty="0" smtClean="0"/>
              <a:t>goal: minimize RSS within each region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computationally infeasible</a:t>
            </a:r>
          </a:p>
          <a:p>
            <a:r>
              <a:rPr lang="en-US" dirty="0" smtClean="0"/>
              <a:t>instead: top-down, greedy approach</a:t>
            </a:r>
          </a:p>
          <a:p>
            <a:pPr lvl="1"/>
            <a:r>
              <a:rPr lang="en-US" dirty="0" smtClean="0"/>
              <a:t>all predictors are examined to see if they make a good split</a:t>
            </a:r>
          </a:p>
          <a:p>
            <a:pPr lvl="1"/>
            <a:r>
              <a:rPr lang="en-US" dirty="0" smtClean="0"/>
              <a:t>splitting is repeated until some threshold is reached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60" y="1266080"/>
            <a:ext cx="1790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instead of RSS, use counts of classes in regions</a:t>
            </a:r>
          </a:p>
          <a:p>
            <a:r>
              <a:rPr lang="en-US" dirty="0" smtClean="0"/>
              <a:t>splits are made using metrics such as entropy or the </a:t>
            </a:r>
            <a:r>
              <a:rPr lang="en-US" dirty="0" err="1" smtClean="0"/>
              <a:t>Gini</a:t>
            </a:r>
            <a:r>
              <a:rPr lang="en-US" dirty="0" smtClean="0"/>
              <a:t> index, both of which measure node purity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entropy measure uncertainty in the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07" y="1259825"/>
            <a:ext cx="24892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89" y="2217178"/>
            <a:ext cx="5537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094480"/>
          </a:xfrm>
        </p:spPr>
        <p:txBody>
          <a:bodyPr/>
          <a:lstStyle/>
          <a:p>
            <a:r>
              <a:rPr lang="en-US" dirty="0"/>
              <a:t>suppose we had a partition of data with two classes where “red” is 60% and “white” 40%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66" y="1568824"/>
            <a:ext cx="5982670" cy="1174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7" y="5689288"/>
            <a:ext cx="3850125" cy="8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tennis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4249347"/>
            <a:ext cx="50800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9" y="0"/>
            <a:ext cx="5499100" cy="353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11520" y="642960"/>
              <a:ext cx="1804320" cy="97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2160" y="633600"/>
                <a:ext cx="182304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6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on wind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3652278"/>
            <a:ext cx="50800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9" y="0"/>
            <a:ext cx="5499100" cy="35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4517361"/>
            <a:ext cx="6502400" cy="596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277600" y="598320"/>
              <a:ext cx="3143520" cy="2723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8240" y="588960"/>
                <a:ext cx="3162240" cy="27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8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62800" cy="3474720"/>
          </a:xfrm>
        </p:spPr>
        <p:txBody>
          <a:bodyPr/>
          <a:lstStyle/>
          <a:p>
            <a:r>
              <a:rPr lang="en-US" dirty="0" smtClean="0"/>
              <a:t>information gain is the reduction in uncertainty given a split</a:t>
            </a:r>
          </a:p>
          <a:p>
            <a:r>
              <a:rPr lang="en-US" dirty="0" smtClean="0"/>
              <a:t>IG = starting entropy </a:t>
            </a:r>
            <a:r>
              <a:rPr lang="mr-IN" dirty="0" smtClean="0"/>
              <a:t>–</a:t>
            </a:r>
            <a:r>
              <a:rPr lang="en-US" dirty="0" smtClean="0"/>
              <a:t> entropy of the split</a:t>
            </a:r>
          </a:p>
          <a:p>
            <a:r>
              <a:rPr lang="en-US" dirty="0" smtClean="0"/>
              <a:t>ex: entropy of data </a:t>
            </a:r>
            <a:r>
              <a:rPr lang="mr-IN" dirty="0" smtClean="0"/>
              <a:t>–</a:t>
            </a:r>
            <a:r>
              <a:rPr lang="en-US" dirty="0" smtClean="0"/>
              <a:t> entropy of wind</a:t>
            </a:r>
          </a:p>
          <a:p>
            <a:r>
              <a:rPr lang="en-US" dirty="0" smtClean="0"/>
              <a:t>entropy of wind=weak is .811; of wind=strong is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29422"/>
            <a:ext cx="6096000" cy="226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00520" y="1884240"/>
              <a:ext cx="1920240" cy="36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1160" y="1874880"/>
                <a:ext cx="19389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9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all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IG of wind = 0.048</a:t>
            </a:r>
          </a:p>
          <a:p>
            <a:r>
              <a:rPr lang="en-US" dirty="0" smtClean="0"/>
              <a:t>IG of outlook = 0.246</a:t>
            </a:r>
          </a:p>
          <a:p>
            <a:r>
              <a:rPr lang="en-US" dirty="0" smtClean="0"/>
              <a:t>IG of humidity = 0.151</a:t>
            </a:r>
          </a:p>
          <a:p>
            <a:r>
              <a:rPr lang="en-US" dirty="0" smtClean="0"/>
              <a:t>IG of temperature = 0.029</a:t>
            </a:r>
          </a:p>
          <a:p>
            <a:endParaRPr lang="en-US" dirty="0"/>
          </a:p>
          <a:p>
            <a:r>
              <a:rPr lang="en-US" dirty="0" smtClean="0"/>
              <a:t>outlook has the highest IG so we would split on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3 nodes below differ in purity</a:t>
            </a:r>
          </a:p>
          <a:p>
            <a:r>
              <a:rPr lang="en-US" dirty="0"/>
              <a:t>it requires more information to describe nodes that are impure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260600"/>
            <a:ext cx="7188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 smtClean="0"/>
              <a:t>can be used for classification or regression</a:t>
            </a:r>
          </a:p>
          <a:p>
            <a:r>
              <a:rPr lang="en-US" dirty="0" smtClean="0"/>
              <a:t>not as accurate as other algorithms</a:t>
            </a:r>
          </a:p>
          <a:p>
            <a:r>
              <a:rPr lang="en-US" dirty="0" smtClean="0"/>
              <a:t>but highly interpretable</a:t>
            </a:r>
          </a:p>
          <a:p>
            <a:endParaRPr lang="en-US" dirty="0"/>
          </a:p>
          <a:p>
            <a:r>
              <a:rPr lang="en-US" dirty="0" smtClean="0"/>
              <a:t>tend towards high variance, low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steps to calculate for a split: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calculate entropy of parent node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calculate entropy of each individual node of split and weighted average of all sub-nodes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choose the split that results in the lowest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59520" y="2419920"/>
              <a:ext cx="3920400" cy="1170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160" y="2410560"/>
                <a:ext cx="3939120" cy="11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4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24292" b="-24292"/>
          <a:stretch>
            <a:fillRect/>
          </a:stretch>
        </p:blipFill>
        <p:spPr>
          <a:xfrm>
            <a:off x="229504" y="731519"/>
            <a:ext cx="8558348" cy="4645961"/>
          </a:xfrm>
        </p:spPr>
      </p:pic>
      <p:sp>
        <p:nvSpPr>
          <p:cNvPr id="5" name="TextBox 4"/>
          <p:cNvSpPr txBox="1"/>
          <p:nvPr/>
        </p:nvSpPr>
        <p:spPr>
          <a:xfrm>
            <a:off x="1579067" y="360383"/>
            <a:ext cx="38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variable: play cricket yes/no</a:t>
            </a:r>
          </a:p>
        </p:txBody>
      </p:sp>
    </p:spTree>
    <p:extLst>
      <p:ext uri="{BB962C8B-B14F-4D97-AF65-F5344CB8AC3E}">
        <p14:creationId xmlns:p14="http://schemas.microsoft.com/office/powerpoint/2010/main" val="795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577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entropy for parent node:</a:t>
            </a:r>
          </a:p>
          <a:p>
            <a:pPr marL="45720" indent="0">
              <a:buNone/>
            </a:pPr>
            <a:r>
              <a:rPr lang="en-US" dirty="0"/>
              <a:t>-(15/30) log2 (15/30) – (15/30) log2 (15/30) = 1</a:t>
            </a:r>
          </a:p>
          <a:p>
            <a:endParaRPr lang="en-US" dirty="0"/>
          </a:p>
          <a:p>
            <a:r>
              <a:rPr lang="en-US" dirty="0"/>
              <a:t>entropy for female node:</a:t>
            </a:r>
          </a:p>
          <a:p>
            <a:pPr marL="45720" indent="0">
              <a:buNone/>
            </a:pPr>
            <a:r>
              <a:rPr lang="en-US" dirty="0"/>
              <a:t>-(2/10) log2 (2/10) – (8/10) log2 (8/10) = 0.72</a:t>
            </a:r>
          </a:p>
          <a:p>
            <a:r>
              <a:rPr lang="en-US" dirty="0"/>
              <a:t>entropy for male mode:</a:t>
            </a:r>
          </a:p>
          <a:p>
            <a:pPr marL="45720" indent="0">
              <a:buNone/>
            </a:pPr>
            <a:r>
              <a:rPr lang="en-US" dirty="0"/>
              <a:t>-(13/20) log2 (13/20) – (7/20) log2 (7/20) = 0.93</a:t>
            </a:r>
          </a:p>
          <a:p>
            <a:r>
              <a:rPr lang="en-US" dirty="0"/>
              <a:t>split on gender:</a:t>
            </a:r>
          </a:p>
          <a:p>
            <a:pPr marL="45720" indent="0">
              <a:buNone/>
            </a:pPr>
            <a:r>
              <a:rPr lang="en-US" dirty="0"/>
              <a:t>Weighted entropy of sub-nodes = (10/30)*0.72 + (20/30)*0.93 = 0.86</a:t>
            </a:r>
          </a:p>
          <a:p>
            <a:pPr marL="45720" indent="0">
              <a:buNone/>
            </a:pPr>
            <a:r>
              <a:rPr lang="en-US" dirty="0"/>
              <a:t>IG = 1 </a:t>
            </a:r>
            <a:r>
              <a:rPr lang="en-US" dirty="0" smtClean="0"/>
              <a:t>- </a:t>
            </a:r>
            <a:r>
              <a:rPr lang="en-US" dirty="0"/>
              <a:t>0.86 = .14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405" y="360383"/>
            <a:ext cx="18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gender: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98920" y="1527120"/>
              <a:ext cx="3304080" cy="884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560" y="1517760"/>
                <a:ext cx="332280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619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entropy for parent node:</a:t>
            </a:r>
          </a:p>
          <a:p>
            <a:pPr marL="45720" indent="0">
              <a:buNone/>
            </a:pPr>
            <a:r>
              <a:rPr lang="en-US" dirty="0"/>
              <a:t>-(15/30) log2 (15/30) – (15/30) log2 (15/30) = 1</a:t>
            </a:r>
          </a:p>
          <a:p>
            <a:endParaRPr lang="en-US" dirty="0"/>
          </a:p>
          <a:p>
            <a:r>
              <a:rPr lang="en-US" dirty="0"/>
              <a:t>entropy for class IX node:</a:t>
            </a:r>
          </a:p>
          <a:p>
            <a:pPr marL="45720" indent="0">
              <a:buNone/>
            </a:pPr>
            <a:r>
              <a:rPr lang="en-US" dirty="0"/>
              <a:t>-(6/14) log2 (6/14) – (8/14) log2 (8/14) = 0.99</a:t>
            </a:r>
          </a:p>
          <a:p>
            <a:r>
              <a:rPr lang="en-US" dirty="0"/>
              <a:t>entropy for class X mode:</a:t>
            </a:r>
          </a:p>
          <a:p>
            <a:pPr marL="45720" indent="0">
              <a:buNone/>
            </a:pPr>
            <a:r>
              <a:rPr lang="en-US" dirty="0"/>
              <a:t>-(9/16) log2 (9/16) – (7/16) log2 (7/16) = 0.99</a:t>
            </a:r>
          </a:p>
          <a:p>
            <a:r>
              <a:rPr lang="en-US" dirty="0"/>
              <a:t>split on class:</a:t>
            </a:r>
          </a:p>
          <a:p>
            <a:pPr marL="45720" indent="0">
              <a:buNone/>
            </a:pPr>
            <a:r>
              <a:rPr lang="en-US" dirty="0"/>
              <a:t>Weighted entropy of sub-nodes = (14/30)*0.99 + (16/30)*0.99 = 0.99</a:t>
            </a:r>
          </a:p>
          <a:p>
            <a:pPr marL="45720" indent="0">
              <a:buNone/>
            </a:pPr>
            <a:r>
              <a:rPr lang="en-US" dirty="0"/>
              <a:t>IG = 1 - .99 = .01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405" y="360383"/>
            <a:ext cx="16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class:</a:t>
            </a:r>
          </a:p>
        </p:txBody>
      </p:sp>
    </p:spTree>
    <p:extLst>
      <p:ext uri="{BB962C8B-B14F-4D97-AF65-F5344CB8AC3E}">
        <p14:creationId xmlns:p14="http://schemas.microsoft.com/office/powerpoint/2010/main" val="34719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IG for split on gender </a:t>
            </a:r>
            <a:r>
              <a:rPr lang="en-US"/>
              <a:t>is higher so </a:t>
            </a:r>
            <a:r>
              <a:rPr lang="en-US" dirty="0"/>
              <a:t>gender is chosen as the split</a:t>
            </a:r>
          </a:p>
        </p:txBody>
      </p:sp>
    </p:spTree>
    <p:extLst>
      <p:ext uri="{BB962C8B-B14F-4D97-AF65-F5344CB8AC3E}">
        <p14:creationId xmlns:p14="http://schemas.microsoft.com/office/powerpoint/2010/main" val="1139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comparable to IG but we want a min </a:t>
            </a:r>
            <a:r>
              <a:rPr lang="en-US" dirty="0" err="1" smtClean="0"/>
              <a:t>Gini</a:t>
            </a:r>
            <a:r>
              <a:rPr lang="en-US" dirty="0" smtClean="0"/>
              <a:t> and  a max IG</a:t>
            </a:r>
          </a:p>
          <a:p>
            <a:r>
              <a:rPr lang="en-US" dirty="0" smtClean="0"/>
              <a:t>many variations of the formula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9144000" cy="2483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70080" y="1776960"/>
              <a:ext cx="5706360" cy="1741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720" y="1767600"/>
                <a:ext cx="572508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1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on cricket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4292" b="-24292"/>
          <a:stretch>
            <a:fillRect/>
          </a:stretch>
        </p:blipFill>
        <p:spPr>
          <a:xfrm>
            <a:off x="500707" y="-32745"/>
            <a:ext cx="8450948" cy="4587657"/>
          </a:xfrm>
        </p:spPr>
      </p:pic>
    </p:spTree>
    <p:extLst>
      <p:ext uri="{BB962C8B-B14F-4D97-AF65-F5344CB8AC3E}">
        <p14:creationId xmlns:p14="http://schemas.microsoft.com/office/powerpoint/2010/main" val="3712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female:</a:t>
            </a:r>
          </a:p>
          <a:p>
            <a:pPr marL="45720" indent="0">
              <a:buNone/>
            </a:pP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[(</a:t>
            </a:r>
            <a:r>
              <a:rPr lang="en-US" dirty="0"/>
              <a:t>0.2)*(0.2)+(0.8)*(0.8</a:t>
            </a:r>
            <a:r>
              <a:rPr lang="en-US" dirty="0" smtClean="0"/>
              <a:t>)]= 1 - 0.68 = 0.32</a:t>
            </a:r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male:</a:t>
            </a:r>
          </a:p>
          <a:p>
            <a:pPr marL="45720" indent="0">
              <a:buNone/>
            </a:pP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[(</a:t>
            </a:r>
            <a:r>
              <a:rPr lang="en-US" dirty="0"/>
              <a:t>0.65)*(0.65)+(0.35)*(0.35</a:t>
            </a:r>
            <a:r>
              <a:rPr lang="en-US" dirty="0" smtClean="0"/>
              <a:t>)] = 1 - 0.55 = 0.45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Weighted </a:t>
            </a:r>
            <a:r>
              <a:rPr lang="en-US" dirty="0" err="1"/>
              <a:t>Gini</a:t>
            </a:r>
            <a:r>
              <a:rPr lang="en-US" dirty="0"/>
              <a:t> for split on gender:</a:t>
            </a:r>
          </a:p>
          <a:p>
            <a:pPr marL="45720" indent="0">
              <a:buNone/>
            </a:pPr>
            <a:r>
              <a:rPr lang="en-US" dirty="0"/>
              <a:t>(10/30)*</a:t>
            </a:r>
            <a:r>
              <a:rPr lang="en-US" dirty="0" smtClean="0"/>
              <a:t>0.32 + (</a:t>
            </a:r>
            <a:r>
              <a:rPr lang="en-US" dirty="0"/>
              <a:t>20/30)*</a:t>
            </a:r>
            <a:r>
              <a:rPr lang="en-US" dirty="0" smtClean="0"/>
              <a:t>0.45 </a:t>
            </a:r>
            <a:r>
              <a:rPr lang="en-US" dirty="0"/>
              <a:t>= </a:t>
            </a:r>
            <a:r>
              <a:rPr lang="en-US" dirty="0" smtClean="0"/>
              <a:t>0.407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343" y="394705"/>
            <a:ext cx="181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gender:</a:t>
            </a:r>
          </a:p>
        </p:txBody>
      </p:sp>
    </p:spTree>
    <p:extLst>
      <p:ext uri="{BB962C8B-B14F-4D97-AF65-F5344CB8AC3E}">
        <p14:creationId xmlns:p14="http://schemas.microsoft.com/office/powerpoint/2010/main" val="359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IX:</a:t>
            </a:r>
          </a:p>
          <a:p>
            <a:pPr marL="45720" indent="0">
              <a:buNone/>
            </a:pP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[(</a:t>
            </a:r>
            <a:r>
              <a:rPr lang="en-US" dirty="0"/>
              <a:t>0.43)*(0.43)+(0.57)*(0.57</a:t>
            </a:r>
            <a:r>
              <a:rPr lang="en-US" dirty="0" smtClean="0"/>
              <a:t>)] = 1 - 0.51 = 0.49</a:t>
            </a:r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IX:</a:t>
            </a:r>
          </a:p>
          <a:p>
            <a:pPr marL="45720" indent="0">
              <a:buNone/>
            </a:pP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[(</a:t>
            </a:r>
            <a:r>
              <a:rPr lang="en-US" dirty="0"/>
              <a:t>0.56)*(0.56)+(0.44)*(0.44</a:t>
            </a:r>
            <a:r>
              <a:rPr lang="en-US" dirty="0" smtClean="0"/>
              <a:t>)] = 1 - 0.51 = 0.49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Weighted </a:t>
            </a:r>
            <a:r>
              <a:rPr lang="en-US" dirty="0" err="1"/>
              <a:t>Gini</a:t>
            </a:r>
            <a:r>
              <a:rPr lang="en-US" dirty="0"/>
              <a:t> for split on class:</a:t>
            </a:r>
          </a:p>
          <a:p>
            <a:pPr marL="45720" indent="0">
              <a:buNone/>
            </a:pPr>
            <a:r>
              <a:rPr lang="en-US" dirty="0"/>
              <a:t>(14/30)*</a:t>
            </a:r>
            <a:r>
              <a:rPr lang="en-US" dirty="0" smtClean="0"/>
              <a:t>0.49+</a:t>
            </a:r>
            <a:r>
              <a:rPr lang="en-US" dirty="0"/>
              <a:t>(16/30)*</a:t>
            </a:r>
            <a:r>
              <a:rPr lang="en-US" dirty="0" smtClean="0"/>
              <a:t>0.49 </a:t>
            </a:r>
            <a:r>
              <a:rPr lang="en-US" dirty="0"/>
              <a:t>= </a:t>
            </a:r>
            <a:r>
              <a:rPr lang="en-US" dirty="0" smtClean="0"/>
              <a:t>0.49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343" y="394705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class:</a:t>
            </a:r>
          </a:p>
        </p:txBody>
      </p:sp>
    </p:spTree>
    <p:extLst>
      <p:ext uri="{BB962C8B-B14F-4D97-AF65-F5344CB8AC3E}">
        <p14:creationId xmlns:p14="http://schemas.microsoft.com/office/powerpoint/2010/main" val="38405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Gini</a:t>
            </a:r>
            <a:r>
              <a:rPr lang="en-US" dirty="0"/>
              <a:t> score for split on Gender is </a:t>
            </a:r>
            <a:r>
              <a:rPr lang="en-US" dirty="0" smtClean="0"/>
              <a:t>lower than </a:t>
            </a:r>
            <a:r>
              <a:rPr lang="en-US" dirty="0"/>
              <a:t>Split on class, so the split will take place on Gender</a:t>
            </a:r>
          </a:p>
        </p:txBody>
      </p:sp>
    </p:spTree>
    <p:extLst>
      <p:ext uri="{BB962C8B-B14F-4D97-AF65-F5344CB8AC3E}">
        <p14:creationId xmlns:p14="http://schemas.microsoft.com/office/powerpoint/2010/main" val="11395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a decision tree segments the training data into simple regions by repeatedly selecting an attribute/value that divides the data well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20" y="2315882"/>
            <a:ext cx="3287960" cy="3297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47" y="2253129"/>
            <a:ext cx="3115145" cy="33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1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decision trees are sensitive to variations in the data</a:t>
            </a:r>
          </a:p>
          <a:p>
            <a:r>
              <a:rPr lang="en-US" dirty="0" smtClean="0"/>
              <a:t>if we grow the tree out fully it is likely to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for this reason, trees are often pruned back</a:t>
            </a:r>
          </a:p>
          <a:p>
            <a:r>
              <a:rPr lang="en-US" dirty="0" smtClean="0"/>
              <a:t>optimal </a:t>
            </a:r>
            <a:r>
              <a:rPr lang="en-US" dirty="0" err="1" smtClean="0"/>
              <a:t>subtree</a:t>
            </a:r>
            <a:r>
              <a:rPr lang="en-US" dirty="0" smtClean="0"/>
              <a:t> can be found by cross validation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0560" y="1875240"/>
              <a:ext cx="5153040" cy="158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1865880"/>
                <a:ext cx="517176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7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286"/>
            <a:ext cx="4748093" cy="2725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93" y="4150255"/>
            <a:ext cx="4395907" cy="2707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348800" y="3491640"/>
              <a:ext cx="4536720" cy="3098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9440" y="3482280"/>
                <a:ext cx="4555440" cy="31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726795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forests </a:t>
            </a:r>
            <a:r>
              <a:rPr lang="mr-IN" dirty="0" smtClean="0"/>
              <a:t>–</a:t>
            </a:r>
            <a:r>
              <a:rPr lang="en-US" dirty="0" smtClean="0"/>
              <a:t> at each split, a random subset of predictors is selected to choose from</a:t>
            </a:r>
          </a:p>
          <a:p>
            <a:pPr lvl="1"/>
            <a:r>
              <a:rPr lang="en-US" dirty="0" smtClean="0"/>
              <a:t>compensates for the greedy approach by letting other trees be created instead of always choosing strongest predictor first</a:t>
            </a:r>
          </a:p>
          <a:p>
            <a:r>
              <a:rPr lang="en-US" dirty="0" smtClean="0"/>
              <a:t>bagging </a:t>
            </a:r>
            <a:r>
              <a:rPr lang="mr-IN" dirty="0" smtClean="0"/>
              <a:t>–</a:t>
            </a:r>
            <a:r>
              <a:rPr lang="en-US" dirty="0" smtClean="0"/>
              <a:t> bootstrap aggregation</a:t>
            </a:r>
          </a:p>
          <a:p>
            <a:pPr lvl="1"/>
            <a:r>
              <a:rPr lang="en-US" dirty="0" smtClean="0"/>
              <a:t>repeatedly sample the data to overcome variance</a:t>
            </a:r>
          </a:p>
          <a:p>
            <a:pPr lvl="1"/>
            <a:endParaRPr lang="en-US" dirty="0"/>
          </a:p>
          <a:p>
            <a:r>
              <a:rPr lang="en-US" dirty="0" smtClean="0"/>
              <a:t>both techniques use the </a:t>
            </a:r>
            <a:r>
              <a:rPr lang="en-US" dirty="0" err="1" smtClean="0"/>
              <a:t>randomForest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both generate hundreds of trees </a:t>
            </a:r>
          </a:p>
          <a:p>
            <a:r>
              <a:rPr lang="en-US" dirty="0" smtClean="0"/>
              <a:t>importance=TRUE selects bagging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760" y="267840"/>
              <a:ext cx="5867280" cy="3358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258480"/>
                <a:ext cx="58860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3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2153" b="-12153"/>
          <a:stretch>
            <a:fillRect/>
          </a:stretch>
        </p:blipFill>
        <p:spPr>
          <a:xfrm>
            <a:off x="563623" y="417001"/>
            <a:ext cx="7995104" cy="4340199"/>
          </a:xfrm>
        </p:spPr>
      </p:pic>
    </p:spTree>
    <p:extLst>
      <p:ext uri="{BB962C8B-B14F-4D97-AF65-F5344CB8AC3E}">
        <p14:creationId xmlns:p14="http://schemas.microsoft.com/office/powerpoint/2010/main" val="41355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regression or logistic regression will often outperform decision trees</a:t>
            </a:r>
          </a:p>
          <a:p>
            <a:r>
              <a:rPr lang="en-US" dirty="0" smtClean="0"/>
              <a:t>if the underlying relationship between the target and predictors is complex and not linear, decision trees may perform better</a:t>
            </a:r>
          </a:p>
          <a:p>
            <a:r>
              <a:rPr lang="en-US" dirty="0" smtClean="0"/>
              <a:t>random forest or bagging gives very good performance but is less interpretable than </a:t>
            </a:r>
            <a:r>
              <a:rPr lang="en-US" smtClean="0"/>
              <a:t>a single DT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DT are a non-parametric algorith</a:t>
            </a:r>
            <a:r>
              <a:rPr lang="en-US" dirty="0"/>
              <a:t>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75200" y="1589400"/>
              <a:ext cx="5751000" cy="2473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1580040"/>
                <a:ext cx="576972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6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divides data into rectangular dimensions for 2 vectors, cuboid for higher dimensions</a:t>
            </a:r>
          </a:p>
          <a:p>
            <a:r>
              <a:rPr lang="en-US" dirty="0" smtClean="0"/>
              <a:t>decision boundaries are linear</a:t>
            </a:r>
          </a:p>
          <a:p>
            <a:r>
              <a:rPr lang="en-US" dirty="0" smtClean="0"/>
              <a:t>decision boundaries aligned with axes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382" r="-1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2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box-shaped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decision tree partitioning makes axis-parallel splits which is one of its limitations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689100"/>
            <a:ext cx="42926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4666" y="2540000"/>
            <a:ext cx="21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make a</a:t>
            </a:r>
          </a:p>
          <a:p>
            <a:r>
              <a:rPr lang="en-US" dirty="0"/>
              <a:t>diagonal split</a:t>
            </a:r>
          </a:p>
          <a:p>
            <a:r>
              <a:rPr lang="en-US" dirty="0"/>
              <a:t>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9731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986" b="-98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4957768"/>
          </a:xfrm>
        </p:spPr>
        <p:txBody>
          <a:bodyPr/>
          <a:lstStyle/>
          <a:p>
            <a:r>
              <a:rPr lang="en-US" dirty="0"/>
              <a:t>predict the log salary of a baseball player</a:t>
            </a:r>
          </a:p>
          <a:p>
            <a:r>
              <a:rPr lang="en-US" dirty="0"/>
              <a:t>labels indicate left branch</a:t>
            </a:r>
          </a:p>
          <a:p>
            <a:r>
              <a:rPr lang="en-US" dirty="0"/>
              <a:t>first split:</a:t>
            </a:r>
          </a:p>
          <a:p>
            <a:pPr lvl="1"/>
            <a:r>
              <a:rPr lang="en-US" dirty="0"/>
              <a:t>left: Years &lt; 4.5</a:t>
            </a:r>
          </a:p>
          <a:p>
            <a:pPr lvl="1"/>
            <a:r>
              <a:rPr lang="en-US" dirty="0"/>
              <a:t>right: Years &gt;= 4.5</a:t>
            </a:r>
          </a:p>
          <a:p>
            <a:r>
              <a:rPr lang="en-US" dirty="0"/>
              <a:t>tree has:</a:t>
            </a:r>
          </a:p>
          <a:p>
            <a:pPr lvl="1"/>
            <a:r>
              <a:rPr lang="en-US" dirty="0"/>
              <a:t>2 internal nodes</a:t>
            </a:r>
          </a:p>
          <a:p>
            <a:pPr lvl="1"/>
            <a:r>
              <a:rPr lang="en-US" dirty="0"/>
              <a:t>3 terminal nodes (leaves)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235" y="4646706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leaves show mean of</a:t>
            </a:r>
          </a:p>
          <a:p>
            <a:r>
              <a:rPr lang="en-US" dirty="0"/>
              <a:t>log(Salary) in 1000s of $</a:t>
            </a:r>
          </a:p>
        </p:txBody>
      </p:sp>
    </p:spTree>
    <p:extLst>
      <p:ext uri="{BB962C8B-B14F-4D97-AF65-F5344CB8AC3E}">
        <p14:creationId xmlns:p14="http://schemas.microsoft.com/office/powerpoint/2010/main" val="142763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30543" r="-30543"/>
          <a:stretch>
            <a:fillRect/>
          </a:stretch>
        </p:blipFill>
        <p:spPr>
          <a:xfrm>
            <a:off x="-108757" y="731519"/>
            <a:ext cx="8505778" cy="4617422"/>
          </a:xfrm>
        </p:spPr>
      </p:pic>
      <p:sp>
        <p:nvSpPr>
          <p:cNvPr id="5" name="TextBox 4"/>
          <p:cNvSpPr txBox="1"/>
          <p:nvPr/>
        </p:nvSpPr>
        <p:spPr>
          <a:xfrm>
            <a:off x="582706" y="5719170"/>
            <a:ext cx="49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3 regions represent the terminal nodes,</a:t>
            </a:r>
          </a:p>
          <a:p>
            <a:r>
              <a:rPr lang="en-US" dirty="0"/>
              <a:t> or leaves of the tree</a:t>
            </a:r>
          </a:p>
        </p:txBody>
      </p:sp>
    </p:spTree>
    <p:extLst>
      <p:ext uri="{BB962C8B-B14F-4D97-AF65-F5344CB8AC3E}">
        <p14:creationId xmlns:p14="http://schemas.microsoft.com/office/powerpoint/2010/main" val="124999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183529" y="731520"/>
            <a:ext cx="4467411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if Years &lt; 4.5: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5.107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elif</a:t>
            </a:r>
            <a:r>
              <a:rPr lang="en-US" dirty="0">
                <a:latin typeface="Courier"/>
                <a:cs typeface="Courier"/>
              </a:rPr>
              <a:t> Hits &lt; 117.5: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6.0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else: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6.74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986" b="-986"/>
          <a:stretch>
            <a:fillRect/>
          </a:stretch>
        </p:blipFill>
        <p:spPr>
          <a:xfrm>
            <a:off x="500529" y="1045284"/>
            <a:ext cx="3346704" cy="3474720"/>
          </a:xfrm>
        </p:spPr>
      </p:pic>
    </p:spTree>
    <p:extLst>
      <p:ext uri="{BB962C8B-B14F-4D97-AF65-F5344CB8AC3E}">
        <p14:creationId xmlns:p14="http://schemas.microsoft.com/office/powerpoint/2010/main" val="8096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several packages for decision trees</a:t>
            </a:r>
          </a:p>
          <a:p>
            <a:r>
              <a:rPr lang="en-US" dirty="0" err="1" smtClean="0"/>
              <a:t>rpart</a:t>
            </a:r>
            <a:r>
              <a:rPr lang="en-US" dirty="0" smtClean="0"/>
              <a:t> and tree both popular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84400"/>
            <a:ext cx="7683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39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1791</TotalTime>
  <Words>1008</Words>
  <Application>Microsoft Office PowerPoint</Application>
  <PresentationFormat>On-screen Show (4:3)</PresentationFormat>
  <Paragraphs>161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Courier</vt:lpstr>
      <vt:lpstr>Georgia</vt:lpstr>
      <vt:lpstr>Mangal</vt:lpstr>
      <vt:lpstr>Trebuchet MS</vt:lpstr>
      <vt:lpstr>Slipstream</vt:lpstr>
      <vt:lpstr>Decision Trees and  Random Forests</vt:lpstr>
      <vt:lpstr>Decision Trees</vt:lpstr>
      <vt:lpstr>decision trees</vt:lpstr>
      <vt:lpstr>Decision Trees</vt:lpstr>
      <vt:lpstr>box-shaped regions</vt:lpstr>
      <vt:lpstr>regression example</vt:lpstr>
      <vt:lpstr>partition</vt:lpstr>
      <vt:lpstr>rules</vt:lpstr>
      <vt:lpstr>DT in R</vt:lpstr>
      <vt:lpstr>PowerPoint Presentation</vt:lpstr>
      <vt:lpstr>regression</vt:lpstr>
      <vt:lpstr>classification</vt:lpstr>
      <vt:lpstr>entropy</vt:lpstr>
      <vt:lpstr>entropy</vt:lpstr>
      <vt:lpstr>tennis data</vt:lpstr>
      <vt:lpstr>split on wind</vt:lpstr>
      <vt:lpstr>information gain</vt:lpstr>
      <vt:lpstr>try all splits</vt:lpstr>
      <vt:lpstr>information gain </vt:lpstr>
      <vt:lpstr>information gain </vt:lpstr>
      <vt:lpstr>information gain </vt:lpstr>
      <vt:lpstr>information gain </vt:lpstr>
      <vt:lpstr>information gain </vt:lpstr>
      <vt:lpstr>information gain</vt:lpstr>
      <vt:lpstr>Gini index</vt:lpstr>
      <vt:lpstr>Gini on cricket data</vt:lpstr>
      <vt:lpstr>gini index</vt:lpstr>
      <vt:lpstr>gini index</vt:lpstr>
      <vt:lpstr>gini index</vt:lpstr>
      <vt:lpstr>tree pruning</vt:lpstr>
      <vt:lpstr>PowerPoint Presentation</vt:lpstr>
      <vt:lpstr>advanced trees</vt:lpstr>
      <vt:lpstr>bagging</vt:lpstr>
      <vt:lpstr>summary</vt:lpstr>
    </vt:vector>
  </TitlesOfParts>
  <Company>UNT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alex lundin</cp:lastModifiedBy>
  <cp:revision>67</cp:revision>
  <dcterms:created xsi:type="dcterms:W3CDTF">2017-04-04T15:04:44Z</dcterms:created>
  <dcterms:modified xsi:type="dcterms:W3CDTF">2018-07-02T21:02:52Z</dcterms:modified>
</cp:coreProperties>
</file>