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6"/>
  </p:notesMasterIdLst>
  <p:sldIdLst>
    <p:sldId id="256" r:id="rId2"/>
    <p:sldId id="262" r:id="rId3"/>
    <p:sldId id="264" r:id="rId4"/>
    <p:sldId id="263" r:id="rId5"/>
    <p:sldId id="267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9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6-27T20:17:09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12676 13047 0,'0'25'156,"0"0"-125,0 0-31,0-1 16,0 1 15,0 0-15,0 0-16,0 0 15,0 0 1,0-1 31,0 1-32,0 0 17,0 0-17,0 0 188,24-25-187,1 0-16,-25 24 16,25-24-16,25 0 0,-26 0 15,1 0-15,0 0 0,0 0 0,0 0 16,-1 0-16,1 0 0,0 0 0,0 0 16,0 0-16,-1 0 0,1 0 15,0 0-15,0 0 0,0 0 16,-1 0-16,1 0 0,0 0 15,0 0-15,0 0 16,-1 0-16,1 0 0,0 0 16,0 0-16,0 0 15,-1 0-15,1 0 16,0 0-16,0 0 16,0 0-1,0 0 1,-1 0-16,1 0 31,0 0-31,0 0 16,0 0-1,-1 0-15,1 0 16,0 0-16,0 0 16,0 0-16,-1 0 15,1 0-15,0 25 0,0-25 16,0 0-16,-1 0 0,1 0 15,0 0-15,0 0 0,0 0 16,-1 0-16,1 0 16,0 0-16,0 0 15,0 0 1,-1 0-16,1 0 16,0 0-1,0 0-15,0 0 0,-1 0 16,1 0-16,0 0 15,0 0-15,0 0 0,-1 0 16,1 0-16,0 0 16,0 0-16,0 0 15,0 0-15,-1 0 16,1 0-16,0 0 0,0 0 16,0 0-16,-1 0 15,1 0-15,0 0 16,0 0-16,0 0 0,-1 0 15,1 0-15,0 0 16,0 0-16,0 0 16,-1 0-16,26 0 15,-25 0-15,0 0 16,-1 0 0,1 0-1,0 0-15,0 0 16,0 0-16,-25-25 15,24 25-15,1 0 0,0 0 16,0 0-16,24 0 16,-24-24-16,0 24 15,0 0-15,0 0 0,-1 0 16,1 0 0,25 0-16,-25 0 15,-1 0-15,1 0 0,0 0 0,0 0 16,0-25-16,24 25 0,-24 0 15,25 0-15,-25 0 0,-1 0 16,1 0-16,0 0 0,0 0 0,0 0 16,24 0-16,-24 0 0,0 0 15,0 0-15,-50 0 235,0 0-220,25-25 1,0 0 0,0 0-16,-25 25 15,25-24-15,0-1 16,0 0-16,0 0 15,-25 25-15,25-25 16,0 0-16,0 1 16,0-1-16,0 0 15,0 0 1,0 0 0,0 1-16,0-1 46</inkml:trace>
  <inkml:trace contextRef="#ctx0" brushRef="#br0" timeOffset="1125.2092">13668 14015 0,'-25'0'63,"0"0"-63,0 0 0,1 0 16,-1 0-16,-25 0 15,25 0-15,-24 0 0,24 0 0,-50 0 16,51 24-16,-1-24 0,-50 0 0,26 0 15,24 0-15,-25 25 0,26-25 0,-51 0 16,75 25-16,-25-25 0,1 0 0,-1 25 16,0-25-16,0 0 15,25 25-15,0-1 16,0 1 0,25-25-16,-25 25 15,25-25-15,0 0 16,-1 0-16,1 25 15,0-25-15,0 0 0,0 0 16,-1 25-16,1-25 0,0 0 0,0 0 16,24 0-16,-24 0 0,0 0 15,0 24-15,0-24 0,-25 25 16,24-25-16,26 0 0,-50 25 16,25-25-16,-25 25 0,25-25 15,-1 25-15,-24 0 0,0-1 16,25 1-16,-25 0 0,0 0 15,25-25-15,-25 25 0,0-1 16,0 1-16,0 0 16,0 0-1,0 0-15,-25-25 16,25 24-16,-49 1 0,-1-25 16,50 25-16,-25 0 0,-49 0 15,-1-1-15,26-24 0,24 0 16,0 0-16,-49 25 0,24-25 15,25 0-15,-49 25 0,49-25 0,-24 0 16,24 0-16,0 0 0,-25 0 0,26 0 16,24-25 77</inkml:trace>
  <inkml:trace contextRef="#ctx0" brushRef="#br0" timeOffset="2145.0577">13643 14635 0,'0'25'47,"25"-25"-47,-25 24 15,0 1-15,0 0 16,0 0-1,25-25-15,-25 25 0,0-1 16,24-24 0,-24 25-16,25-25 15,25 25-15,-25-25 16,-1 0 0,1 0-16,-25-25 15,25 25-15,-25-25 16,25 25-1,-25-24 1,25 24-16,-25-50 0,24 50 16,-24-25-16,0 0 0,0 1 15,0-1-15,0 0 16</inkml:trace>
  <inkml:trace contextRef="#ctx0" brushRef="#br0" timeOffset="3191.9239">14263 14908 0,'0'24'31,"0"1"-15,0 0-16,0 0 15,0 0-15,0-1 0,0 1 0,-25-25 0,25 50 16,0-25-16,0-1 0,-25 1 16,25 25-16,-24-1 0,24-24 0,-25 25 15,25-25-15,0 24 0,0-24 16,-25 25-16,25-25 0,0-1 16,0 1-16,0 0 0,-25-25 78,25-25-63,-25 0-15,25 1 0,0-1 16,0-25-16,-24 50 0,24-25 0,0-24 16,0-1-16,0 0 0,-25 26 0,25-51 0,0 26 15,0-1-15,0 25 0,0 0 0,0-24 0,0 24 16,0 0-16,0 0 0,0 1 0,0-1 0,0 0 0,0 0 15,25 25-15,-25-25 0,0 1 0,0-1 16,24 25-16,-24-25 0,0 0 0,25 0 16,0 1-16,-25-1 0,25 0 15,-25 0-15,25 25 0,-25-25 0,0 1 16,24 24-16,1 0 0,-25-25 16,25 25-1,-25 25 48,25-25-63,-25 24 15,25-24 1,-25 25-16,0 0 31,0 0 0,-25-25-31,0 0 16,25 25-16,-25-25 0,25 24 0,-25-24 0,25 25 0,-24-25 16,24 25-16,-25-25 15,25 25-15,-25-25 32</inkml:trace>
  <inkml:trace contextRef="#ctx0" brushRef="#br0" timeOffset="4296.1707">14734 14585 0,'0'25'16,"0"0"-1,-24-25-15,-1 49 16,25-24-16,0 25 16,0-25-16,-25-1 0,25 1 0,0 25 15,0-25-15,-25 24 0,0-49 16,25 75-16,0-51 0,0 1 0,0 25 16,-24-1-16,24 1 0,0 0 15,0-26-15,0 26 0,-25-50 0,25 25 0,0 0 16,0 0-16,-25-25 0,0 49 0,25-24 0,0 0 15,-25-25-15,25-25 79,0 0-64,0 0-15,-25 1 0,25-26 16,0 25-16,0 0 0,0 0 0,0 1 0,0-26 15,0-49-15,0 74 0,25-74 16,-25 49-16,0 25 0,25-24 16,-25 24-16,0 0 0,25 0 0,-25 1 0,25-1 0,-25 0 15,0 0-15,25 25 0,-25-49 16,24 49-16,-24-25 0,25 25 16,-25-25-16,25 25 0,-25-25 15,25 25-15,-25-25 0,25 25 16,-1 0 15,1 0-15,0 0 46,-25 25-62,0 0 16,25 0-16,-25 0 0,0-1 0,25-24 15,-25 25-15,24-25 0,-24 25 16,25-25-16,-50 0 63,1 0-48,-1 0-15,0 0 16,0 0-16,25 25 0,-25-25 0,1 0 15,-1 0-15,0 0 16,0 0 0</inkml:trace>
  <inkml:trace contextRef="#ctx0" brushRef="#br0" timeOffset="5186.7299">15206 14536 0,'0'24'62,"0"1"-62,0 0 16,-25-25-16,0 0 15,25 25-15,0 0 16,0-1-16,-25-24 16,25 25-16,0 0 0,0 0 15,0 0 1,25-25 31,0 0-47,0 0 15,-1 0 1,1 0 0,0 0-16,0 0 15,-25-25 1,25 25-16,-1-25 15,1 25-15,-25-25 16,25 25-16,-25-25 16,25 1-16,-25-1 31,0 0 0,0 0-15,-25 25-16,0-25 15,0 25-15,1 0 16,24-24-16,-25 24 16,0 0-16,0 0 31,0 0 31</inkml:trace>
  <inkml:trace contextRef="#ctx0" brushRef="#br0" timeOffset="5969.1507">15727 14536 0,'0'24'47,"0"1"-47,0 0 15,0 0 1,0 0 0,0-50 109,0 0-110,0 0-15,0-24 16,0 24-16,24-25 15,1 50-15,-25-25 0,0 1 16,25 24-16,-25-25 0,25 25 16,-25-25-16,25 25 93,-1 0 1</inkml:trace>
  <inkml:trace contextRef="#ctx0" brushRef="#br0" timeOffset="6921.3745">16322 13891 0,'0'24'78,"0"1"-62,0 0-1,0 0-15,0 0 0,0-1 16,-25 1-16,25 0 16,0 0-16,0 0 0,0-1 15,-25 51-15,0-75 16,25 25-16,0-1 0,0 1 0,0 25 16,0-25-16,-24 0 0,24-1 15,0 1-15,0 0 94,0 0-32,-25-25 17,25 25-79,0-1 31,0 1-31,0 0 15,0 0 1,-25-25 0,25 25-16</inkml:trace>
  <inkml:trace contextRef="#ctx0" brushRef="#br0" timeOffset="7589.4089">16148 14238 0,'25'0'15,"0"0"-15,0 0 16,-1 0-16,1 0 15,0 0-15,0 0 16,24 0 0,-24 0-16,0 0 15,0 0-15,24 0 16,-24 0 15</inkml:trace>
  <inkml:trace contextRef="#ctx0" brushRef="#br0" timeOffset="10621.1908">17537 13519 0,'0'24'203,"0"1"-187,0 74-1,25 25 1,-25-24 0,0 24-16,25 49 15,0-24 1,-25-74-1,24-26 1,-24-24 0,25 25-16,-25-26 31,0 1 0,0 0 0,25-25 1,-25 25 15,25-25-32,-25 25-15,25-1 16,-25 1-1,0 25 1,0-25 0,25-25-1,-25 24 1,0 1 15,24-25-15,1-49-1,50-175 1,-1-24 0,0-99-16,26-25 15,-51 99-15,1 25 16,-1 99 0,-24 75-1,0-1 1,-25 51-16,0-1 15,25-25 1,-25 25 31,25 25-31,-25-24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6-27T20:17:40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22870 5184 0,'25'0'16,"-25"25"234,0 74-234,0 25-1,-25 25-15,25-25 16,0 0 0,0 50-1,0 24 1,0 100-1,25-25-15,-25 0 16,25-25 0,0 0-1,-1 0 1,1 0-16,-25-75 16,0-24-1,25 0 1,-25-25-1,0-50-15,0 1 16,0-1 0,0 1-1,0-51 17,0 1-17,0 25 251,0-25-251,0 124-15,0 123 16,0 26 0,0-174-1,0 0-15,0 0 16,0-25 0,0-24-1,0 24 1,0 0-1,0-24-15,0 49 16,0-50 0,0 0-1,25-24 1,-25 0-16,0-1 16,0 1-1,0-1 1,0-24 15,0 0-31,0 0 16,0 0 15,0 0-15,0-1 15,0 1 0,0 0-15,0 0 15,0 0-15,0-1-16,0 26 15,0-25 1,0 0-1,0-1 1,0 1 0,0 0-16,0 0 15,0 0 1,0-1 0,0 1-1,-25 0-15,25 0 16,0 0-1,0-1 1,0 1 15,0 0-15,0 0 46</inkml:trace>
  <inkml:trace contextRef="#ctx0" brushRef="#br0" timeOffset="1996.1951">21506 5482 0,'-25'0'172,"25"74"-156,-49 125-1,24 173-15,0-124 16,25-124 0,0-50-1,-25-49 1,25 0-16,0 0 15,0-1 1,0 1 31,0 0-16,0 0 0,0 0 32</inkml:trace>
  <inkml:trace contextRef="#ctx0" brushRef="#br0" timeOffset="2824.2996">21332 7417 0,'0'49'15,"0"1"1,0-1-16,0-24 16,0 25-1,0-1 1,0-24-1,25 0-15,-25 0 16,0 24 0,0-24-1,0 0 1,0 0 0,0 0-16,0-1 15,0 1 32</inkml:trace>
  <inkml:trace contextRef="#ctx0" brushRef="#br0" timeOffset="3840.311">21308 8880 0,'0'25'15,"24"-25"1,1 49 0,0 1-1,25 25-15,-50 24 16,49 0-1,-24-49 1,-25-26 0,25 1-1,-25 0-15,0 0 16,0 0 0,25-1-1,-25 1 1,0 0-1,0 0 1,0 0 15,0-1-15,24-24 0,-24 25-1</inkml:trace>
  <inkml:trace contextRef="#ctx0" brushRef="#br0" timeOffset="4831.0666">21456 10393 0,'0'25'15,"0"0"1,0 0-1,0-1-15,25 51 16,-25-26 0,0 26-1,0-26 1,0 1-16,0 0 16,0-1-1,0-24 1,0 25-1,0-1 1,0 1 0,0 49-1,0 75 1,0-25 0,0-100-16,0-24 15,0 0 1,0 0-1,0 24 1,0-24 15</inkml:trace>
  <inkml:trace contextRef="#ctx0" brushRef="#br0" timeOffset="7005.5798">24383 5259 0,'-24'0'157,"24"24"-142,0 1 1,0 0 0,-25 25-1,25 24-15,-25 25 16,0 0-1,25 1 1,0-26 0,0 1-1,0-26-15,0 26 16,0-51 0,0 26-1,0-25 1,0 0 31,0-1-16,0 1 47,0 0 0</inkml:trace>
  <inkml:trace contextRef="#ctx0" brushRef="#br0" timeOffset="7912.4851">24259 6772 0,'0'0'0,"0"49"15,0 51-15,25 48 16,-25-98-1,0 24 1,0-24 0,0-25-16,0 24 15,0 1 1,0-25 0,0 0-1,25 24 1,-25 26-16,0 24 15,25 25 1,-25-50 0,0-24-1,0-1 1,0-24 46</inkml:trace>
  <inkml:trace contextRef="#ctx0" brushRef="#br0" timeOffset="8881.2088">24359 8855 0,'0'0'0,"24"25"15,-24 0 1,0 0-16,25 24 16,-25 26-1,0-26 1,0 26-1,0-1-15,0 1 16,0-1 0,0 0-1,0-24 1,0 0-16,0-26 31,0 1 0,0 0-15</inkml:trace>
  <inkml:trace contextRef="#ctx0" brushRef="#br0" timeOffset="9980.8207">24359 10319 0,'0'0'0,"0"49"0,24 1 16,-24-25 15,0 24-15,0-24-16,0 25 15,25-25 1,-25 24 0,0 1-16,0-1 15,0 26 16,0 74-31,0-50 16,-25-25-16,25 1 16,0-26-1,0 1 1,0 0 0,0-1-1,0-24 16</inkml:trace>
  <inkml:trace contextRef="#ctx0" brushRef="#br0" timeOffset="10961.0754">24383 12254 0,'0'0'0,"0"49"16,0 1-1,0-1 1,0-24-16,0 0 16,0 0-1,0 24 1,0-24-1,0 50-15,0 24 16,0 74 0,0-98-1,0-50 1,0 49 0,-24-49-16,24 0 15,0 24 1,0-24-1,0 0 17,0 0-17</inkml:trace>
  <inkml:trace contextRef="#ctx0" brushRef="#br0" timeOffset="20107.683">21580 11435 0,'0'25'421,"0"0"-389,0-1-17,0 1 1,0 0 15,-24 0 16,-1-25-16,25 25 1,-25-25 46,0 0 31,0-25-62,1 0-31,24 0-1,-25 0 1,-25 25-1,50-24 1,-49 24-16,49-25 16,-25 25-1,0-25 17,0 0-1,0 25 0,25-25 0,0 1-15,0-1 15,25 25-15,0-25-16,0 0 15,0 25 1,-1 0 0,1-25-1,0 25 1,0 0 15,0 0 0,-1 0 16,1 0-31,0 0 15,0 0 0,0 0 48,-1 0-48,-24 25-16,0 0 1,0 0-16,0 0 31,0-1 1,0 1-17,0 0 32,0 0-31,0 0-1,0-1 1,0 1 0,0 0-1,0 0 1,0 0 15,0-1 32,0 1-17,0 0-30,-24-25 0,-1 0 15,0 0-31,0 0 16,0 0 46,25-25-62,0 0 31,0-24 1,-24 49-32,24-25 15,0-25 1,0 26-1,0-1 1,0 0 15,0 0 1,24 25 14,-24-25-30,25 25 15,0 0-31,0 0 47,0 0-31,-1 0-1,1 0 1,-25 25 0,50 0-1,-50 0-15,25 0 16,-25-1 0,0 1-1,0 0 1,0 0-1,0 24 17,-25-49-1,25 25-31,-25-25 31,25 25-15,-25-25-1,-24 0-15,-1 0 16,25 0 0,0 0-1,1 0 1,-1 0 0,0 0 15,25-25 0,0 0-31,0 1 16,0-1 15,0 0-31,0 0 16,0 0-1,0 1 1,0-1-1,0 0 17,25 0-1,0 25-15,-1 0-1,1 0 1,0 0-1,0 0 1,0 0 0,-1 0 15,1 0-31,-25 25 16,0 25-1,0-26 1,0 1-1,0 0 1,0 0 0,0 0-1,0-1 17,-25-24-17,25 25 1,-24-25-1,-1 0 1,0 0-16,0-25 16,-24 25-1,-1-49 1,0 24 0,26-25-1,-1 50-15,-25-24 16,50-1-1,-25 0 17,25 0-17,0 0 1,0 1 0,25 24-1,-25-25 1,25 25-16,0-25 15,0 25 17,-1 0-17,-24-25 1,25 25 15,0 0-15,0 0-1,0 0 17,-25 25-17,0 0 17,0 24-17,24-24 1,-24 0-1,0 25 1,0-26 0,0 1 15,0 0-15,0 0 15,-24-25 0,24 25-15,-25-25-16,0 0 31,0 0 0,0 0-31,25-50 47,0 25-31,0 0-16,0 1 15,0-26 1,0 25 0,0 0-1,50 1 1,-50-1-16,25 25 15,0 0 32,-1 0-15,1 0-17,-25 25 1,0-1-1,25 26-15,-25 0 32,0-26-1,0 1-31,0 0 31,0 0-15,0 0-1,-25-1 32,0-24-31,1 0 0,-1 0-16,-25 0 15,25 0 1,-24-24-1,-1-1 1,25 0-16,1-25 16,-1 26-1,25-26 1,0 0 0,25 1-1,-25 24-15,24-25 16,1 50-1,0-24 17,0 24-17,0 0 1,-1 0 15,1 0-15,0 0 31,0 24-32,-25 26 1,25 0 0,-1-26-1,-24 1 1,0 0-1,0 0 17,0 0-1,0-1 0,0 1 0,0 0 32,-24-25 15,-1 0-31,25-25 0,0-24-32,0 24 1,0 0 0,49 0-1,-24-24 1,0 49-16,25 0 16,-26 0-1,1 24 1,25-24-1,-50 25-15,25-25 16,-25 25 15,24 0-15,-24 0 0,0-1 30,0 1-14,0 0-32,-24-25 15,-26 25 1,0-25 0,-24 0-1,24 0-15,26 0 16,-1 0-1,0 0 1,25-25 0,-25 25-1,0-25-15,25 0 63,-24 25-63,24-24 15,0-1 32,0 0-47,24 25 32,1 0-17,0 0 16,-25 25-31,25-25 16,0 25 15,-1-1-15,1 1 31,-25 0-32,0 0 17,0 0-1,-49-25 0,24 0-15,0 0-1,0 0 17,0-25-32,25 0 47,-24 0-32</inkml:trace>
  <inkml:trace contextRef="#ctx0" brushRef="#br0" timeOffset="32549.6538">21456 6400 0,'0'24'16,"-24"1"47,24 0 15,0 0-63,0 0 17,-25-25-1,25 24-16,0 1 32,-25 0-15,0-25-17,0 0 32,1 0-31,-1 0 31,25-25-1,0 0 1,0 1-15,0-26-1,0 25-16,0 0-15,0 1 32,25-1-1,-25 0-15,24 0-1,-24 0 1,0 1 15,0-1-15,25 25 31,-25-25-32,25 25 32,0 0-31,0 0 15,-25 50-15,24-26-1,-24 1 1,0 0-1,0 0 1,25-25 0,-25 49-16,25-49 15,-25 25 1,0 0 15,0 0-15,0 0 15,25-25-15,-25 24-1,0 1 1,0 0 46,0 0-46,-25-25 15,0 0-15,0 0 0,1 0 46,-1 0 1,0 0-32,0 0 0,0 0 0,1 0 1,-1 0-17,0 0 32,25-25 16,-25 25-48,25-25 1,0 0-16,0-74 15,0 25 1,0 24 0,25 1-1,-25-1-15,0 25 32,25 25-17,-25-25 1,0 1-1,0-1 17,25 25-17,-1 0 32,1 0-16,-25-25-15,25 25 31,0 0-16,0 50-15,-25 24-1,49 0 1,-24-49 0,-25 0-16,0 25 15,25-50 1,-25 24 0,25 1-1,-1 0 1,-24 0 31,25-25-16,-25 25-15,25-1 30,-25 1 1,0 0 0,-25-25 0,25 25-31,-49-25-1,24 0 1,0 0 15,0 0 0,0 0 32,1 0-32,-1 0 0,0 0-15,0 0 0,0 0 15,1 0 16,24-25-32,-25 25 17,25-50-1,0 26 0,25-51-15,-1 50-16,-24 1 15,25 24 1,-25-25 0,0 0-1,0 0-15,25 25 16,-25-25 0,25 25 30,0 0-14,-1 0-1,1 25 16,-25 0-32,25-25 1,0 25-16,24 0 16,-49-1-1,25-24 1,0 0 0,0 0-16,0 25 31,-1-25 16,-24 25-32,0 0 1,0 0 31,-24-1-16,-1-24-15,0 25-1,-25-25 1,26 0 15,-1 0-31,0 0 16,0 0 15,0 0-15,1 0-1,-1 0 1,0 0 0,25-25-1,-25 25 1,0-24 15,25-1 0,0 0-15,0-25-16,25 1 16,0-50-1,-25 74 1,0-25-1,0 25-15,25-24 16,-25 24 15,0 0 1,0 0-1,25 25-16,-1 0 64,1 25-17,-25 25-46,25-50-1,-25 25 1,0-1 0,25 1-1,-25 0 1,0 0-1,0 0 1,0-1-16,0 1 31,0 0 1,0 0-17,0 0 16,-25-25-15,25 24 0,-25-24-1,0 0 1,1 0 0,-1 25 15,0-25 0,0 0 0,0 0-15,1 0 31,-1 0 15,25-25-46,0 1 0,0-26-1,0 0 1,0-24-1,25 49-15,-1 0 16,26-24 0,-25 24 15,0 0-15,-1 25-1,1 0 32,0 0-31,-25 25-1,0 0 17,25-25-32,-25 25 15,25-25 16,-25 24-15,0 1 0,0 0-1,0 0 17,0 0-17,0-1 16,0 1 16,0 0 16,-25 0-16,0-25-32,0 0 1,0 0 0,1 0-1,-1 0 32,0 0 0,0 0-16,50 0 110,-25-25-126,25 25 1,0 0 0,-1 0-1,1-25 17,0 25-17,0 0 32,0 0-16,-1 0 47,-24 25 79,25-25-126,-25 25 16,0 0-16,0-1 0,0 1 16,0 0 0,0 0-47,0 0 16,0 24 15,0-24 0,-25-25-31,25 25 31,-24-25-15,24 25 0,-25-1 15,0-24 16,0 0-47,0 25 15,1-25 1,-1 0 0,0 0-1,-25 0 1,26-25 0,-1 1-1,0 24 16,25-25-15,-25 0 0,25 0 15,-25 25-15,25-25 15,-24 25 0,24-24-15,0-1 15,0 0 16,-25 25 0,25-25-16,0 0 0,0 1-15,0-1 31,0 0 15,-25 25-46,25-25 78,0 0-63,25 1 16,0-1-32,-1 0 1,1 25-16,0-50 16,0 50-1,0-24 1,-1 24-1,-24-25 1,25 0-16,0 25 16,-25-25-1,25 25 1,-25-25 15,25 25 0,-25-24-15,0-1 15,24 25 1,1 0 46,0 25-31,-25-1-32,0 1 1,0 0-1,25 0 1,-25 0 15,0-1-15,0 1 0,0 0 30,0 0 17,25 0 15,-25-1-47,24-24 1,-24 25-17,25-25 1,0 25 46,0-25-30,0 0-17,-1 25 16,1-25 1,-25 25 30,25-25-46,-25 24 62,0 1-31,-25-25-47,25 25 15,-49 0 1,49 24 0,-25-49-1,25 25 1,-25 0 15,0-25 0,25 25-15,-25-25 0,25 25-1,-24-25 32,24 24-16,-25-24-15,0 25 31,0-25-16,0 0-15,1 0 15,-1 0 0,0 0 1,0 0 14,25-49 1,-25 49-31,1-25-16,24 0 16,0 0-1,0 0 1,-25 1-1,25-1 32,0 0-31,-25 25 0,25-25-1,0 0 16,0 1-15,0-1 15,0 0 47,-25 25-62,0 0 0,50-25 62,0 25-16,0 0-46,0-25 0,-1 25-1,1 0 1,0-24-1,-25-1 1,25 25 0,0 0-1,-25-25-15,24 25 16,-24-50 0,25 26 15,0-1-16,-25 0-15,0 0 32,25 25-17,-25-25 32,25 25 78,-25 25-78,24-25-31,-24 25-1,25 0 17,-25 0 30,25-25-31,-25 24 1,25 1 77,0-25-93,-1 25-1,1-25 63</inkml:trace>
  <inkml:trace contextRef="#ctx0" brushRef="#br0" timeOffset="42074.6235">21903 8582 0,'0'-24'500,"0"-1"-484,0 0 15,0 0 0,0 0-15,0 1-1,0-1 17,0 0-17,0 0 1,25 0 0,-25 1 15,0-1 0,0 0 16,0 0-47,0 0 47,24 25-32,-24-24 1,0-1 31,0 0-31,25 25-1,-25-25 16,25 25 1,-25-25-32,0 1 47,0-1-32,25 0 1,-25 0-1,0-25 17,0 26-17,0-1 17,0 0-17,25 25 1,-25-25 15,0 0 63,25 25 0,-1 50-63,-24-25 0,0 0-31,0-1 16,0 1 15,0 0 0,25 0 0,-25 0-15,0 0 15,0-1 16,25 1 0,0 0-31,0 0 15,-25 0 0,24-25-15,-24 24 15,25 1-15,0-25 15,-25 25 0,0 0 0,25-25-15,-25 49 0,25-49-16,-25 25 15,0 0 1,24 0 0,1 0 15,-25-1-31,50 1 15,-50 0 1,25 0 0,-25 0 15,24-25-31,1 24 16,-25 1-1,0 0 1,25-25-1,-25 25-15,25-25 16,-25 25 0,25-1 15,-1-24-15,-24 25 30,0 0 79,-24-25-93,-1 0-17,0 0 1,0 0 0,0 0-1,-24 0 16,24 0 1,25-25-17,-25 25 1,0 0 0,1-25-1,-1 25 1,0 0-16,0 0 31,0 0-15,1 0 15,-1 0-15,0 0 15,0 0-16,-24 0 32,24 0-15,0 0-1,25 25 0,-25-25-31,0 0 16,0 0 31,1 0-1,-1 25-30,0-25-16,0 0 31,0 0 16,1 0-47,-1 25 47,0-25-31,0 0 15,25-25 203,25 0-202,0 0-1,0 1-16,-1 24 48,1-25-47,0 25 62,-25-25 31</inkml:trace>
  <inkml:trace contextRef="#ctx0" brushRef="#br0" timeOffset="47162.1899">24210 7342 0,'0'50'578,"0"-1"-562,0-24-16,0 25 16,-25-1-1,25-24 1,0 25-1,0-25-15,0 49 16,0-49 0,0 24 15,0-24-15,0 0 30,0 0-30,0 0 47,-25-25 108,0 0-139,25 24-1,-24-24 16</inkml:trace>
  <inkml:trace contextRef="#ctx0" brushRef="#br0" timeOffset="51570.7592">24235 7317 0,'0'25'157,"0"0"-126,24 25-16,1-1 1,0-49 0,-25 25-1,50 25 1,-1 24 0,1-24-1,-25-26 1,-1 1-1,1 0 1,0 0 31,0 0-31,-25-1 30,0 1-30,25-25 0,-25 25-1,0 0 1,0 0 15,24-25-15,-24 24 15,0 1-15,0 0-1,25-25 1,-25 25 31,0 0 15,0 0 110,-49-1 0,24-24-156,0 0-16,0 0 15,0 0 17,1 0-17,-1 0-15,0 25 16,0-25-1,0 0 1,1 0 0,-1 0-1,0 0 1,25 25 15,-25-25-31,0 0 31,1 0-15,-1 0 31,0 0-16,0 0-15,0 0-16,25 25 15,-24-25 1,-1 0 15,0 25 1,0-25-17,0 0 16,0 0 32,1 0 15,24-25 141,24 0-188,26 25-15,-50-25-1,25 25 1,25-25 15,-50 1-15,24 24-16,-24-25 15,25 25 17,0-25 61,0 0-77,-25 0 0,0 0 15,0 1-31,0-1 16,0 0 30,0 0 17,25 25 15,-25-25-62,0 1 46,0-1-46</inkml:trace>
  <inkml:trace contextRef="#ctx0" brushRef="#br0" timeOffset="55728.5036">24855 9079 0,'24'-50'140,"-24"25"-124,0 0 0,0-24-16,25 24 15,-25 0 1,0 0 0,25-24-1,-25 24 1,0 0-16,0 0 15,0 0 1,25 1 0,-25-1-1,25 25 1,-25-25 0,0 0-1,0 0 1,24 1 62,1 24 78,0 0-125,-25 24-15,25-24-16,-25 25 16,0 25 15,0-25-15,25 24 15,-25 1 0,0-25-15,0 24-16,24-24 15,-24 0 1,0 0 0,25-25-1,-25 24-15,0 1 31,25 0 16,-25 0 0,25 0-16,-25 0-31,25-25 16,-25 24 15,0 1 16,0 0 31,0 0-31,-25-25 156,0 0-187,0 0 15,25 25-15,-25-25-1,1 0 1,-1 0 15,0 0 16,0 0 0,0 0-16,1 0 63,-1 0-63,0 0 1,0 0-32,0 0 31,25 24 0,-24-24-31,-1 0 63,0 0-48,0 0 63,25 25-62,0-50 234,0 1-188,25 24-15,0-25 0,-25 0-31,25 0 15,-1 25-15,1-25-16,0 25 62,-25-24 1,0-1 15,25 25-63,-25-25 79</inkml:trace>
  <inkml:trace contextRef="#ctx0" brushRef="#br0" timeOffset="61579.8189">23565 9451 0,'0'-25'359,"-25"0"-312,25 0-15,0 0-1,0 1 0,25-1 16,0 25-31,-1 0-1,1 0 16,-25-25-15,25 25 0,0 0 15,0-25 0,-1 25-15,1 0 31,0 0-16,-25 25 0,25-25 16,-25 25-16,25-25 1,-25 25-1,0-1 0,0 1-15,0 0 15,0 0 16,0 0-16,0-1 16,-25-24-16,25 25 32,-25-25-48,0 0 79,0 0-47,1 0-31,24-25 15,0 1 0,-25 24-15,25-25 62,0 0 47,0 0-47,0 0-31,25 25-32,-1 0 48,1-24-1,0 24 17,-25 24 124,0 1-188,-25 0 1,0-25 0,-24 0-1,24 0 1,0 0-1,0 0 1,1 0 0,-1 0-1,0 0 48,50-25 31,0 25-79,-1 0 1,1-25-1,-25 1-15,50 24 16,-25 0 15,-25-25-15,24 25 0,1 0 15,0 0 0,-25 25 63,0-1-63,0 1 0,-25 0 32,0-25-63,1 0 15,-1 0 1,0 0 15,0 0-15,0 0 46,1 0-30</inkml:trace>
  <inkml:trace contextRef="#ctx0" brushRef="#br0" timeOffset="70118.7727">14710 6300 0,'0'0'0,"-25"25"250,-25 0-234,-24-25-1,-1 0 1,-123 0-16,24 0 15,-123 0 1,-1-50 0,-74 1-1,-50 24-15,50-49 16,99 49 0,75 0-1,99 25 1,-1 0-1,26-25-15,24 25 16,26 0 0,-1 0-1,0 0 1,0 0 15,0 0 219,1 25-234,-51 0-1,25 24 1,1-49 0,-1 25-16,1 0 15,24-25 1,-25 0 0,25 0-1,1 0 1,-1 0-16,0 0 15,0 0 1,0 0 15,1 0-31,-1 0 16,0 0 0,0 0-1,-49 0 1,49 0-16,-25 0 15,1 0 1,24 0 0,-49 0-1,24 0 1,25 0-16,-24 0 16,24 0-1,-25 0 1,25 0-1,0-25-15,1 25 313,-26 0-297,25-25-16,0 25 15,-24-24 1,24 24-1,0-25 1,0 0 0,1 0-16,24 0 15,-25 1 1,25-1 0,0 0-1,-25 25 1,25-25-16,-25 0 15,25 1 1,0-1 15,0 0-15,0 0 0,0 0-1,0 0 1,25 1-1,-25-1 1,25 0 15,-25 0-15,0 0 0,0 1-1,25-26 1,-25 25-1,0 0 1,24-24-16,-24 24 16,50-25-1,-25 50 1,0-49 0,-1 24-1,1 25 1,0-25-1,-25 0 1,50 25 0,24 0 234,125 0-235,98-24 1,100-26-16,74 50 16,25 0-1,-24 0 1,-125 0-1,75 0-15,-75 25 16,-74 0 0,-100-1-1,-98-24 1,-50 0 0,-1 0-16,1 25 281,0-25-281,25 0 15,24 25 1,-24-25 0,24 0-1,-24 0-15,-1 25 16,-24-25 0,25 25-1,-25-25 1,-1 24-1,1 1 1,0-25 0,0 25-1,0-25 1,-25 25-16,49 0 16,-24-1 15,-25 1-16,25 0-15,0 0 16,-25 0 0,0-1-1,24-24 1,-24 25 0,0 25-1,25-50 1,-25 25-1,0-1 1,0 26 15,0-25 1,0 0-17,-25 0-15,1 24 16,-1-49-1,-25 25 1,50 0 0,-25-25-16,-49 25 15,24-1 1,1-24 0,-1 25-1,1-25-15,24 0 16,0 25-1,0 0 1,0-25 0,1 0-1,-1 0 1,25 25 31,-25-25 234,25 24-250,-25 1 16,0-25-47,25 25 63,-25-25-63,25 25 62,-24-25-46,-1 25 234,25-1-250,-25 26 15,25-25 1,0 24 0,0 1-1,-25-25 1,25 0 15,0-1-15,0 1 46</inkml:trace>
  <inkml:trace contextRef="#ctx0" brushRef="#br0" timeOffset="74255.0581">12080 7392 0,'-25'25'187,"1"-1"-171,-1 1-1,0 0 1,0-25 0,0 25-1,1-25 1,-1 0-1,-25 25 1,25-25-16,1 0 16,-26 0-1,25 0 17,-24 24-32,24-24 15,0 0 1,0 0-1,-24 0 1,24 0 0,0 0-16,0 0 15,0 0 1,1 0 0,-1 0-1,-25 0 1,50-24-1,-25 24 1,0 0 0,1-25-1,24 0 32,-25 25-31,25-25 15,0 0-15,0-24-1,0 24-15,0-49 16,0 24 0,0 25-1,0 0 1,0-24-1,0 24-15,0-25 32,0 26-1,0-26-15,0 25 15,0-24-16,0-26 1,0 25-16,0-24 16,0 49-1,0 0 1,0 1 0,0-26-1,0 25 32,0 0-16,0 1 1,0-1-17,0 0 16,25 0 1,-1 0-1,-24 1-15,0-1-1,25 0 1,-25 0-16,25 25 15,25 0 1,-1 0 0,1 50-1,0-50-15,-50 25 16,24-1 0,26-24-1,-50 25 1,50-25-1,-50 25-15,24 0 16,-24 24 0,25-49-1,0 25 1,-25 25-16,25-25 16,0-1-1,-25 1 1,24 0-1,-24 25-15,25-26 16,-25 1 0,25 25-1,0 0 1,0-26 0,-1 26-16,-24-25 15,25 0 1,0-1-1,-25 1 1,0 0 0,25 0-16,0 0 15,-25-1 17,24 1-17,-24 25 16,0-25 1,25-25-32,-25 24 31,0 1-15,25-25 15,-25 25-31,0 0 31,25-25 0,-25 25-31,0-1 16,0 1 31,0 0 31</inkml:trace>
  <inkml:trace contextRef="#ctx0" brushRef="#br0" timeOffset="88089.3063">4143 10542 0,'0'0'0,"25"0"297,-1 0-281,1 0 15,0 0 0,0 0-15,0 0-16,-1 0 15,26 0 1,0 0 0,-1 0-1,26 0-15,-51 0 16,1 0 0,25 25-1,-25-25 16,-1 0-31,1 0 16,25 0 0,-25 25-1,49-25 1,-24 24-16,-1-24 16,1 0-1,0 0 1,-26 0 15,1 0-15,0 0-1,0 0 267,49 0-267,-24 0 1,49 0-16,0-49 15,50 49 1,-50-25 0,0 25-1,1 0-15,-26 0 16,-24 0 0,24 0-1,-24 0 1,74 0-1,-25 0-15,50 25 16,-25-25 0,-50 25-1,1-25 1,-26 24-16,1 1 16,-25-25-1,24 25 1,-49 0-1,25-25 204,25 0-188,-26-25-15,26 25 0,49-25-16,25-24 15,-24 24 1,-1 0 0,50 0-1,-50 25-15,50 0 16,-25 0-1,-50 0 1,1 0 0,-51 0-1,51 0-15,-26 0 16,26 25 0,-50-25 280,24 0-280,26 0-16,-26 0 16,26-25-1,-1 25 1,0 0 0,1 0-16,-1 0 15,25 0 1,-24 0-1,-1 0 1,26 0 0,-51 0-16,-24 0 15,25 0 1,-1 0 0,-24 0-1,25 25-15,-1-25 16,-24 0-1,0 0 1,24 25 0,-24-25-16,0 25 15,25-25 1,-26 0 0,1 0-1,0 24 1,0-24-1,0 25 1,-1-25 0,26 0 265,-25 0-265,24 0-16,1 0 15,49-25 1,50 1-1,-50-1 1,25 0-16,0 0 16,-24 25-1,-26 0 1,-24 0 0,-26 0-1,26 0-15,0 0 16,24 0-1,-24 0 1,24 0 0,-49 0-16,0 0 15,0 0 1,-1 0 15,1 0 0,0 0 1</inkml:trace>
  <inkml:trace contextRef="#ctx0" brushRef="#br0" timeOffset="92216.4414">11262 11757 0,'0'0'0,"0"25"63,-25 0-16,0 0-32,0-25 1,0 25-1,-24-1 17,-26 26-32,-49 74 15,25-25 1,-25 1 0,50-51-1,24 26 1,50-100 93,-25-99-93,1-50-1,-1 174 345,0 0-345,0 0 1,-49 25 0,24-25-1,0 25-15,26-1 16,-26-24 0,25 0-1,-24 0 1,-1 0-1,-49 0-15,0 0 16,-1 0 0,1 0-1,-25 0 1,50 0 0,-1 0-16,-24-24 15,25 24 1,49 0-1,-25-25 1,-24 25-16,-1 0 16,26 0-1,-1 0 1,-24 0 0,24 0-16,25 0 15,1 0 1,-1 0-1,0 0 1,0 0 281,-24 0-281,-26 0-1,-24 0 1,49 0-1,-49 25-15,0-25 16,-100 0 0,-24 0-1,50 0 1,24 0-16,50 0 16,24 0-1,1 0 1,24 0-1,0 0-15,-24 0 16,49 0 0,-24 0-1,24 0 1,0 0-16,0 0 16,-24 0-1,24 0 282,0 0-281,-49 0-1,24 0-15,-74-50 16,50 0 0,-1 26-1,-24-1 1,25 0-16,49 25 15,0 0 1,-25-25 0,1 25-1,-1 0 1,25 0-16,0 0 16,1 0-1,-1 0 1,0 25-1,0 0-15,0-25 16,1 0 0,-26 0 15,-24 0-15,-1-25-16,-24 25 15,25-25 1,-26 25-1,26 0 1,24-25-16,1 25 16,24 0-1,0 0 1,0 0 312,1 25-297,-26-25-15,0 0-16,1 0 16,-1 0-1,0 0 1,1 0-1,24 0-15,-25 0 16,1 0 0,-1 0-1,25 0 1,1 0 0,-1 0-1,0 0 16,0 0-15,0 0 31,1 0-31,-1 0-1,0 0 48</inkml:trace>
  <inkml:trace contextRef="#ctx0" brushRef="#br0" timeOffset="102567.4645">10046 14039 0,'-25'0'406,"1"0"-344,-26 0-46,25 0 0,0 25-1,1-25 1,-1 0-1,0 0 1,25 25 0,-25-25 31,25 25-32,-25 24 1,1 1-1,24 0 1,0-1-16,-25-24 16,25 0 15,0 0-15,0 0-16,0-1 31,0 1-16,0 0 17,25 0-1,-1-25 0,26 0-15,-25 0 15,0 0 0,-1 0-31,1 0 16,-25 25 0,25-25 15,0 0 16,-25 24 31,0 1-31,0 0 0,-25-25-32,25 25 1,-50 0-1,26-25 1,-1 0-16,0 24 16,0-24-1,0 0 1,1 0 0,-1 25-1,0-25 32,25 25-31,-25-25-1</inkml:trace>
  <inkml:trace contextRef="#ctx0" brushRef="#br0" timeOffset="104333.3127">10269 13593 0,'0'25'94,"0"0"-63,0-1 0,0 26-15,0-25 0,0 0-16,0 24 15,0 1 1,0-1 0,0 1-1,0 24 1,-24 26-16,24 48 15,0-98 1,0 25 0,0-26-1,-25-24-15,25 25 16,0-26 0,0 1-1,0 0 1,0 0-1,0 0 32,0-1-31,-25-24-16,25 25 31,0 0 32</inkml:trace>
  <inkml:trace contextRef="#ctx0" brushRef="#br0" timeOffset="108254.0503">10691 14213 0,'0'-25'94,"-25"0"-1,1 25-77,-1 0 47,0 0-1,0 25-31,0-25-15,25 25 0,-24-25-1,-1 25 1,0 24-16,-25 26 15,26-25 1,24 24 0,-25-74-1,25 25-15,0 0 16,0-1 15,0 1-15,-25-25-1,25 25 1,0 0 15,0 0 32,0-1-32,25-24 0,0 25-15,-1-25 0,1 0-1,0 0 16,0 0 16,0 0-31,-1-25 46,-24 1-15,25 24-47,-25-25 32,0 0-1,25-25-16,-25 26 17,0-26-17,0 25 1,25 0 15,-25 1 16,0-1 0,0 0-16,25 0 0,-25 0 16,0 0-15,24 25-17,-24-24 32,25 24 31,-25-25-62,0 50 218,0-1-218,25-24-1,-25 25-15,0 0 16,0 0 15,0 0-15,0 0 0,0 24-1,0-24 16,25 0-15,-25 0 31,0-1-31,0 1 15,0 0 16,0 0 0,0 0-32,0-1 48,0 1-16,0 0-1</inkml:trace>
  <inkml:trace contextRef="#ctx0" brushRef="#br0" timeOffset="115540.5407">6673 14064 0,'-25'0'78,"0"0"-47,25-25-15,-25 25-1,1 0 1,24-24-16,-25 24 16,0 0-16,25-25 15,-25 25-15,0 0 16,1 0-16,-1 0 0,0 0 15,0 0 1,25-25-16,-25 25 16,1 0-16,-1 0 47,0 0-32,25 25-15,-25-25 31,25 25-31,0-1 0,0 1 32,0 0-32,0 0 15,0 0 1,0-1 0,25-24-1,-25 25 1,25-25-16,0 0 15,-1 0-15,1 0 16,0 0-16,0 0 16,0 0-16,-1 0 0,1 0 15,0 0-15,0 0 16,0 0 15,-1 0-15,1 0 15,-25-25-31,25 25 0,-25-24 16,0 48 171,0 1-171,0 0-1,0 0 1,0 0-16,0-1 16,0 1-1,0 0 1,0 0-16,-25-25 16</inkml:trace>
  <inkml:trace contextRef="#ctx0" brushRef="#br0" timeOffset="117431.4174">6871 14139 0,'-25'0'46,"25"24"-46,0 1 16,-24-25 0,24 25-16,-25-25 15,25 25-15,0 0 16,0-1 0,-25-24-16,25 25 0,0-50 171,0 1-155,25 24-16,-25-25 16,25 25-16,-25-25 15,24 25-15,1 0 16,0-25-16,0 25 16,0-49-16,-1 49 15,1 0-15,-25-25 16,25 25-16,0 0 15,-25 25 95,0-1-95,0 1-15,0 0 16,0 0 0,0 0-1,-25-25-15,25 24 16,-25-24-16,50 0 141,-25-24-126,0-1-15,25 25 0,-25-25 16,25 25-16,-25-25 0,24 25 15,-24-25 1,25 25 0,0 0-1,-25-24 1,25 24 78,-25 24-47,0 1-47,0 0 31,0 0-31,0 0 15,-25-25 1,25 24-16,0 1 16,-25-25-1,25 25 1,0 0 15,-25-25 0,25 25 16,-24-25-31</inkml:trace>
  <inkml:trace contextRef="#ctx0" brushRef="#br0" timeOffset="118827.2041">7417 14263 0,'-25'0'140,"0"0"-140,25 24 16,-24-24-16,-1 0 16,0 0 15,25 25-31,0 0 31,0 0-31,0 0 16,0 0 15,0-1-15,25 1-1,-25 0-15,25-25 16,-1 25 0,1-25 15,0 0-16,0 0 1,0 0 0,-1 0-1,-24-25 1,25 25-16,0 0 0,-25-25 16,25 25-16,-25-25 15,25 1 1,-25-1-1,24 25-15,1 0 47,-25-25-47,0 0 110,-25 25-95,1 0 17,24-25-32,-25 25 15,0 0 1,0 0-1,25-25 1,-25 25-16,1 0 16,-1 0-1,0 0 1,25-24 0,-25 24-1</inkml:trace>
  <inkml:trace contextRef="#ctx0" brushRef="#br0" timeOffset="119749.0521">7789 14263 0,'0'24'94,"0"1"-79,0 0 1,0 0-16,0 0 16,-25-25-16,25 25 15,0-1 16,0 1-31,25-25 94,0 0-63,0 0-15,-1 0 0,1 0-1,-25-25 1,25 25-16,0 0 0,0-24 16,-1 24-1,-24-25-15,25 25 0,0-25 16,-25 0-16,0 0 15,25 25-15,-25-25 32</inkml:trace>
  <inkml:trace contextRef="#ctx0" brushRef="#br0" timeOffset="120764.9628">8111 14461 0,'0'-25'172,"0"1"-157,0-1 1,25 25-16,-25-25 16,0 0-16,25 25 0,-25-25 15,25 25-15,-25-25 0,25 25 16,0 0-16,-1 0 15,-24-24-15,25 24 16,-25-25-16,25 25 16,0 0-1,0 0 1,-1 0 78,-24 25-94,0-1 15,0 1 1,0 0 0,0 0-16,0 0 15,0 0 1,0-1 31,0 1-32,-24-25 1,-1 25-16,25 0 16,-25-25-1,25 25 16,25-25 63</inkml:trace>
  <inkml:trace contextRef="#ctx0" brushRef="#br0" timeOffset="121718.0193">8905 13990 0,'-25'0'63,"25"25"-48,-24-25-15,24 24 16,0 1-16,-25-25 0,25 25 15,0 0-15,-25-25 16,0 0-16,25 25 16,0-1-16,-25-24 15,25 25-15,0 0 0,-24-25 16,24 25-16,0 0 16,0-1-16,0 1 15,0 0 1,0 0-16,0 0 15,0 0 1,-25-25 0,25 24-16,0 1 0,0 0 15,-25-25-15,25 25 16,0 0-16,0-1 16,25-24 15,-25 25-16,25-25 1,-1 0 15,1 0-15,0 0 0,0 0 15,0 0 31</inkml:trace>
  <inkml:trace contextRef="#ctx0" brushRef="#br0" timeOffset="122563.7726">8583 14312 0,'25'0'31,"-1"0"-15,1 0-16,0 0 15,25 0-15,-26 0 0,1 0 16,0 0-16,25 0 0,-26 0 0,1 0 16,0 0-16,0 0 0,24 0 15,-24 0-15,0 0 16,0 0-16,0 0 15,-25-25 1</inkml:trace>
  <inkml:trace contextRef="#ctx0" brushRef="#br0" timeOffset="123782.5295">11088 14287 0,'-25'0'62,"0"0"-62,1 25 16,24 0-16,-25-25 15,25 25 1,-25-25-16,25 25 0,0 0 16,-25-25-16,0 24 15,25 1-15,0 0 0,-24-25 0,24 25 16,-25 0-16,25-1 16,0 1-16,-25-25 15,25 25-15,0 0 16,0 0-16,0-1 15,0 1 17,25-25-32,0 0 15,-1 0 1,-24 25-16,25-25 0,0 0 16,-25 25-16,25-25 15,-25-25-15,25 25 16,-1 0-1,1 0 1,0 0 0,0 0-16,0 0 15,-1 0-15,1 0 16,-25-25-16</inkml:trace>
  <inkml:trace contextRef="#ctx0" brushRef="#br0" timeOffset="125782.667">11485 13841 0,'0'25'63,"0"0"-48,0-1-15,0 1 0,0 0 16,0 0-16,0 0 16,-25-25-16,25 24 0,0 1 15,0 0-15,0 0 0,-25 0 16,25-1-16,0 1 0,0 0 0,0 0 0,0 0 15,-24-25-15,24 49 0,0-24 0,0 25 0,-25-25 16,25-1-16,-25 1 0,25 0 0,0 0 16,0 0-16,0 24 0,0-24 15,0 0-15,0 0 16,0-1-16,-25-24 0,25 25 16,0 0-1,0-50 157,0 0-156,0 1-16,0-1 15,0 0-15,0 0 0,0 0 0,25 1 16,-25-1-16,0 0 0,0 0 16,0 0-16,25 1 0,-25-1 15,0 0-15,0 0 16,25 25-16,-25-25 15,24 25-15,1 0 63,0 0-47,-25-25-1,0 50 157,0 0-156,0 0-1,0 0 1,0 0 31,0-1-16,-25-24-15,25 25-16,0 0 62,-25-25 48,25 25-48,25-25 94,0 0-140,0 0-16,0 0 16,-1 0-1,1 0 1,-25 25-16,25-25 47,-25 24-32,0 1-15,25-25 16,0 0 0,-25 25 140,24-25-141</inkml:trace>
  <inkml:trace contextRef="#ctx0" brushRef="#br0" timeOffset="126848.9869">12403 14287 0,'-25'0'31,"25"25"-15,0 0-1,0 0 1,-25-25-16,25 25 0,0 0 15,0-1-15,0 1 0,0 0 16,-25 0-16,25 0 16,0-1-16,0 1 15,0 0-15,0 0 16,25-25-16,0 0 31,0 0-15,-1 0-1,1-25-15,0 25 16,0 0-16,-25-25 0,25 25 16,-25-25-16,49 25 15,-24-24-15,0 24 0,-25-25 16,25 25-16,0 0 16,-1-25-1,-24 0 16,0 50 48,-24-25-79,24 25 0,0 0 15,0-1-15,-25-24 0,25 25 16,0 25-16,0-25 15,0-1-15,0 1 16,0 0-16,25-25 16,-1 0-1,1 0 1,0 0 0,-25-25-1,25 25-15,0-25 16,-1 25-16,1-24 15,-25-1-15,25 0 0,0 25 16,-25-25-16,0 0 0,25 1 16,-25-1-16,24 0 15,-24 0-15,0 0 0,25 1 0,-25-1 16,25 0-16,-25 0 0,0 0 16</inkml:trace>
  <inkml:trace contextRef="#ctx0" brushRef="#br0" timeOffset="128255.4598">13246 14461 0,'-25'0'172,"0"0"-157,1 0-15,-1 0 16,0 0-1,25 25 1,-25-25-16,0 0 0,1 0 16,24 25-1,-25-25-15,25 25 0,-25-25 16,25 24 0,-25-24-16,25 25 31,0 0 31,25-25-46,0 0 0,0 0 15,-1 0-31,1 0 15,0 0-15,0 0 16,0 0 0,-1 0-16,1 0 15,0 0 1,-25-25-16,25 25 16,-25-25-16,25 25 0,-25-24 15,24 24-15,-24-25 0,0 0 16,25 25-16,-25 25 140,0 0-140,0-1 16,0 26 0,0 0-16,0-1 0,0-24 0,0 0 15,0 24-15,0-24 0,0 0 16,0 0-16,0 0 0,0-1 16</inkml:trace>
  <inkml:trace contextRef="#ctx0" brushRef="#br0" timeOffset="129241.1897">13717 14610 0,'0'-25'47,"-24"25"-32,-1 0 1,0 0-16,0 0 15,0 0-15,1 0 16,-1 0-16,0 0 0,0 0 16,0 0-16,0 0 15,25 25 1,-24-25-16,-1 0 16,25 25-16,-25-25 0,25 25 15,0-1 16,0 1 1,25-25-32,0 0 15,-1 0 1,-24 25-16,50-25 0,-25 0 0,0 0 16,0 0-16,24 0 15,-24 0-15,0 0 0,0 0 0,-25 25 0,24-25 16,1 0-16,-25 25 94,0-1-63,0 1-16,0 0 1,-25-25 0,25 25-16,-24-25 15,-1 25-15,0-25 0,25 24 16,-25-24-16,0 0 0,25 25 0,-49-25 16,24 0-1</inkml:trace>
  <inkml:trace contextRef="#ctx0" brushRef="#br0" timeOffset="130213.9468">14685 14486 0,'-25'25'0,"0"-25"16,25 25-16,-25-25 15,25 24-15,-24-24 16,24 25-16,-25-25 16,25 25-16,0 0 15,0 0 1,0-1-1,0 1-15,0 0 16,0 0 0,25-25-1,-1 0 1,1 0 0,0 25-16,25-25 15,-26 0-15,1 0 16,0 0-16,0 0 0,0 0 15,-1 0-15,1-25 0,0 25 16,25 0-16,-26-25 16,1 25-16,25-25 0,-25 0 0,-1 25 15,-24-24-15,25 24 0,-25-25 0,25 25 16,-25-25-16,0 0 16,0 0-1,0 1 1,-25 24 31,0 0-32,1 0 1,24-25-16,-25 25 0,0 0 16,0 0-1,0 0-15,1 0 16,-1 0-16,0 0 15,0 0 1,0 0-16,1 0 16,-1 0-1,25 25-15,-25-25 16</inkml:trace>
  <inkml:trace contextRef="#ctx0" brushRef="#br0" timeOffset="131226.3189">15478 14833 0,'0'25'47,"0"-50"0,0 0-32,0 1-15,0-1 16,0 0-16,0 0 0,0 0 0,0 1 16,0-1-16,0 0 0,0 0 0,0 0 15,0 1-15,0-1 0,0 0 16,0 0-16,0 0 15,0 1-15,0-1 0,0 0 16,0 0-16,0 0 16,25 25-16,-25-25 0,25 1 15,-25-1-15,25 0 0,0 25 16,-25-25-16,24 25 0,-24-25 16,25 1-16,0-1 15,-25 0-15,50 0 0,-50 0 16,25 25-16,-1 0 15,1 0-15,0 0 32,0 0-17,0 0 1,-1 0-16,1 0 16,0 0-16,0 0 0,0 25 15,-1 0 1,1-25-16,0 0 0</inkml:trace>
  <inkml:trace contextRef="#ctx0" brushRef="#br0" timeOffset="132140.2586">15181 14461 0,'25'0'31,"-1"0"-15,1 0-16,0 0 0,0 0 16,0 0-16,-1 0 15,1 0-15,0 0 0,0 0 16,0 0-16,-1 0 0,1 0 0,0 0 0,0 0 16,0 0-16,-1 0 0,1 0 15,0 0-15,0 0 16</inkml:trace>
  <inkml:trace contextRef="#ctx0" brushRef="#br0" timeOffset="133031.7977">16074 14932 0,'0'25'15,"0"-50"-15,0 25 79,0-24-64,0-1-15,0 0 16,0-25-16,0 26 15,0-1-15,0 0 0,0 0 0,0 0 16,0 1-16,0-26 0,0 0 16,25 26-16,-25-26 15,24 25-15,-24 0 0,25 1 16,0-26-16,-25 25 0,0 0 16,25 25-16,-25-25 0,25 25 15,-1 0-15,-24-24 0,25 24 0,-25-25 16,25 25-16,0 0 15,0-25 1,-1 25-16,-24-25 0,25 25 16,0 0-16,-25-25 15,25 25-15,0 0 16,-1 0 0,1 0-1</inkml:trace>
  <inkml:trace contextRef="#ctx0" brushRef="#br0" timeOffset="133947.8393">16024 14536 0,'-25'0'47,"25"24"-31,-24-24-1,48 0 79,1 0-78,0 0-16,0 0 0,0 0 15,-1 0-15,1 0 16,0 0-16,25 0 16,-26 0-16,1 0 15,0 0-15,0 0 16,0 0 62,-1 0-62</inkml:trace>
  <inkml:trace contextRef="#ctx0" brushRef="#br0" timeOffset="134432.2227">16793 14486 0,'25'0'47,"0"0"-32,0 0 1,-1 0-16,1 0 0,-25-25 15,25 25-15,0 0 16,0 0-16,-1 0 0,1 0 16,0-25-16,49 25 15,1-24-15,-26 24 16,-24 0-16,0 0 16,-25-25 46</inkml:trace>
  <inkml:trace contextRef="#ctx0" brushRef="#br0" timeOffset="135072.8488">17041 14585 0,'25'0'47,"0"0"-31,0 0 0,-1 0-1,1 0-15,0 0 16,0 0-16,0 0 15,-1 0-15,1 0 16,0 0-16,0 0 31</inkml:trace>
  <inkml:trace contextRef="#ctx0" brushRef="#br0" timeOffset="136738.4754">18157 14337 0,'-24'0'47,"-1"0"-32,0 0 1,0 0-16,0 0 16,1 0-1,-1 0 1,0 0-16,0 0 0,25 25 15,-25-25-15,1 0 16,-1 25 0,0-25-16,25 25 15,-25-1-15,0-24 16,1 0-16,24 25 0,-25-25 16,0 25-16,25 0 15,-25 0-15,0-25 0,25 24 16,-25-24-1,25 25 1,25-25 47,0 0-63,0 0 15,0 0 1,0 0-1,-1 0-15,1 0 32,0 0-17,-25-25 1,25 25 0,0 0-1,-25-24 1,-25 24 78,0 0-94,0 24 15,0-24-15,1 0 0,24 25 16,-25-25-16,0 25 0,25 0 15,-25-25-15,0 0 0,25 25 16,-25-25-16,1 0 16,24 24-1,0 1 32,0 0 0,24-25-31,1 0-1,-25 25-15,25-25 0,-25 25 16,25-25-16,0 0 0,-25 24 16,25-24-16,-1 0 0,1 0 0,-25 25 15,25-25-15,0 0 16,0 0-16,-1 0 0,1 0 15,0 0 1,0 0-16,0 0 16,-25-25 31,24 25-32</inkml:trace>
  <inkml:trace contextRef="#ctx0" brushRef="#br0" timeOffset="137580.8547">18232 14660 0,'0'24'78,"-25"-24"-63,25 25 1,-25-25-16,25 25 0,-25-25 16,25 25-16,-24-25 15,24 25-15,0-1 16,0 1 0,0 0-16,0 0 31,0 0 16,24-25-32,1 0 1,-25 24 0,25-24-1,0 0 1,0 0-1,-1 0-15,1 0 16,0 0 0,0 0-1,-25-24-15,25 24 16,-1 0-16,-24-25 16,25 25-16,-25-25 15,0 0 1,25 25-1</inkml:trace>
  <inkml:trace contextRef="#ctx0" brushRef="#br0" timeOffset="138018.3426">18455 14585 0,'-25'0'47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6-27T20:33:15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7615 10120 0,'25'0'47,"0"0"-31,0 0-16,0 0 16,-1 0-16,1 0 15,0 0-15,0 0 0,0 0 0,-1 0 0,26 0 16,0-24-16,24 24 0,-49-25 15,74 0-15,-74 25 0,99-25 0,-74 25 16,-26 0-16,51-25 0,-26 25 0,-24 0 0,124-25 16,-124 25-16,124-24 0,-125 24 0,100-25 15,-99 25-15,50 0 0,-26 0 0,26-25 16,-51 25-16,1 0 0,50 0 0,-50 0 0,49 0 16,-49 0-16,0 0 0,49 0 0,-24 0 0,-1 0 15,-24 0-15,0 0 0,24 0 0,-24 0 0,0 0 0,25 0 16,-26 0-16,1 0 0,50 0 0,-51 0 0,1 0 0,50 0 15,-26 0-15,26 0 0,-51 0 0,1 0 0,50 0 16,-50 0-16,-1 0 0,51 0 0,-50 0 0,24 0 0,50 0 16,-74 0-16,50 0 0,-51 0 0,26 0 0,24 0 15,-49 0-15,74 0 0,-74 0 16,99 0-16,-25 0 0,-74 0 0,0 0 16,50 0-16,-26 0 0,-24 0 0,49 0 0,-49 0 0,0 0 15,74 0-15,-24 0 0,-26 0 0,1 0 16,-25 0-16,49 0 0,-49 0 15,49 0-15,-49 0 0,25 25 0,-26-25 16,1 0-16,0 0 0,0 0 0,0 0 16,-1 0-16,1 25 0,0-25 0,0 0 0,0 0 15,24 0-15,-24 0 0,0 0 16,25 0-16,-26 0 0,1 0 0,0 0 16,0 0-16,0 0 0,-1 0 15,26 0-15,-25 0 0,0 0 0,-1 0 16,1 0-16,0 0 0,0 0 31,0 0-31,-1 0 0,26 0 0,-25 0 0,0 0 16,-1 0-16,1 0 0,0 0 0,0 0 15,24 0-15,1 0 0,24 0 16,-49 0-16,50 0 0,-51 24 0,51-24 16,-50 0-16,74 0 0,-49 0 15,-1 0-15,1 0 0,-1 0 0,-24 0 16,50 0-16,-51 0 0,51 0 0,-50 0 15,49 0-15,-49 0 0,49 0 0,-49 0 16,0 0-16,24 0 0,1 0 0,-25 0 16,24 25-16,-24-25 0,25 0 15,-25 0-15,0 25 0,-1-25 0,1 0 0,0 0 0,0 0 16,49 0-16,-49 0 0,25 0 16,24 0-16,-49 0 0,24 0 0,-24 0 15,50 0 1,-26 0-16,1 0 0,24 0 0,-49 25 0,25-25 15,-26 0-15,26 0 0,-25 0 0,24 0 16,-24 0-16,25 25 0,-25-25 0,24 0 16,-24 0-16,0 0 0,0 0 15,0 0-15,-25 25 0,49-25 0,-24 0 16,0 0-16,0 0 0,-25 24 16,24-24-16,1 0 15,0 25-15,0-25 16,0 0-16,-1 0 15,1 0 1,-25 25-16,25-25 0,0 0 0,0 0 16,-25 25-16,24-25 0,1 0 15,0 0-15,-25 25 16,25-25 0,-25 24-16,0 1 0,25-25 31,-25 25-31,49-25 0,-24 25 0,0 0 0,0-1 15,-1-24-15,1 25 0,0-25 0,-25 25 16,25-25-16,0 25 0,-1-25 0,-24 25 16,25-25-16,0 0 15,0 24-15,0-24 0,-1 0 16,-24 25 0,25-25-1,0 0-15,-25 25 16,0 0 15,0 0 47,0-1-62,-25-24-1,25 25-15,-25-25 16,25 25-16,-24-25 0,-1 25 16,0-25-16,0 0 15,0 0-15,25 25 16,-24-25-16,-1 0 16,0 0-16,0 0 15,0 0-15,1 0 0,-1 0 16,0 0-16,-25 0 0,26 0 15,-1 0-15,-25 0 0,1 0 0,-1 0 16,0 0-16,1 0 0,24 0 0,-25 0 16,-24 0-16,49 0 0,-99 0 0,50 0 15,49 0-15,0 0 0,-74 0 0,24-25 16,51 25-16,-1 0 0,-25 0 0,25 0 0,-74 0 16,74 0-16,-49 0 0,49 0 0,0 0 15,-24 0-15,24 0 0,-49 0 0,49 0 16,0 0-16,-25 0 0,26 0 0,-51-25 0,50 25 0,1 0 15,-51 0-15,50 0 0,-24-25 0,24 25 16,0 0-16,-25 0 16,26 0-16,-1 0 0,0 0 0,0 0 0,0 0 15,1 0-15,-1 0 0,0 0 16,0 0-16,0 0 0,1 0 16,-1 0-16,0 0 0,0 0 15,-49 0 1,49 0-16,0 0 0,0 0 15,1 0-15,24-25 0,-25 25 0,0 0 16,0 0-16,0 0 0,-24 0 16,24 0-16,-25 0 0,26 0 15,-26 0-15,-25 0 0,51 0 16,-26 0-16,25 0 0,0 0 0,1 0 0,-1 0 16,-25 0-16,25 0 0,-24 0 15,-1 0-15,25 0 0,-24 0 0,24 0 16,0 0-16,0 0 0,1 25 15,-1-25-15,0 0 0,0 0 0,0 25 0,1-25 16,-26 0-16,25 0 16,0 0-16,1 0 0,-26 0 15,25 0-15,0 0 0,1 0 0,-1 0 16,0 0-16,0 0 0,0 25 16,0-25-16,1 0 0,-1 0 0,-25 0 15,25 0-15,1 0 0,-26 0 16,25 0-16,0 25 0,1-25 15,-1 0-15,0 0 0,0 0 0,0 24 16,1-24-16,-1 0 0,0 0 16,0 0-16,0 0 0,1 0 0,-26 0 15,25 0-15,0 0 0,1 0 16,24 25-16,-25-25 0,0 0 0,0 0 16,0 0-16,1 0 0,-1 0 15,0 0-15,0 0 0,0 0 16,1 0-16,-1 0 0,0 0 15,0 0-15,0 0 0,1 0 16,-1 0-16,0 0 0,0 0 0,0 0 0,0 0 16,1 0-16,-1 0 0,0 0 15,0 0-15,0 0 0,1 25 0,-1-25 16,0 0-16,0 0 0,0 0 16,-24 0-16,24 0 0,-25 0 15,26 0-15,-51 0 16,26 0-16,24 0 0,0 0 0,-25 0 15,26 0-15,-1 0 0,0 0 0,0 0 16,0 0-16,1 0 0,-1 0 0,0 0 16,0 0-16,-24 0 0,24 0 0,-25 0 15,25 0-15,-24 0 0,24 0 16,-25 25-16,25-25 0,-49 0 16,49 0-16,-49 0 15,49 0-15,0 0 16,0 0-16,1 0 0,-1 0 0,0 0 15,0 0-15,0 0 0,1 0 0,-1 0 16,0 0-16,0 0 0,-24 0 0,-1 0 16,25 0-16,-24 0 0,-1 0 15,25 0-15,0 0 0,1 0 16,-1 0-16,0 0 0,0 0 16,-25 0-16,26 0 0,-1 0 15,-25 0-15,25 0 0,25 25 16,-24-25-16,-26 0 0,25 0 0,-24 0 15,24 0-15,0 0 16,0 0-16,0 0 0,25 24 16,-24-24-16,-1 0 0,0 0 0,0 0 15,0 0-15,1 0 0,-1 0 16,0 0-16,0 0 0,0 0 16,1 0-16,-1 25 0,0-25 15,0 0-15,0 0 0,1 0 16,-1 0-16,0 0 0,-25 0 0,26 0 15,-1 0-15,0 0 16,0 0-16,0 0 0,1 0 0,-1 0 16,0 0-16,0 0 15,-25 0-15,26 0 0,-26 0 16,25 0-16,0 0 0,1 0 0,-26 0 16,0 0-16,26 0 0,-26 25 15,0-25-15,26 0 0,-26 0 16,25 0-16,0 0 0,1 0 0,-1 0 15,0 0-15,0 0 0,0 0 16,1 0-16,-1 0 0,0 0 16,0 0-16,25-25 0,-25 25 0,1 0 15,-1 0-15,0 0 16,0-25 46,25 1-46,0-1 0,0 0-16,0 0 15,0 0 1,0 1 15,0-1-15,0 0-1,0 0 1,25 25-16,-25-25 16,0 1-16,25 24 15,-25-25-15,0 0 16,25 25-16,-25-25 0,24 25 16,-24-25-16,25 25 15,-25-24-15,25 24 16,-25-25-1,25 25 1,-25-25-16,25 25 16,-25-25-1,24 25-15,-24-25 0,25 25 16,0-24-16,0 24 16,-25-25-16,25 25 0,-1 0 15,1 0 1,-25-25-16,25 25 15,-25-25-15,25 25 0,0 0 16,-25-25-16,24 25 16,1 0-16,-25-24 15,25 24-15,0 0 16,-25-25-16,25 25 16,-25-25-1,24 25 1,1 0-16,0 0 15,0 0 1,-25-25 15,25 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6-27T20:33:21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13345 11460 0,'25'0'94,"0"0"-79,0 0 1,-1 0-16,1 0 16,25 0-16,-25 0 15,0 0-15,-1 0 0,26 0 16,-25 0-16,24 0 0,-24 0 16,25 0-16,-1 0 0,-24 0 15,25 0-15,-25 25 0,-1-25 0,1 0 0,0 0 16,0 0-16,0 0 0,24 0 0,-24 0 0,0 24 0,0-24 0,24 0 0,1 0 15,-1 25-15,-24-25 0,50 0 16,-51 0-16,26 0 0,0 0 0,-25 0 0,24 0 0,-24 25 16,0-25-16,24 0 0,-24 0 0,25 0 0,-1 0 15,-24 0-15,25 0 0,-1 0 0,1 25 16,0-25-16,-1 0 0,-24 0 0,0 0 0,49 25 16,-49-25-16,0 0 0,49 0 0,-49 0 0,0 0 0,74 24 15,-74-24-15,24 0 0,-24 0 0,0 0 0,25 0 16,-1 0-16,26 0 0,-50 25 0,24-25 15,-24 0-15,25 0 0,-26 0 0,26 0 16,-25 0-16,24 25 0,-24-25 0,25 0 16,-50 25-16,25-25 0,-1 0 15,1 0 1,0 0 0,0 0 234,0 0-235,-1 0-15,1 0 16,0 0-16,0-25 0,24 25 15,75-25-15,-74 25 16,99-25-16,-124 25 16,24 0-16,-24 0 0,0-24 15,25 24-15,24 0 0,-24 0 0,-1 0 0,1 0 16,-25 0-16,24 0 0,-24 0 0,25 0 16,-1 0-16,-24 0 0,25 0 0,-26 0 15,26 0-15,-25 0 0,0 0 16,24 0-16,-24 0 0,0 0 15,0 0-15,0 0 0,-1 0 16,1 0-16,0 0 0,0 0 16,0 0-16,-25-25 15,24 25 1,1 0 0,0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6-27T20:33:51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6698 5407 0,'24'0'47,"1"0"-47,0 0 15,0 0-15,0 0 0,-1 0 16,1 0-16,0 0 0,25 0 15,-26 0-15,1 0 0,0 0 16,0 0-16,0 0 0,-1 0 16,1 0-16,0 0 0,0 0 15,0 0-15,0 0 0,-1 0 16,1 0-16,0 0 0,0 0 0,0 0 16,-1 0-16,1 0 15,0 0-15,0 0 0,0 0 16,-1 0-16,1 0 15,0 0 1,0 0-16,0 0 16,-1 0-16,1 0 15,0 0-15,0 0 16,0 0 0,-1 25-16,1-25 0,0 0 15,0 0 1,0 0-16,-1 0 15,1 0 1,0 0 0,0 0-1,0 0 17,-1 0 452,1 0-422,0 0-30</inkml:trace>
  <inkml:trace contextRef="#ctx0" brushRef="#br0" timeOffset="1250.5416">11832 5259 0,'25'0'31,"0"0"-15,0 0-16,24 0 15,-24 0-15,25 0 0,-26 0 16,26 0-16,-25 0 0,0 0 16,-1 0-16,1 0 0,0 0 0,0 24 0,0-24 0,24 0 15,-24 25-15,0-25 0,24 0 0,-24 0 16,75 0-16,-76 0 0,51 0 0,-50 0 0,-1 0 15,26-25-15,-25 25 0,0 0 0,24 0 0,-24 0 16,25 0-16,-1 0 0,-24 0 16,25 0-16,-26 0 0,1 0 0,25 0 0,-1 0 15,-24 0-15,0 0 0,49 0 16,-49 0-16,0 0 0,25 0 0,-26 0 16,1 0-16,0 0 0,25 0 0,-25 0 15,-1 0-15,26 0 0,-25 0 0,0 0 16,24 0-16,1 0 0,-25 0 15,-1 0-15,26 0 0,-25 0 16,0 0 0,24 0-1,-24 0-15,0 0 16,0 0-16,-1 0 0,1 0 0,0 0 16,0 0-16,0 0 15,-1 0-15,1 0 16,0 0-1,0 0-15,0 0 0,-1 0 16,1 0 0,0 0-16,0 0 15,0 0 1,-1 0 0,-24-24-16</inkml:trace>
  <inkml:trace contextRef="#ctx0" brushRef="#br0" timeOffset="3429.1013">15156 5358 0,'0'-25'78,"0"0"-78,0 0 0,0 1 16,-25 24-16,25-25 0,0 0 0,0 0 15,0 0-15,0 1 0,-25-51 16,25 50-16,0 1 0,-24-26 15,24 25-15,0 0 0,-25 25 16,25-49-16,0 24 0,0 0 16,-25 25-16,25-25 0,0 0 15,0 1-15,0-1 0,0 0 16,0 0-16,0 0 0,0 1 16,0-1-16,0 0 0,0 0 15,0 0-15,0 1 16,0-1-16,0 0 0,0 0 15,0 0 1,0 1 0,0-1-1,0 0 1,0 0-16,0 0 16,0 1 77,25 24-93,0 0 0,99-25 16,-100 25-16,76-25 0,-76 25 16,1 0-16,0 0 0,0 0 0,0 0 0,-1 0 0,1 0 15,0 0-15,0-25 0,0 25 0,-1 0 16,1 0-16,0 0 0,0 0 15,49 0 1,-49 0-16,0 0 16,0 0-1,-25 25 173,0 0-188,0 0 0,0-1 15,0 1-15,0 25 16,0-25-16,0-1 0,0 1 16,0 0-16,0 0 0,0 0 15,0-1-15,0 1 0,-25 0 16,25 0-16,0 0 0,0-1 16,0 1-16,0 0 0,0 0 15,0 0-15,0-1 0,0 1 16,0 0-16,0 0 15,0 0-15,0 0 16,0-1-16,0 1 16,0 0-1,0 0-15,0 0 16,0-1-16,0 1 0,0 0 16,0 0-1,0 0-15,0-1 0,0 1 16,0 0-16,0 0 15,0 0 1,0-1-16,0 1 16,0 0-1,0 0 1,0 0 125,-25-25-141,0 0 15,1 0-15,-1 0 0,0 0 16,0 0-16,-25 0 15,26 0-15,-1 0 0,-25 0 0,25 0 16,-24 0-16,24 0 0,-25 0 0,26-25 16,-26 25-16,25 0 0,0 0 15,1 0-15,-1 0 0,0 0 16,0 0-16,0 0 0,1 0 16</inkml:trace>
  <inkml:trace contextRef="#ctx0" brushRef="#br0" timeOffset="7605.2341">9054 7293 0,'25'0'0,"-25"24"16,25-24-16,-1 0 16,1 0-16,0 0 0,0 0 15,0 0-15,-1 0 0,1 0 16,0 0-16,0 0 0,0 25 16,0-25-16,-1 0 0,1 0 15,0 0-15,0 0 0,0 0 16,-1 0-16,1 0 15,0 0-15,0 0 16,-25-25-16,25 25 16,-1 0-1,-24-24-15,25 24 16,0 0-16,-25-25 0,0 0 16,25 25-16,-25-25 15,0 0 1,25 25-16,-25-24 15,0-1-15,0 0 16,0 0 0,0 0-16,0 1 0,0-1 15,0 0-15,0 0 16,0 0 0,-25 25-16,25-24 15,-25 24-15,25-25 16,-25 25-16,0 0 0,25-25 31,0 0-31,-24 25 0,-1-25 16,25 0-16,-25 25 0,0 0 15,0 0 1,25-24 0,-24 24-16,-1 0 15,0 0-15,25-25 0,-25 25 16,0 0 15,1 0-31,24-25 0,-25 25 16,0 0-16,0 0 15,0 0-15,0 0 16,1 0-16,24-25 0,-25 25 16,0 0-16,0 0 15,0 0 1,1 0-16,-1 0 15,0 0-15,0 0 0,0 0 16,1 0-16,-1 0 31,0 0-15,0 0 78,25 25-16,0 0-63,0 0 1,0-1 15,-25-24-31,25 25 16,0 0 0,0 0-1,0 0 1,0 0 15,0-1-15,0 1-1,0 0-15,0 0 16,0 0 0,0-1-16,0 1 15,0 0 1,0 0-1,0 0 1,0-1 15,25-24-31,-25 25 32,25-25-32,0 0 0,-25 25 31,25-25-31</inkml:trace>
  <inkml:trace contextRef="#ctx0" brushRef="#br0" timeOffset="8709.522">8062 6697 0,'0'-25'16,"-25"25"0,0 0-1,0 0-15,1 0 0,-1 0 16,0 0-16,0 0 0,0 0 0,-24 0 15,-1 0-15,25 0 0,-24 0 0,-1 0 16,-24-24-16,49 24 0,-74 0 0,49 0 0,-49-25 0,74 25 0,0 0 16,-124 0-16,100 0 0,-26 0 15,-24-25-15,0 25 0,49 0 0,26 0 0,-150-25 16,149 25-16,-49 0 0,-25 0 0,-25-49 16,74 49-16,-25 0 0,51 0 0,-1 0 0,-74 0 0,49-25 15,25 25-15,-49 0 0,49 0 0,0-25 0,-74 25 16,74 0-16,-24 0 0,24 0 0,0 0 0,0 0 15,-24 0-15,24 0 0,-50 0 0,51-25 16,-1 25-16,0 0 0,0 0 0,0 0 0,1 0 16,-1 0-16,0 0 0,-25 0 15,26 0-15,-1 0 0,-25 0 16,25 0-16,0 0 0,1 0 16,-1 0-16,0 0 0,0 0 15,-24 0-15,24 0 0,0 0 16,-25 0-16,26 0 0,-1 0 15,0 0-15,0 0 0,-24 0 0,-1 0 16,25 0-16,-24 0 0,24 0 16,0 0-16,-25 0 0,26 0 15,-1 0-15,0 0 0,0 0 16,0 0-16,1 0 0,-1 0 31,-25 0-31,25 0 0,1 0 16,-1 0-16,0 0 31,25 25-15,-25-25-1,0 0 1</inkml:trace>
  <inkml:trace contextRef="#ctx0" brushRef="#br0" timeOffset="9783.2219">4044 8954 0,'24'0'16,"1"0"-16,0 0 15,-25 25-15,25-25 0,24 0 0,1 0 0,-25 0 16,0 0-16,24 0 0,-24 0 0,0 0 0,49 25 16,-49-25-16,49 0 0,-24 0 0,24 0 15,26 0-15,-76 0 0,1 0 0,50 0 0,-51 0 16,1 0-16,99 0 0,-99 0 0,50 0 0,-51 0 16,1 0-16,25 0 0,-1 0 0,-24 0 0,0 0 0,49 0 15,-24 0-15,-25 0 16,24 0-16,-24 0 0,25 0 0,-1 0 0,-24 0 0,0 0 0,25 0 0,-26 0 0,1 0 15,50 0-15,-26 25 0,-24-25 16,25 0-16,-26 0 0,26 0 16,-25 0-16,0 0 0,0 0 0,-25 25 15,24-25-15,1 0 0,0 0 0,0 0 16,0 0-16,-1 0 0,1 0 16,0 0-1,0 0 1</inkml:trace>
  <inkml:trace contextRef="#ctx0" brushRef="#br0" timeOffset="12420.7648">6946 9773 0,'0'25'31,"0"0"0,0-1-15,0 1 0,0 0-1,0 0 16,0 0-15,0-1 0,0 1-16,0 0 15,0 0 17,24-25-1,1 0 0,0 0-15,0 0-1,0 0 1,-1 0-16,-24 25 0,25-25 16,0 0-16,0 0 0,25 0 0,-26 0 15,26 0-15,-25 25 0,0-25 16,-1 0-16,1 0 0,0 0 0,0 0 0,0 0 15,-1 0-15,1 0 0,0 0 0,25 0 16,-26 0-16,1 0 0,25 0 16,-1 0-16,-24 0 0,0 0 0,0 24 15,0-24-15,-1 0 0,1 0 16,0 0-16,0 0 16,0 0-1,-1 0 16,1 0-15,0 0 0,0 0-1,0 0 17,-1 0-17,1 0-15,0 0 16,0 0-1,0 0 1,0 0 0,-1 0-16,1 0 15,0 0 1,0 0 15,0 0-15,-1 0-1,1 0 17,0 0-17,0 0 1,0 0-16,-1 0 16,1 0-1,0 0 1,0 0 31,0 0-16,-1 0 0,1 0-31,0 0 16,-25-24-1,25 24 1,0 0-16,-1 0 31,1 0-31,0 0 32,0 0-1,-25-25-16,25 25 1,-25-25 0,24 25-1,-24-25 32,25 25-31,-25-25 15,25 25-31,-25-25 31,25 25-31,-25-24 16,25 24 0,-25-25 30,0 0-14,0 0 15,0 0-32</inkml:trace>
  <inkml:trace contextRef="#ctx0" brushRef="#br0" timeOffset="14115.86">10790 9798 0,'25'0'78,"-25"25"-78,0-1 16,25 1-1,-25 0-15,0 0 0,25-25 0,0 0 16,-25 25-16,24-25 0,-24 24 16,0 1-16,25-25 15,-25 25-15,25-25 32,0 0-17,0 0 48,-1 0-48,1 0 1,0 25-16,0-25 0,0 0 16,-1 0-16,1 0 15,0 0-15,0 0 16,0 0-1,-1 0-15,1 0 0,0 0 32,0 0-32,0 0 0,0 0 0,-1 0 0,-24-25 15,25 25-15,0 0 0,0 0 0,0 0 16,-1 0-16,-24-25 31,25 25-31,-25-25 219,0 1-203,-25 24 15,25-25-31,0 0 0,0 0 15,0 0 1,0 1-16,0-1 16,0 0-16,0 0 15</inkml:trace>
  <inkml:trace contextRef="#ctx0" brushRef="#br0" timeOffset="31894.9342">16495 11435 0,'25'0'15,"0"0"1,0 0-16,0 0 0,-1 0 15,1 0-15,0 0 0,0 0 16,0 0-16,0 0 0,-1 0 0,26 0 16,-25 0-16,24-25 0,-24 25 0,50 0 15,-51 0-15,26 0 0,-25 0 0,49 0 16,-24 0-16,-1 0 0,1 0 0,24 0 16,-49 0-16,50 0 0,-51 0 0,26 0 15,0 0-15,-26 0 0,26 0 0,-25 0 0,0 0 0,49 0 16,-24 0-16,-25 0 0,-1 0 15,26 0-15,0 0 0,-26 0 16,1 0-16,0 0 0,0 0 0,0 0 16,24 25-16,-24-25 0,0 0 0,0 0 15,-1 0-15,26 0 0,-25 0 0,0 0 16,-1 0-16,1 0 0,25-25 0,-1 25 0,1 0 16,-25 0-16,24 0 0,-24 0 15,25 0-15,-1 0 0,1 0 0,-25 0 16,25 0-16,-1 0 0,-24 0 0,0 0 0,0 0 15,-1 0-15,1 0 0,0 0 0,25 0 0,-26 0 16,1-25-16,0 25 16</inkml:trace>
  <inkml:trace contextRef="#ctx0" brushRef="#br0" timeOffset="32991.9926">16421 11584 0,'0'25'0,"25"-25"16,0 0-1,-1 0-15,1 24 0,0-24 16,0 0-16,0 0 0,-1 0 0,1 0 0,50 0 16,-26 0-16,-24 0 0,0 25 15,25-25-15,-26 0 0,26 0 0,0 0 0,-26 25 0,51-25 16,-26 0-16,26 0 0,-50 0 0,99 25 15,-100-25-15,1 0 0,50 0 0,-1 0 16,25 0-16,-74 0 0,50 0 0,-26 0 16,26 0-16,-51 0 0,1 0 0,25 0 0,-25 0 15,-1 0-15,76 0 0,-76 0 0,1 0 0,25 0 0,24 0 16,-24 0-16,24 0 0,-49 0 16,49 0-16,-49 0 0,25 0 0,-25 0 15,24 0-15,-49-25 0,50 25 0,-25 0 0,-25-25 16,74 25-16,-24 0 0,-25 0 15,24 0-15,-24 0 0,25-25 0,-26 25 16,1 0-16,25 0 0,-25 0 0,-1 0 0,1 0 16,25 0-16,-25 0 0,-1 0 0,1 0 15,50 0-15,-51 0 0,26 0 0,-25 0 16,0 0-16,-1 0 0,26 0 16,-25 0-16,0 0 0,-1 0 0,1 0 15,0 0-15,0 0 0,0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21C8-BE25-5C41-8AFC-5FB0231A4D01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92C4-9417-5A4E-BD68-791E3564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56892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601768" cy="49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6/27/2018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cience.columbia.edu/vladimir-vapni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082941"/>
          </a:xfrm>
        </p:spPr>
        <p:txBody>
          <a:bodyPr/>
          <a:lstStyle/>
          <a:p>
            <a:r>
              <a:rPr lang="en-US" dirty="0" smtClean="0"/>
              <a:t>margin width is x+ - x-, normalized by unit vector of 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positive support vector has width 1-b, negative support vector has width 1+b</a:t>
            </a:r>
          </a:p>
          <a:p>
            <a:r>
              <a:rPr lang="en-US" dirty="0" smtClean="0"/>
              <a:t>subtracting these gives 2</a:t>
            </a:r>
          </a:p>
          <a:p>
            <a:r>
              <a:rPr lang="en-US" dirty="0" smtClean="0"/>
              <a:t>quantity to optimize: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53" y="1528221"/>
            <a:ext cx="1797815" cy="1029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50" y="4475466"/>
            <a:ext cx="4699000" cy="92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6703" y="4629794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step is for</a:t>
            </a:r>
          </a:p>
          <a:p>
            <a:r>
              <a:rPr lang="en-US" dirty="0" smtClean="0"/>
              <a:t>mathematical</a:t>
            </a:r>
          </a:p>
          <a:p>
            <a:r>
              <a:rPr lang="en-US" dirty="0" smtClean="0"/>
              <a:t>convenience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support vectors are constraints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Lagrangian</a:t>
            </a:r>
            <a:r>
              <a:rPr lang="en-US" dirty="0" smtClean="0"/>
              <a:t> multipliers (alphas) allow us to put together the optimization expression with the constraints: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53497"/>
            <a:ext cx="1981200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73" y="4061688"/>
            <a:ext cx="4038600" cy="901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563360" y="4545360"/>
              <a:ext cx="2054160" cy="1080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000" y="4536000"/>
                <a:ext cx="2072880" cy="10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take the partial derivative </a:t>
            </a:r>
            <a:r>
              <a:rPr lang="en-US" dirty="0" err="1" smtClean="0"/>
              <a:t>wrt</a:t>
            </a:r>
            <a:r>
              <a:rPr lang="en-US" dirty="0" smtClean="0"/>
              <a:t> 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see that w is a linear sum of the samples</a:t>
            </a:r>
          </a:p>
          <a:p>
            <a:r>
              <a:rPr lang="en-US" dirty="0" smtClean="0"/>
              <a:t>alpha=0 for most samples</a:t>
            </a:r>
          </a:p>
          <a:p>
            <a:r>
              <a:rPr lang="en-US" dirty="0" smtClean="0"/>
              <a:t>alpha!=0 for support 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79" y="1341898"/>
            <a:ext cx="5765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optimization depends on dot products of pairs of samples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quadratic optimization problem is solved by standard 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36" y="1622994"/>
            <a:ext cx="3670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319873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loosen up the algorithm so that we allow a few observations to fall on the wrong side of the margin?</a:t>
            </a:r>
          </a:p>
          <a:p>
            <a:r>
              <a:rPr lang="en-US" dirty="0" smtClean="0"/>
              <a:t>these are called slack variables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hyperparameter</a:t>
            </a:r>
            <a:r>
              <a:rPr lang="en-US" dirty="0" smtClean="0"/>
              <a:t> C controls how much impact slack variables are allowed to have on the optimization</a:t>
            </a:r>
          </a:p>
          <a:p>
            <a:r>
              <a:rPr lang="en-US" dirty="0" smtClean="0"/>
              <a:t>smaller C: lower bias, higher variance</a:t>
            </a:r>
          </a:p>
          <a:p>
            <a:r>
              <a:rPr lang="en-US" dirty="0" smtClean="0"/>
              <a:t>larger C: higher bias, lower variance</a:t>
            </a:r>
          </a:p>
          <a:p>
            <a:r>
              <a:rPr lang="en-US" dirty="0" smtClean="0"/>
              <a:t>larger C: larger margins and more support 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9" y="5276538"/>
            <a:ext cx="1790700" cy="825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491480" y="1866240"/>
              <a:ext cx="7590600" cy="3518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2120" y="1856880"/>
                <a:ext cx="7609320" cy="35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7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parameters of a model are internal to the model and can be estimated from data</a:t>
            </a:r>
          </a:p>
          <a:p>
            <a:r>
              <a:rPr lang="en-US" dirty="0" err="1" smtClean="0"/>
              <a:t>hyperparameters</a:t>
            </a:r>
            <a:r>
              <a:rPr lang="en-US" dirty="0" smtClean="0"/>
              <a:t> are external to the model and are usually found experimentally</a:t>
            </a:r>
          </a:p>
          <a:p>
            <a:r>
              <a:rPr lang="en-US" dirty="0" smtClean="0"/>
              <a:t>think of </a:t>
            </a:r>
            <a:r>
              <a:rPr lang="en-US" dirty="0" err="1" smtClean="0"/>
              <a:t>hyperparameters</a:t>
            </a:r>
            <a:r>
              <a:rPr lang="en-US" dirty="0" smtClean="0"/>
              <a:t> as tuning knobs on an old-fashioned 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train/test/validation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need to reserve some training data for tuning </a:t>
            </a:r>
            <a:r>
              <a:rPr lang="en-US" dirty="0" err="1" smtClean="0"/>
              <a:t>hyperparameter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273300"/>
            <a:ext cx="79502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25424" b="-254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16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with 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26300" b="-263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11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not all data is linearly separable</a:t>
            </a:r>
          </a:p>
          <a:p>
            <a:r>
              <a:rPr lang="en-US" dirty="0" smtClean="0"/>
              <a:t>map it through a kernel function (polynomial)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019300"/>
            <a:ext cx="6032500" cy="2819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616480" y="3562920"/>
              <a:ext cx="3384720" cy="366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7120" y="3553560"/>
                <a:ext cx="340344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4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Vladimir </a:t>
            </a:r>
            <a:r>
              <a:rPr lang="en-US" sz="2400" dirty="0" err="1" smtClean="0"/>
              <a:t>Vapnik</a:t>
            </a:r>
            <a:r>
              <a:rPr lang="en-US" sz="2400" dirty="0" smtClean="0"/>
              <a:t> developed ideas 1960s in Russia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Emigrated to US to work for Bell Labs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Papers on </a:t>
            </a:r>
            <a:r>
              <a:rPr lang="en-US" sz="2400" dirty="0" err="1" smtClean="0"/>
              <a:t>svm</a:t>
            </a:r>
            <a:r>
              <a:rPr lang="en-US" sz="2400" dirty="0" smtClean="0"/>
              <a:t> rejected by top ML conferences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180K Google scholar citations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2017 IEEE von Neumann Medal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hlinkClick r:id="rId2"/>
              </a:rPr>
              <a:t>http://datascience.columbia.edu/vladimir-</a:t>
            </a:r>
            <a:r>
              <a:rPr lang="en-US" sz="2400" dirty="0" smtClean="0">
                <a:hlinkClick r:id="rId2"/>
              </a:rPr>
              <a:t>vapnik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kernel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656" b="656"/>
          <a:stretch>
            <a:fillRect/>
          </a:stretch>
        </p:blipFill>
        <p:spPr/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04200" y="4125600"/>
              <a:ext cx="1661400" cy="89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4840" y="4116240"/>
                <a:ext cx="168012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5191783"/>
          </a:xfrm>
        </p:spPr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svm</a:t>
            </a:r>
            <a:r>
              <a:rPr lang="en-US" dirty="0" smtClean="0"/>
              <a:t> relied on the inner product of observations</a:t>
            </a:r>
          </a:p>
          <a:p>
            <a:r>
              <a:rPr lang="en-US" dirty="0" smtClean="0"/>
              <a:t>we can apply a kernel function </a:t>
            </a:r>
          </a:p>
          <a:p>
            <a:r>
              <a:rPr lang="en-US" dirty="0" smtClean="0"/>
              <a:t>polynomial:</a:t>
            </a:r>
          </a:p>
          <a:p>
            <a:endParaRPr lang="en-US" dirty="0"/>
          </a:p>
          <a:p>
            <a:r>
              <a:rPr lang="en-US" dirty="0" smtClean="0"/>
              <a:t>radial:</a:t>
            </a:r>
          </a:p>
          <a:p>
            <a:endParaRPr lang="en-US" dirty="0"/>
          </a:p>
          <a:p>
            <a:r>
              <a:rPr lang="en-US" dirty="0" smtClean="0"/>
              <a:t>radial has an extra </a:t>
            </a:r>
            <a:r>
              <a:rPr lang="en-US" dirty="0" err="1" smtClean="0"/>
              <a:t>hyperparameter</a:t>
            </a:r>
            <a:r>
              <a:rPr lang="en-US" dirty="0" smtClean="0"/>
              <a:t> gamma</a:t>
            </a:r>
          </a:p>
          <a:p>
            <a:r>
              <a:rPr lang="en-US" dirty="0" smtClean="0"/>
              <a:t>larger gamma can </a:t>
            </a:r>
            <a:r>
              <a:rPr lang="en-US" dirty="0" err="1" smtClean="0"/>
              <a:t>overfit</a:t>
            </a:r>
            <a:r>
              <a:rPr lang="en-US" dirty="0" smtClean="0"/>
              <a:t>, low bias high variance</a:t>
            </a:r>
          </a:p>
          <a:p>
            <a:r>
              <a:rPr lang="en-US" dirty="0" smtClean="0"/>
              <a:t>smaller gamma could have higher bias, lower variance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62" y="1125256"/>
            <a:ext cx="5334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56" y="1576944"/>
            <a:ext cx="8636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900" y="2436154"/>
            <a:ext cx="7239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750" y="3251200"/>
            <a:ext cx="1562100" cy="34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1419840" y="1500120"/>
              <a:ext cx="5697720" cy="27151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0480" y="1490760"/>
                <a:ext cx="5716440" cy="27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9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31303" b="-31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53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4475"/>
            <a:ext cx="8293100" cy="151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40" y="1846062"/>
            <a:ext cx="4805497" cy="5011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5836" y="3539907"/>
            <a:ext cx="2675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best model with</a:t>
            </a:r>
          </a:p>
          <a:p>
            <a:r>
              <a:rPr lang="en-US" dirty="0" smtClean="0"/>
              <a:t>tune_svm1$best.model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139804"/>
          </a:xfrm>
        </p:spPr>
        <p:txBody>
          <a:bodyPr/>
          <a:lstStyle/>
          <a:p>
            <a:r>
              <a:rPr lang="en-US" dirty="0" smtClean="0"/>
              <a:t>only a few observations determine the margins</a:t>
            </a:r>
          </a:p>
          <a:p>
            <a:r>
              <a:rPr lang="en-US" dirty="0" smtClean="0"/>
              <a:t>therefore </a:t>
            </a:r>
            <a:r>
              <a:rPr lang="en-US" dirty="0" err="1" smtClean="0"/>
              <a:t>svm</a:t>
            </a:r>
            <a:r>
              <a:rPr lang="en-US" dirty="0" smtClean="0"/>
              <a:t> is robust to observations far from the </a:t>
            </a:r>
            <a:r>
              <a:rPr lang="en-US" dirty="0" err="1" smtClean="0"/>
              <a:t>hyperplane</a:t>
            </a:r>
            <a:r>
              <a:rPr lang="en-US" dirty="0" smtClean="0"/>
              <a:t> (as is logistic regression)</a:t>
            </a:r>
          </a:p>
          <a:p>
            <a:r>
              <a:rPr lang="en-US" dirty="0" err="1" smtClean="0"/>
              <a:t>svm</a:t>
            </a:r>
            <a:r>
              <a:rPr lang="en-US" dirty="0" smtClean="0"/>
              <a:t> can be used for:</a:t>
            </a:r>
          </a:p>
          <a:p>
            <a:pPr lvl="1"/>
            <a:r>
              <a:rPr lang="en-US" dirty="0" smtClean="0"/>
              <a:t>binary classification</a:t>
            </a:r>
          </a:p>
          <a:p>
            <a:pPr lvl="1"/>
            <a:r>
              <a:rPr lang="en-US" dirty="0" smtClean="0"/>
              <a:t>multiclass classification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/>
              <a:t>linear, polynomial, and radial kernels make </a:t>
            </a:r>
            <a:r>
              <a:rPr lang="en-US" dirty="0" err="1" smtClean="0"/>
              <a:t>svm</a:t>
            </a:r>
            <a:r>
              <a:rPr lang="en-US" dirty="0" smtClean="0"/>
              <a:t> highly versatile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classification or regression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multiclass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10157" r="10157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5258124"/>
          </a:xfrm>
        </p:spPr>
        <p:txBody>
          <a:bodyPr/>
          <a:lstStyle/>
          <a:p>
            <a:r>
              <a:rPr lang="en-US" dirty="0" smtClean="0"/>
              <a:t>orange line </a:t>
            </a:r>
            <a:r>
              <a:rPr lang="mr-IN" dirty="0" smtClean="0"/>
              <a:t>–</a:t>
            </a:r>
            <a:r>
              <a:rPr lang="en-US" dirty="0" smtClean="0"/>
              <a:t> separating </a:t>
            </a:r>
            <a:r>
              <a:rPr lang="en-US" dirty="0" err="1" smtClean="0"/>
              <a:t>hyperplane</a:t>
            </a:r>
            <a:endParaRPr lang="en-US" dirty="0" smtClean="0"/>
          </a:p>
          <a:p>
            <a:r>
              <a:rPr lang="en-US" dirty="0" smtClean="0"/>
              <a:t>green dashed lines </a:t>
            </a:r>
            <a:r>
              <a:rPr lang="mr-IN" dirty="0" smtClean="0"/>
              <a:t>–</a:t>
            </a:r>
            <a:r>
              <a:rPr lang="en-US" dirty="0" smtClean="0"/>
              <a:t> margins</a:t>
            </a:r>
          </a:p>
          <a:p>
            <a:r>
              <a:rPr lang="en-US" dirty="0" smtClean="0"/>
              <a:t>observations on the margins </a:t>
            </a:r>
            <a:r>
              <a:rPr lang="mr-IN" dirty="0" smtClean="0"/>
              <a:t>–</a:t>
            </a:r>
            <a:r>
              <a:rPr lang="en-US" dirty="0" smtClean="0"/>
              <a:t> support vectors</a:t>
            </a:r>
          </a:p>
          <a:p>
            <a:r>
              <a:rPr lang="en-US" dirty="0" smtClean="0"/>
              <a:t>classification is determining which side an observation falls on: +1 or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62386" b="-62386"/>
          <a:stretch>
            <a:fillRect/>
          </a:stretch>
        </p:blipFill>
        <p:spPr>
          <a:xfrm>
            <a:off x="424131" y="82799"/>
            <a:ext cx="8314680" cy="4513683"/>
          </a:xfrm>
        </p:spPr>
      </p:pic>
      <p:sp>
        <p:nvSpPr>
          <p:cNvPr id="5" name="TextBox 4"/>
          <p:cNvSpPr txBox="1"/>
          <p:nvPr/>
        </p:nvSpPr>
        <p:spPr>
          <a:xfrm>
            <a:off x="1023635" y="5070347"/>
            <a:ext cx="3347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data is available in R</a:t>
            </a:r>
          </a:p>
          <a:p>
            <a:r>
              <a:rPr lang="en-US" dirty="0" smtClean="0"/>
              <a:t>Species is our target: 3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4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r>
              <a:rPr lang="en-US" dirty="0" smtClean="0"/>
              <a:t> in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8708" r="-18708"/>
          <a:stretch>
            <a:fillRect/>
          </a:stretch>
        </p:blipFill>
        <p:spPr>
          <a:xfrm>
            <a:off x="-169447" y="731519"/>
            <a:ext cx="8642871" cy="4691844"/>
          </a:xfrm>
        </p:spPr>
      </p:pic>
    </p:spTree>
    <p:extLst>
      <p:ext uri="{BB962C8B-B14F-4D97-AF65-F5344CB8AC3E}">
        <p14:creationId xmlns:p14="http://schemas.microsoft.com/office/powerpoint/2010/main" val="51864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l="-5335" r="-5335"/>
          <a:stretch>
            <a:fillRect/>
          </a:stretch>
        </p:blipFill>
        <p:spPr>
          <a:xfrm>
            <a:off x="132693" y="844099"/>
            <a:ext cx="8607425" cy="4672013"/>
          </a:xfrm>
        </p:spPr>
      </p:pic>
    </p:spTree>
    <p:extLst>
      <p:ext uri="{BB962C8B-B14F-4D97-AF65-F5344CB8AC3E}">
        <p14:creationId xmlns:p14="http://schemas.microsoft.com/office/powerpoint/2010/main" val="153771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2999" y="731520"/>
            <a:ext cx="7785373" cy="3474720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svm</a:t>
            </a:r>
            <a:r>
              <a:rPr lang="en-US" dirty="0" smtClean="0"/>
              <a:t> decision boundary: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 is an orthogonal vector pointing to the + class</a:t>
            </a:r>
          </a:p>
          <a:p>
            <a:r>
              <a:rPr lang="en-US" dirty="0" smtClean="0"/>
              <a:t>new observations classified as +1 or -1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28" y="1380762"/>
            <a:ext cx="1625248" cy="609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63" y="3440356"/>
            <a:ext cx="3130137" cy="763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39" y="4206240"/>
            <a:ext cx="2832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9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 = 0 for support 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1067820"/>
            <a:ext cx="2972359" cy="7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208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1697</TotalTime>
  <Words>491</Words>
  <Application>Microsoft Office PowerPoint</Application>
  <PresentationFormat>On-screen Show (4:3)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Georgia</vt:lpstr>
      <vt:lpstr>Mangal</vt:lpstr>
      <vt:lpstr>Trebuchet MS</vt:lpstr>
      <vt:lpstr>Wingdings</vt:lpstr>
      <vt:lpstr>Slipstream</vt:lpstr>
      <vt:lpstr>6. Support Vector Machines</vt:lpstr>
      <vt:lpstr>history</vt:lpstr>
      <vt:lpstr>svm</vt:lpstr>
      <vt:lpstr>svm</vt:lpstr>
      <vt:lpstr>Iris Data</vt:lpstr>
      <vt:lpstr>svm in R</vt:lpstr>
      <vt:lpstr>PowerPoint Presentation</vt:lpstr>
      <vt:lpstr>decision boundary</vt:lpstr>
      <vt:lpstr>classification rule</vt:lpstr>
      <vt:lpstr>margin width</vt:lpstr>
      <vt:lpstr>constraint</vt:lpstr>
      <vt:lpstr>find w</vt:lpstr>
      <vt:lpstr>optimization</vt:lpstr>
      <vt:lpstr>slack variables</vt:lpstr>
      <vt:lpstr>hyperparameter</vt:lpstr>
      <vt:lpstr>train/test/validation</vt:lpstr>
      <vt:lpstr>Try this</vt:lpstr>
      <vt:lpstr>Experiment with C</vt:lpstr>
      <vt:lpstr>kernel methods</vt:lpstr>
      <vt:lpstr>radial kernel</vt:lpstr>
      <vt:lpstr>kernel methods</vt:lpstr>
      <vt:lpstr>SVM regression</vt:lpstr>
      <vt:lpstr>PowerPoint Presentation</vt:lpstr>
      <vt:lpstr>svm summary</vt:lpstr>
    </vt:vector>
  </TitlesOfParts>
  <Company>UNT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Karen Mazidi</dc:creator>
  <cp:lastModifiedBy>alex lundin</cp:lastModifiedBy>
  <cp:revision>60</cp:revision>
  <dcterms:created xsi:type="dcterms:W3CDTF">2017-04-04T15:04:44Z</dcterms:created>
  <dcterms:modified xsi:type="dcterms:W3CDTF">2018-06-27T20:41:21Z</dcterms:modified>
</cp:coreProperties>
</file>