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6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51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21C8-BE25-5C41-8AFC-5FB0231A4D0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92C4-9417-5A4E-BD68-791E3564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568928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601768" cy="49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7/11/2018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summary: what have we learned?</a:t>
            </a:r>
          </a:p>
        </p:txBody>
      </p:sp>
    </p:spTree>
    <p:extLst>
      <p:ext uri="{BB962C8B-B14F-4D97-AF65-F5344CB8AC3E}">
        <p14:creationId xmlns:p14="http://schemas.microsoft.com/office/powerpoint/2010/main" val="220618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689288"/>
            <a:ext cx="8305800" cy="1143000"/>
          </a:xfrm>
        </p:spPr>
        <p:txBody>
          <a:bodyPr/>
          <a:lstStyle/>
          <a:p>
            <a:r>
              <a:rPr lang="en-US" dirty="0"/>
              <a:t>linear regression (degree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high bias, low variance</a:t>
            </a:r>
          </a:p>
          <a:p>
            <a:r>
              <a:rPr lang="en-US" dirty="0"/>
              <a:t>simple and interpretable</a:t>
            </a:r>
          </a:p>
          <a:p>
            <a:r>
              <a:rPr lang="en-US" dirty="0"/>
              <a:t>when true function is linear it works well</a:t>
            </a:r>
          </a:p>
          <a:p>
            <a:r>
              <a:rPr lang="en-US" dirty="0"/>
              <a:t>is sensitive to outliers</a:t>
            </a:r>
          </a:p>
        </p:txBody>
      </p:sp>
    </p:spTree>
    <p:extLst>
      <p:ext uri="{BB962C8B-B14F-4D97-AF65-F5344CB8AC3E}">
        <p14:creationId xmlns:p14="http://schemas.microsoft.com/office/powerpoint/2010/main" val="40470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somewhat high bias, low variance</a:t>
            </a:r>
          </a:p>
          <a:p>
            <a:r>
              <a:rPr lang="en-US" dirty="0"/>
              <a:t>robust to outliers</a:t>
            </a:r>
          </a:p>
        </p:txBody>
      </p:sp>
    </p:spTree>
    <p:extLst>
      <p:ext uri="{BB962C8B-B14F-4D97-AF65-F5344CB8AC3E}">
        <p14:creationId xmlns:p14="http://schemas.microsoft.com/office/powerpoint/2010/main" val="351558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high bias, low variance</a:t>
            </a:r>
          </a:p>
          <a:p>
            <a:r>
              <a:rPr lang="en-US" dirty="0"/>
              <a:t>due to the simplicity of the model</a:t>
            </a:r>
          </a:p>
          <a:p>
            <a:r>
              <a:rPr lang="en-US" dirty="0"/>
              <a:t>simple and interpretable</a:t>
            </a:r>
          </a:p>
          <a:p>
            <a:r>
              <a:rPr lang="en-US" dirty="0"/>
              <a:t>can work well with small data sets</a:t>
            </a:r>
          </a:p>
          <a:p>
            <a:r>
              <a:rPr lang="en-US" dirty="0"/>
              <a:t>doesn’t model feature interactions</a:t>
            </a:r>
          </a:p>
        </p:txBody>
      </p:sp>
    </p:spTree>
    <p:extLst>
      <p:ext uri="{BB962C8B-B14F-4D97-AF65-F5344CB8AC3E}">
        <p14:creationId xmlns:p14="http://schemas.microsoft.com/office/powerpoint/2010/main" val="260471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bias, high variance</a:t>
            </a:r>
          </a:p>
          <a:p>
            <a:r>
              <a:rPr lang="en-US" dirty="0"/>
              <a:t>increasing parameter C increases bias and lowers variance</a:t>
            </a:r>
          </a:p>
          <a:p>
            <a:r>
              <a:rPr lang="en-US" dirty="0"/>
              <a:t>kernels make it very flexible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bias, high variance</a:t>
            </a:r>
          </a:p>
          <a:p>
            <a:r>
              <a:rPr lang="en-US" dirty="0"/>
              <a:t>increase k for small data sets</a:t>
            </a:r>
          </a:p>
          <a:p>
            <a:r>
              <a:rPr lang="en-US" dirty="0"/>
              <a:t>no model is created</a:t>
            </a:r>
          </a:p>
          <a:p>
            <a:r>
              <a:rPr lang="en-US" dirty="0"/>
              <a:t>instance-based learning</a:t>
            </a:r>
          </a:p>
          <a:p>
            <a:r>
              <a:rPr lang="en-US" dirty="0"/>
              <a:t>can be used for classification or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5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bias, high variance</a:t>
            </a:r>
          </a:p>
          <a:p>
            <a:r>
              <a:rPr lang="en-US" dirty="0"/>
              <a:t>interpretable</a:t>
            </a:r>
          </a:p>
          <a:p>
            <a:r>
              <a:rPr lang="en-US" dirty="0"/>
              <a:t>assumes decision boundaries are rectangular</a:t>
            </a:r>
          </a:p>
          <a:p>
            <a:r>
              <a:rPr lang="en-US" dirty="0"/>
              <a:t>used for regression 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5021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bias decreases, variance increases with number of hidden units</a:t>
            </a:r>
          </a:p>
          <a:p>
            <a:r>
              <a:rPr lang="en-US" dirty="0"/>
              <a:t>can model complex relationships between variables</a:t>
            </a:r>
          </a:p>
          <a:p>
            <a:r>
              <a:rPr lang="en-US" dirty="0"/>
              <a:t>can detect interactions between predictors</a:t>
            </a:r>
          </a:p>
          <a:p>
            <a:r>
              <a:rPr lang="en-US" dirty="0"/>
              <a:t>not sensitive to outliers</a:t>
            </a:r>
          </a:p>
          <a:p>
            <a:r>
              <a:rPr lang="en-US" dirty="0"/>
              <a:t>will learn faster if you scale the data</a:t>
            </a:r>
          </a:p>
          <a:p>
            <a:r>
              <a:rPr lang="en-US" dirty="0"/>
              <a:t>but it’s a black box</a:t>
            </a:r>
          </a:p>
        </p:txBody>
      </p:sp>
    </p:spTree>
    <p:extLst>
      <p:ext uri="{BB962C8B-B14F-4D97-AF65-F5344CB8AC3E}">
        <p14:creationId xmlns:p14="http://schemas.microsoft.com/office/powerpoint/2010/main" val="89094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complex subject with many approaches</a:t>
            </a:r>
          </a:p>
          <a:p>
            <a:r>
              <a:rPr lang="en-US" dirty="0"/>
              <a:t>using a subset of possible predictors</a:t>
            </a:r>
          </a:p>
          <a:p>
            <a:r>
              <a:rPr lang="en-US" dirty="0"/>
              <a:t>remove predictors that are not helpful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let the model tell you what features were useful as it created the model</a:t>
            </a:r>
          </a:p>
        </p:txBody>
      </p:sp>
    </p:spTree>
    <p:extLst>
      <p:ext uri="{BB962C8B-B14F-4D97-AF65-F5344CB8AC3E}">
        <p14:creationId xmlns:p14="http://schemas.microsoft.com/office/powerpoint/2010/main" val="197600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97" y="5689288"/>
            <a:ext cx="7754403" cy="1143000"/>
          </a:xfrm>
        </p:spPr>
        <p:txBody>
          <a:bodyPr/>
          <a:lstStyle/>
          <a:p>
            <a:r>
              <a:rPr lang="en-US" sz="4000" dirty="0"/>
              <a:t>major algorithms we studied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naïve Bayes</a:t>
            </a:r>
          </a:p>
          <a:p>
            <a:r>
              <a:rPr lang="en-US" dirty="0" err="1"/>
              <a:t>svm</a:t>
            </a:r>
            <a:endParaRPr lang="en-US" dirty="0"/>
          </a:p>
          <a:p>
            <a:r>
              <a:rPr lang="en-US" dirty="0"/>
              <a:t>k-means and clustering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5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methods to use before running the model</a:t>
            </a:r>
          </a:p>
          <a:p>
            <a:endParaRPr lang="en-US" dirty="0"/>
          </a:p>
          <a:p>
            <a:r>
              <a:rPr lang="en-US" dirty="0"/>
              <a:t>chi squared test</a:t>
            </a:r>
          </a:p>
          <a:p>
            <a:r>
              <a:rPr lang="en-US" dirty="0"/>
              <a:t>information gain</a:t>
            </a:r>
          </a:p>
          <a:p>
            <a:r>
              <a:rPr lang="en-US" dirty="0"/>
              <a:t>correlation scores</a:t>
            </a:r>
          </a:p>
        </p:txBody>
      </p:sp>
    </p:spTree>
    <p:extLst>
      <p:ext uri="{BB962C8B-B14F-4D97-AF65-F5344CB8AC3E}">
        <p14:creationId xmlns:p14="http://schemas.microsoft.com/office/powerpoint/2010/main" val="211550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recursive feature elimination methods</a:t>
            </a:r>
          </a:p>
          <a:p>
            <a:pPr lvl="1"/>
            <a:r>
              <a:rPr lang="en-US" dirty="0"/>
              <a:t>forward or backward </a:t>
            </a:r>
          </a:p>
        </p:txBody>
      </p:sp>
    </p:spTree>
    <p:extLst>
      <p:ext uri="{BB962C8B-B14F-4D97-AF65-F5344CB8AC3E}">
        <p14:creationId xmlns:p14="http://schemas.microsoft.com/office/powerpoint/2010/main" val="1753712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domain knowledge</a:t>
            </a:r>
          </a:p>
          <a:p>
            <a:r>
              <a:rPr lang="en-US" dirty="0"/>
              <a:t>are the features independent?</a:t>
            </a:r>
          </a:p>
          <a:p>
            <a:r>
              <a:rPr lang="en-US" dirty="0"/>
              <a:t>interpretability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Caret package can be helpful</a:t>
            </a:r>
          </a:p>
          <a:p>
            <a:endParaRPr lang="en-US" dirty="0"/>
          </a:p>
          <a:p>
            <a:r>
              <a:rPr lang="en-US" dirty="0"/>
              <a:t>Caret can remove redundant features, rank features, select a subset of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95598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from </a:t>
            </a:r>
            <a:br>
              <a:rPr lang="en-US" dirty="0"/>
            </a:br>
            <a:r>
              <a:rPr lang="en-US" dirty="0" err="1"/>
              <a:t>pedro</a:t>
            </a:r>
            <a:r>
              <a:rPr lang="en-US" dirty="0"/>
              <a:t> </a:t>
            </a:r>
            <a:r>
              <a:rPr lang="en-US" dirty="0" err="1"/>
              <a:t>domingos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35792" y="4607510"/>
            <a:ext cx="6757140" cy="1227259"/>
          </a:xfrm>
        </p:spPr>
        <p:txBody>
          <a:bodyPr/>
          <a:lstStyle/>
          <a:p>
            <a:r>
              <a:rPr lang="en-US" dirty="0"/>
              <a:t>a few useful things to know about machine learning</a:t>
            </a:r>
          </a:p>
          <a:p>
            <a:endParaRPr lang="en-US" dirty="0"/>
          </a:p>
          <a:p>
            <a:r>
              <a:rPr lang="en-US" dirty="0"/>
              <a:t>The Master Algorithm</a:t>
            </a:r>
          </a:p>
        </p:txBody>
      </p:sp>
    </p:spTree>
    <p:extLst>
      <p:ext uri="{BB962C8B-B14F-4D97-AF65-F5344CB8AC3E}">
        <p14:creationId xmlns:p14="http://schemas.microsoft.com/office/powerpoint/2010/main" val="161828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learning =</a:t>
            </a:r>
          </a:p>
          <a:p>
            <a:pPr lvl="1"/>
            <a:r>
              <a:rPr lang="en-US" dirty="0"/>
              <a:t>representation +</a:t>
            </a:r>
          </a:p>
          <a:p>
            <a:pPr lvl="1"/>
            <a:r>
              <a:rPr lang="en-US" dirty="0"/>
              <a:t>evaluation +</a:t>
            </a:r>
          </a:p>
          <a:p>
            <a:pPr lvl="1"/>
            <a:r>
              <a:rPr lang="en-US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946673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271" y="1990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" y="1355726"/>
            <a:ext cx="8955635" cy="41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11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more data beats the best algorithm</a:t>
            </a:r>
          </a:p>
        </p:txBody>
      </p:sp>
    </p:spTree>
    <p:extLst>
      <p:ext uri="{BB962C8B-B14F-4D97-AF65-F5344CB8AC3E}">
        <p14:creationId xmlns:p14="http://schemas.microsoft.com/office/powerpoint/2010/main" val="2735323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try the simplest learners first</a:t>
            </a:r>
          </a:p>
          <a:p>
            <a:pPr lvl="1"/>
            <a:r>
              <a:rPr lang="en-US" dirty="0"/>
              <a:t>naïve Bayes before logistic regression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 before SVM</a:t>
            </a:r>
          </a:p>
          <a:p>
            <a:pPr lvl="1"/>
            <a:endParaRPr lang="en-US" dirty="0"/>
          </a:p>
          <a:p>
            <a:r>
              <a:rPr lang="en-US" dirty="0"/>
              <a:t>more complex algorithms are harder to use because you have more parameters to tune</a:t>
            </a:r>
          </a:p>
        </p:txBody>
      </p:sp>
    </p:spTree>
    <p:extLst>
      <p:ext uri="{BB962C8B-B14F-4D97-AF65-F5344CB8AC3E}">
        <p14:creationId xmlns:p14="http://schemas.microsoft.com/office/powerpoint/2010/main" val="1521040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tribes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each has its own master algorithm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5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supervised or 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supervised or unsupervised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93" y="1945640"/>
            <a:ext cx="2336800" cy="226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812" y="1945640"/>
            <a:ext cx="2324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00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tribes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Symbolists – fill in gaps in existing knowledge</a:t>
            </a:r>
          </a:p>
          <a:p>
            <a:r>
              <a:rPr lang="en-US" dirty="0"/>
              <a:t>Connectionists – emulate the brain</a:t>
            </a:r>
          </a:p>
          <a:p>
            <a:r>
              <a:rPr lang="en-US" dirty="0"/>
              <a:t>evolutionists – simulate evolution</a:t>
            </a:r>
          </a:p>
          <a:p>
            <a:r>
              <a:rPr lang="en-US" dirty="0"/>
              <a:t>Bayesians – systematically reduce uncertainty</a:t>
            </a:r>
          </a:p>
          <a:p>
            <a:r>
              <a:rPr lang="en-US" dirty="0" err="1"/>
              <a:t>analogizers</a:t>
            </a:r>
            <a:r>
              <a:rPr lang="en-US" dirty="0"/>
              <a:t> – notice similarities between old and new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36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tribes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540"/>
            <a:ext cx="9720261" cy="24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21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657062"/>
          </a:xfrm>
        </p:spPr>
        <p:txBody>
          <a:bodyPr/>
          <a:lstStyle/>
          <a:p>
            <a:r>
              <a:rPr lang="en-US" dirty="0"/>
              <a:t>believe that all intelligence can be reduced to manipulating symbols</a:t>
            </a:r>
          </a:p>
          <a:p>
            <a:r>
              <a:rPr lang="en-US" dirty="0"/>
              <a:t>understand that you need to incorporate preexisting knowledge into learning</a:t>
            </a:r>
          </a:p>
          <a:p>
            <a:r>
              <a:rPr lang="en-US" dirty="0"/>
              <a:t>algorithm: inverse deduction</a:t>
            </a:r>
          </a:p>
          <a:p>
            <a:endParaRPr lang="en-US" dirty="0"/>
          </a:p>
          <a:p>
            <a:r>
              <a:rPr lang="en-US" dirty="0"/>
              <a:t>approach advantages: 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compositionality</a:t>
            </a:r>
          </a:p>
          <a:p>
            <a:r>
              <a:rPr lang="en-US" dirty="0"/>
              <a:t>approach </a:t>
            </a:r>
            <a:r>
              <a:rPr lang="en-US" dirty="0" err="1"/>
              <a:t>criticsm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logic is too rigid, not the way the world works</a:t>
            </a:r>
          </a:p>
        </p:txBody>
      </p:sp>
    </p:spTree>
    <p:extLst>
      <p:ext uri="{BB962C8B-B14F-4D97-AF65-F5344CB8AC3E}">
        <p14:creationId xmlns:p14="http://schemas.microsoft.com/office/powerpoint/2010/main" val="1705287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936296"/>
          </a:xfrm>
        </p:spPr>
        <p:txBody>
          <a:bodyPr>
            <a:normAutofit/>
          </a:bodyPr>
          <a:lstStyle/>
          <a:p>
            <a:r>
              <a:rPr lang="en-US" dirty="0"/>
              <a:t>learning is what the brain does so we need to reverse engineer it</a:t>
            </a:r>
          </a:p>
          <a:p>
            <a:r>
              <a:rPr lang="en-US" dirty="0"/>
              <a:t>algorithm: back propagation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approach advantage:</a:t>
            </a:r>
          </a:p>
          <a:p>
            <a:pPr lvl="1"/>
            <a:r>
              <a:rPr lang="en-US" dirty="0"/>
              <a:t>has proven to be a powerful learning tool</a:t>
            </a:r>
          </a:p>
          <a:p>
            <a:r>
              <a:rPr lang="en-US" dirty="0"/>
              <a:t>criticism: all you are doing is adjusting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867535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believe: that learning is natural selection</a:t>
            </a:r>
          </a:p>
          <a:p>
            <a:r>
              <a:rPr lang="en-US" dirty="0"/>
              <a:t>key problem is learn structure</a:t>
            </a:r>
          </a:p>
          <a:p>
            <a:r>
              <a:rPr lang="en-US" dirty="0"/>
              <a:t>algorithm: genetic programming</a:t>
            </a:r>
          </a:p>
          <a:p>
            <a:endParaRPr lang="en-US" dirty="0"/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novel inventions have been made by the algorithm</a:t>
            </a:r>
          </a:p>
          <a:p>
            <a:r>
              <a:rPr lang="en-US" dirty="0"/>
              <a:t>criticism: limited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1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365323"/>
          </a:xfrm>
        </p:spPr>
        <p:txBody>
          <a:bodyPr/>
          <a:lstStyle/>
          <a:p>
            <a:r>
              <a:rPr lang="en-US" dirty="0"/>
              <a:t>concerned with uncertainty</a:t>
            </a:r>
          </a:p>
          <a:p>
            <a:r>
              <a:rPr lang="en-US" dirty="0"/>
              <a:t>learning is a form of uncertain inference</a:t>
            </a:r>
          </a:p>
          <a:p>
            <a:r>
              <a:rPr lang="en-US" dirty="0"/>
              <a:t>algorithm: probabilistic inference with Bayes’ theorem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has proven successful in wide applications from spam filtering to self-driving cars</a:t>
            </a:r>
          </a:p>
          <a:p>
            <a:r>
              <a:rPr lang="en-US" dirty="0"/>
              <a:t>criticism: too simplistic</a:t>
            </a:r>
          </a:p>
        </p:txBody>
      </p:sp>
    </p:spTree>
    <p:extLst>
      <p:ext uri="{BB962C8B-B14F-4D97-AF65-F5344CB8AC3E}">
        <p14:creationId xmlns:p14="http://schemas.microsoft.com/office/powerpoint/2010/main" val="4062158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believe the key to learning is to notice similarities between simulations and inferring other similarities</a:t>
            </a:r>
          </a:p>
          <a:p>
            <a:r>
              <a:rPr lang="en-US" dirty="0"/>
              <a:t>algorithm: support vector machine, </a:t>
            </a:r>
            <a:r>
              <a:rPr lang="en-US" dirty="0" err="1"/>
              <a:t>kNN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svm</a:t>
            </a:r>
            <a:r>
              <a:rPr lang="en-US" dirty="0"/>
              <a:t> advantage: flexibility </a:t>
            </a:r>
          </a:p>
          <a:p>
            <a:r>
              <a:rPr lang="en-US" dirty="0" err="1"/>
              <a:t>svm</a:t>
            </a:r>
            <a:r>
              <a:rPr lang="en-US" dirty="0"/>
              <a:t> criticism: problem of selecting kernel parameters</a:t>
            </a:r>
          </a:p>
        </p:txBody>
      </p:sp>
    </p:spTree>
    <p:extLst>
      <p:ext uri="{BB962C8B-B14F-4D97-AF65-F5344CB8AC3E}">
        <p14:creationId xmlns:p14="http://schemas.microsoft.com/office/powerpoint/2010/main" val="2842007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will there be a master algorithm?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 descr="Five+Tribes+of+ML+According+to+Domnig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61" y="325440"/>
            <a:ext cx="47625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39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/>
              <a:t>for each algorithm you should know:</a:t>
            </a:r>
          </a:p>
          <a:p>
            <a:r>
              <a:rPr lang="en-US" dirty="0"/>
              <a:t>whether it is supervised or unsupervised</a:t>
            </a:r>
          </a:p>
          <a:p>
            <a:r>
              <a:rPr lang="en-US" dirty="0"/>
              <a:t>whether you can use it for classification, or regression, or both</a:t>
            </a:r>
          </a:p>
          <a:p>
            <a:r>
              <a:rPr lang="en-US" dirty="0"/>
              <a:t>advantages </a:t>
            </a:r>
            <a:r>
              <a:rPr lang="en-US"/>
              <a:t>and disadvantages</a:t>
            </a:r>
            <a:endParaRPr lang="en-US" dirty="0"/>
          </a:p>
          <a:p>
            <a:r>
              <a:rPr lang="en-US" dirty="0"/>
              <a:t>its tendencies towards bias or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decision trees</a:t>
            </a:r>
          </a:p>
          <a:p>
            <a:endParaRPr lang="en-US" dirty="0"/>
          </a:p>
          <a:p>
            <a:r>
              <a:rPr lang="en-US" dirty="0"/>
              <a:t>also:</a:t>
            </a:r>
          </a:p>
          <a:p>
            <a:r>
              <a:rPr lang="en-US" dirty="0" err="1"/>
              <a:t>svm</a:t>
            </a:r>
            <a:endParaRPr lang="en-US" dirty="0"/>
          </a:p>
          <a:p>
            <a:r>
              <a:rPr lang="en-US" dirty="0"/>
              <a:t>neural networks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naïve Bayes</a:t>
            </a:r>
          </a:p>
          <a:p>
            <a:r>
              <a:rPr lang="en-US" dirty="0" err="1"/>
              <a:t>svm</a:t>
            </a:r>
            <a:endParaRPr lang="en-US" dirty="0"/>
          </a:p>
          <a:p>
            <a:r>
              <a:rPr lang="en-US" dirty="0"/>
              <a:t>decision trees</a:t>
            </a:r>
          </a:p>
          <a:p>
            <a:r>
              <a:rPr lang="en-US" dirty="0"/>
              <a:t>neural networks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91" y="5689288"/>
            <a:ext cx="8138710" cy="1143000"/>
          </a:xfrm>
        </p:spPr>
        <p:txBody>
          <a:bodyPr/>
          <a:lstStyle/>
          <a:p>
            <a:r>
              <a:rPr lang="en-US" dirty="0"/>
              <a:t>regression 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2142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bias refers to the simplifying assumptions made by the model</a:t>
            </a:r>
          </a:p>
          <a:p>
            <a:r>
              <a:rPr lang="en-US" dirty="0"/>
              <a:t>variance is the amount that the model would change given different training data</a:t>
            </a:r>
          </a:p>
          <a:p>
            <a:r>
              <a:rPr lang="en-US" dirty="0"/>
              <a:t>there is a trade-off between the errors introduced by bias and those by variance</a:t>
            </a:r>
          </a:p>
        </p:txBody>
      </p:sp>
    </p:spTree>
    <p:extLst>
      <p:ext uri="{BB962C8B-B14F-4D97-AF65-F5344CB8AC3E}">
        <p14:creationId xmlns:p14="http://schemas.microsoft.com/office/powerpoint/2010/main" val="123192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0"/>
            <a:ext cx="9015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7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increasing bias decreases variance</a:t>
            </a:r>
          </a:p>
          <a:p>
            <a:r>
              <a:rPr lang="en-US" dirty="0"/>
              <a:t>increasing variance decreases bias</a:t>
            </a:r>
          </a:p>
          <a:p>
            <a:endParaRPr lang="en-US" dirty="0"/>
          </a:p>
          <a:p>
            <a:r>
              <a:rPr lang="en-US" dirty="0"/>
              <a:t>if the model is simple it will tend toward bias</a:t>
            </a:r>
          </a:p>
          <a:p>
            <a:r>
              <a:rPr lang="en-US" dirty="0"/>
              <a:t>more complex models have more variance</a:t>
            </a:r>
          </a:p>
        </p:txBody>
      </p:sp>
    </p:spTree>
    <p:extLst>
      <p:ext uri="{BB962C8B-B14F-4D97-AF65-F5344CB8AC3E}">
        <p14:creationId xmlns:p14="http://schemas.microsoft.com/office/powerpoint/2010/main" val="166704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parametric algorithms tend to have high bias, low variance</a:t>
            </a:r>
          </a:p>
          <a:p>
            <a:r>
              <a:rPr lang="en-US" dirty="0"/>
              <a:t>non-parametric algorithms tend to have low bias, high variance</a:t>
            </a:r>
          </a:p>
        </p:txBody>
      </p:sp>
    </p:spTree>
    <p:extLst>
      <p:ext uri="{BB962C8B-B14F-4D97-AF65-F5344CB8AC3E}">
        <p14:creationId xmlns:p14="http://schemas.microsoft.com/office/powerpoint/2010/main" val="93449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you don’t have a lot of data:</a:t>
            </a:r>
          </a:p>
          <a:p>
            <a:pPr lvl="1"/>
            <a:r>
              <a:rPr lang="en-US" dirty="0"/>
              <a:t>high bias/low variance classifiers like Naïve Bayes have an advantage over low bias/high variance classifiers like </a:t>
            </a:r>
            <a:r>
              <a:rPr lang="en-US" dirty="0" err="1"/>
              <a:t>kNN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have lots of data:</a:t>
            </a:r>
          </a:p>
          <a:p>
            <a:pPr lvl="1"/>
            <a:r>
              <a:rPr lang="en-US" dirty="0"/>
              <a:t>the low bias/high variance classifiers have lower asymptotic error</a:t>
            </a:r>
          </a:p>
        </p:txBody>
      </p:sp>
    </p:spTree>
    <p:extLst>
      <p:ext uri="{BB962C8B-B14F-4D97-AF65-F5344CB8AC3E}">
        <p14:creationId xmlns:p14="http://schemas.microsoft.com/office/powerpoint/2010/main" val="331539443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1595</TotalTime>
  <Words>791</Words>
  <Application>Microsoft Office PowerPoint</Application>
  <PresentationFormat>On-screen Show (4:3)</PresentationFormat>
  <Paragraphs>182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Georgia</vt:lpstr>
      <vt:lpstr>Trebuchet MS</vt:lpstr>
      <vt:lpstr>Slipstream</vt:lpstr>
      <vt:lpstr>summary: what have we learned?</vt:lpstr>
      <vt:lpstr>major algorithms we studied</vt:lpstr>
      <vt:lpstr>supervised or unsupervised</vt:lpstr>
      <vt:lpstr>regression or classification</vt:lpstr>
      <vt:lpstr>bias-variance</vt:lpstr>
      <vt:lpstr>PowerPoint Presentation</vt:lpstr>
      <vt:lpstr>bias-variance</vt:lpstr>
      <vt:lpstr>bias-variance</vt:lpstr>
      <vt:lpstr>size of data set</vt:lpstr>
      <vt:lpstr>linear regression (degree 1)</vt:lpstr>
      <vt:lpstr>logistic regression</vt:lpstr>
      <vt:lpstr>naïve Bayes</vt:lpstr>
      <vt:lpstr>svm</vt:lpstr>
      <vt:lpstr>kNN</vt:lpstr>
      <vt:lpstr>decision trees</vt:lpstr>
      <vt:lpstr>neural networks</vt:lpstr>
      <vt:lpstr>feature selection</vt:lpstr>
      <vt:lpstr>feature selection</vt:lpstr>
      <vt:lpstr>embedded methods</vt:lpstr>
      <vt:lpstr>filter methods</vt:lpstr>
      <vt:lpstr>wrapper methods</vt:lpstr>
      <vt:lpstr>things to consider</vt:lpstr>
      <vt:lpstr>feature selection in R</vt:lpstr>
      <vt:lpstr>advice from  pedro domingos </vt:lpstr>
      <vt:lpstr>learning</vt:lpstr>
      <vt:lpstr>PowerPoint Presentation</vt:lpstr>
      <vt:lpstr>more data</vt:lpstr>
      <vt:lpstr>advice</vt:lpstr>
      <vt:lpstr>5 tribes of ML</vt:lpstr>
      <vt:lpstr>5 tribes</vt:lpstr>
      <vt:lpstr>5 tribes</vt:lpstr>
      <vt:lpstr>symbolists</vt:lpstr>
      <vt:lpstr>connectionists</vt:lpstr>
      <vt:lpstr>evolutionaries</vt:lpstr>
      <vt:lpstr>bayesians</vt:lpstr>
      <vt:lpstr>analogizers</vt:lpstr>
      <vt:lpstr>will there be a master algorithm? </vt:lpstr>
      <vt:lpstr>summary</vt:lpstr>
    </vt:vector>
  </TitlesOfParts>
  <Company>UNT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Karen Mazidi</dc:creator>
  <cp:lastModifiedBy>Mazidi, Karen</cp:lastModifiedBy>
  <cp:revision>54</cp:revision>
  <dcterms:created xsi:type="dcterms:W3CDTF">2017-04-04T15:04:44Z</dcterms:created>
  <dcterms:modified xsi:type="dcterms:W3CDTF">2018-07-11T15:22:44Z</dcterms:modified>
</cp:coreProperties>
</file>