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8A80CC9-C6BB-41AB-8D59-E77077459B9D}">
  <a:tblStyle styleId="{D8A80CC9-C6BB-41AB-8D59-E77077459B9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316759C-54B4-4FC2-8385-13F02EE84F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 then transfer to next slide where we talk about it.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 then transfer to next slide where we talk about it.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Report (S03)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9: Daniel Park, Brenden Pace, Alexander Lundin, Jairo Galarza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4381.501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03/28/2018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04800" y="971550"/>
            <a:ext cx="72321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have 8 hours of earned value this week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categorizing earned value as the summation of estimated costs for every work package completed this week.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saved 4.5 hours of value this week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of the packages actually took less time than anticipated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next slide identifies this weeks work with -&gt;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work is tasked to individuals so we can summarize research this weekend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048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WBS compared to actuals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Shape 67"/>
          <p:cNvGraphicFramePr/>
          <p:nvPr/>
        </p:nvGraphicFramePr>
        <p:xfrm>
          <a:off x="152400" y="591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{D8A80CC9-C6BB-41AB-8D59-E77077459B9D}</a:tableStyleId>
              </a:tblPr>
              <a:tblGrid>
                <a:gridCol w="1720175"/>
                <a:gridCol w="1720175"/>
                <a:gridCol w="1720175"/>
                <a:gridCol w="1720175"/>
                <a:gridCol w="750625"/>
                <a:gridCol w="750625"/>
              </a:tblGrid>
              <a:tr h="27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1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2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3 Work Packages 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4 Estimations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Actuals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rowSpan="10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Overview of ISO/IEC/IEEE 12207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 WBS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1.1.1 Group Meeting and Starting Template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1.1.2 Identify Main Objectives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2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1.1.3 Create Sub-Objectives and Complete Table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1.1.4 Select Research Documents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hour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 Project Plan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1.2.1 Organize Objectives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1.2.2 Distribute objectives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-&gt;0.5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 Research and Summarize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1.3.1 Research and Identify Sources 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1.3.2 Split Sources and Read 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-&gt;4*</a:t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1.3.3 Create Outline for Research Paper Content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hour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8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1.3.4 Summarize Our Research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hours </a:t>
                      </a:r>
                      <a:endParaRPr/>
                    </a:p>
                  </a:txBody>
                  <a:tcPr marT="8525" marB="0" marR="8525" marL="8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5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5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8525" marB="0" marR="8525" marL="8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EV, PV, AC</a:t>
            </a:r>
            <a:endParaRPr/>
          </a:p>
        </p:txBody>
      </p:sp>
      <p:graphicFrame>
        <p:nvGraphicFramePr>
          <p:cNvPr id="73" name="Shape 73"/>
          <p:cNvGraphicFramePr/>
          <p:nvPr/>
        </p:nvGraphicFramePr>
        <p:xfrm>
          <a:off x="4737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{F316759C-54B4-4FC2-8385-13F02EE84F5F}</a:tableStyleId>
              </a:tblPr>
              <a:tblGrid>
                <a:gridCol w="1366075"/>
                <a:gridCol w="1366075"/>
                <a:gridCol w="1366075"/>
                <a:gridCol w="1366075"/>
                <a:gridCol w="1366075"/>
                <a:gridCol w="1366075"/>
              </a:tblGrid>
              <a:tr h="621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 (2.26)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2 (3.4)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3 (3.11)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4 (3.18)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 (3.25)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8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Shape 74"/>
          <p:cNvSpPr txBox="1"/>
          <p:nvPr/>
        </p:nvSpPr>
        <p:spPr>
          <a:xfrm>
            <a:off x="560100" y="3712300"/>
            <a:ext cx="79197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tells us is that we are overestimating the cost of the different objectives. This should not be a surprise as we were clueless on many of the tasks. We also projected that we would have done a bit more work in time by this point. This could correlate to the fact that we have a lot more done in the objective category.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Status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Risks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Conflicting source information.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enough source information. (High Con</a:t>
            </a:r>
            <a:r>
              <a:rPr lang="en" sz="1100"/>
              <a:t>cern)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Presenter becomes ill on presenting day.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 becomes unable to work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Possible lack of transparency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Workload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 packages that take longer than estimated.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092075" y="1152475"/>
            <a:ext cx="495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sources have not really have conflicted with each other that much.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Collected 9 sources and summarized them.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Personel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 the ball presentation style, anyone will be able to step in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have planned to cover for each other and are familiar with all the information that each team member has gathered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Created Team Rules document and that we all signed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Workload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alphaLcPeriod"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work packages took less time to complete than expected, offsetting the packages that took longer than estimated to complete.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