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-&gt; then transfer to next slide where we talk about it.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 (S02)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9: Daniel Park, Brenden Pace, Alexander Lundin, Jairo Galarza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 4381.501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03/25/2018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Earned Value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 as a team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Gathered what we could about what we are doing with the project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Signed Team Rules that established guidelines for our group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finished our summaries and the activity networks.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Documentation is currently underway.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done? What is left?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finished the work breakdown structure and the activity network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Reformatting options for the WBS has been communicated between the group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of a focus on group meetings and less on individual 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split resources among team members for summarization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time it took to complete some of the earlier work packages has varied, as we were typically a few hours off from each estimate. Some packages were completed earlier than expected, others were completed later.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next is to make preparations to write our report, as we have gathered enough information to do so.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Status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8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Risks</a:t>
            </a:r>
            <a:endParaRPr sz="11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Information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Conflicting source information.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Not enough source information.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Personel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Presenter becomes ill on presenting day.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Team member becomes unable to work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Possible lack of transparency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Workload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Work packages that take longer than estimated.</a:t>
            </a:r>
            <a:endParaRPr sz="1100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092075" y="1152475"/>
            <a:ext cx="495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Status</a:t>
            </a:r>
            <a:endParaRPr sz="11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Information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Our sources have not really have conflicted with each other that much.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Collected 9 sources and summarized them.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Personel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Pass the ball presentation style, anyone will be able to step in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We have planned to cover for each other and are familiar with all the information that each team member has gathered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Created Team Rules document and that we all signed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Workload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Some work packages took less time to complete than expected, offsetting the packages that took longer than estimated to complete.</a:t>
            </a:r>
            <a:endParaRPr sz="1100"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