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0" r:id="rId3"/>
  </p:sldMasterIdLst>
  <p:handoutMasterIdLst>
    <p:handoutMasterId r:id="rId13"/>
  </p:handoutMasterIdLst>
  <p:sldIdLst>
    <p:sldId id="256" r:id="rId4"/>
    <p:sldId id="271" r:id="rId5"/>
    <p:sldId id="266" r:id="rId6"/>
    <p:sldId id="273" r:id="rId7"/>
    <p:sldId id="274" r:id="rId8"/>
    <p:sldId id="275" r:id="rId9"/>
    <p:sldId id="276" r:id="rId10"/>
    <p:sldId id="277" r:id="rId11"/>
    <p:sldId id="27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6682" autoAdjust="0"/>
  </p:normalViewPr>
  <p:slideViewPr>
    <p:cSldViewPr snapToGrid="0" snapToObjects="1">
      <p:cViewPr varScale="1">
        <p:scale>
          <a:sx n="114" d="100"/>
          <a:sy n="114" d="100"/>
        </p:scale>
        <p:origin x="-859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07-Mar-18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07-Mar-18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>
                <a:solidFill>
                  <a:prstClr val="black"/>
                </a:solidFill>
              </a:rPr>
              <a:pPr/>
              <a:t>08-Mar-18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9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98" y="0"/>
            <a:ext cx="7695644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556" y="186885"/>
            <a:ext cx="6968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ET4394 Wireless </a:t>
            </a:r>
            <a:r>
              <a:rPr lang="en-US" sz="2400" dirty="0" smtClean="0">
                <a:solidFill>
                  <a:schemeClr val="bg1"/>
                </a:solidFill>
              </a:rPr>
              <a:t>Networking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Wireshark</a:t>
            </a:r>
            <a:r>
              <a:rPr lang="en-US" sz="2400" dirty="0" smtClean="0">
                <a:solidFill>
                  <a:schemeClr val="bg1"/>
                </a:solidFill>
              </a:rPr>
              <a:t> Project: </a:t>
            </a:r>
            <a:r>
              <a:rPr lang="en-US" sz="2400" dirty="0">
                <a:solidFill>
                  <a:schemeClr val="bg1"/>
                </a:solidFill>
              </a:rPr>
              <a:t>Distribution of Frame </a:t>
            </a:r>
            <a:r>
              <a:rPr lang="en-US" sz="2400" dirty="0" smtClean="0">
                <a:solidFill>
                  <a:schemeClr val="bg1"/>
                </a:solidFill>
              </a:rPr>
              <a:t>Types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Group: ALGG1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Alexios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Lyrakis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Georgios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Giannakaras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15" y="125885"/>
            <a:ext cx="7421991" cy="85725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Methodology of Work and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915" y="1061238"/>
            <a:ext cx="7421991" cy="36250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Locations inside </a:t>
            </a:r>
            <a:r>
              <a:rPr lang="en-US" sz="2000" dirty="0" err="1" smtClean="0"/>
              <a:t>TUDelft</a:t>
            </a:r>
            <a:r>
              <a:rPr lang="en-US" sz="2000" dirty="0" smtClean="0"/>
              <a:t> campus: 3mE, EWI, Library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Scanned all channels for all the available APs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/>
              <a:t>Captured in the channel in which ‘</a:t>
            </a:r>
            <a:r>
              <a:rPr lang="en-US" sz="1800" dirty="0" err="1" smtClean="0"/>
              <a:t>eudoram</a:t>
            </a:r>
            <a:r>
              <a:rPr lang="en-US" sz="1800" dirty="0" smtClean="0"/>
              <a:t>’ had the strongest signal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Other Locations: Dorms, Café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Scanned all channels for all the available APs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Captured in the channel </a:t>
            </a:r>
            <a:r>
              <a:rPr lang="en-US" sz="1800" dirty="0" smtClean="0"/>
              <a:t>accommodating the most APs with strong signals</a:t>
            </a:r>
            <a:endParaRPr lang="en-US" sz="1800" dirty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1 hour per recording session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25 hours recorded in total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53512"/>
            <a:ext cx="7106464" cy="47989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OS</a:t>
            </a:r>
            <a:r>
              <a:rPr lang="en-US" sz="2000" dirty="0"/>
              <a:t>: Kali Linux</a:t>
            </a:r>
          </a:p>
          <a:p>
            <a:r>
              <a:rPr lang="en-US" sz="2000" dirty="0"/>
              <a:t>Network Protocol Analyzer: </a:t>
            </a:r>
            <a:r>
              <a:rPr lang="en-US" sz="2000" dirty="0" err="1" smtClean="0"/>
              <a:t>T</a:t>
            </a:r>
            <a:r>
              <a:rPr lang="en-US" sz="2000" dirty="0" err="1"/>
              <a:t>S</a:t>
            </a:r>
            <a:r>
              <a:rPr lang="en-US" sz="2000" dirty="0" err="1" smtClean="0"/>
              <a:t>hark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Recorded information: Frame Subtype, Length, Data Rate, Duration, FCS Status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1 hour recording session 	     approximately 50mB / file	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Indicative exported file with the desired information:</a:t>
            </a:r>
          </a:p>
          <a:p>
            <a:pPr marL="457200" lvl="1" indent="0">
              <a:buNone/>
            </a:pPr>
            <a:endParaRPr lang="el-GR" sz="1600" dirty="0" smtClean="0"/>
          </a:p>
          <a:p>
            <a:pPr marL="457200" lvl="1" indent="0">
              <a:buNone/>
            </a:pPr>
            <a:endParaRPr lang="el-GR" sz="1600" dirty="0"/>
          </a:p>
          <a:p>
            <a:pPr marL="457200" lvl="1" indent="0">
              <a:buNone/>
            </a:pPr>
            <a:endParaRPr lang="el-GR" sz="1600" dirty="0" smtClean="0"/>
          </a:p>
          <a:p>
            <a:pPr marL="457200" lvl="1" indent="0">
              <a:buNone/>
            </a:pPr>
            <a:endParaRPr lang="el-GR" sz="1600" dirty="0"/>
          </a:p>
          <a:p>
            <a:pPr marL="457200" lvl="1" indent="0">
              <a:buNone/>
            </a:pPr>
            <a:endParaRPr lang="el-GR" sz="1600" dirty="0" smtClean="0"/>
          </a:p>
          <a:p>
            <a:pPr marL="457200" lvl="1" indent="0">
              <a:buNone/>
            </a:pPr>
            <a:endParaRPr lang="el-GR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Script Programming Language: Python</a:t>
            </a:r>
          </a:p>
          <a:p>
            <a:r>
              <a:rPr lang="en-US" sz="2000" dirty="0" smtClean="0"/>
              <a:t>Exported info: min, max, average per field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>
            <a:off x="4932419" y="1495076"/>
            <a:ext cx="327049" cy="1802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20" y="2069080"/>
            <a:ext cx="6360198" cy="18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370"/>
            <a:ext cx="9144000" cy="367697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4236" y="5745"/>
            <a:ext cx="7421991" cy="85725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Experimental </a:t>
            </a:r>
            <a:r>
              <a:rPr lang="en-US" sz="2800" dirty="0" smtClean="0"/>
              <a:t>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44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4" y="384880"/>
            <a:ext cx="7917867" cy="2812024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49883" y="3732839"/>
            <a:ext cx="8670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+mn-cs"/>
              </a:defRPr>
            </a:lvl9pPr>
          </a:lstStyle>
          <a:p>
            <a:pPr algn="l" eaLnBrk="1" hangingPunct="1"/>
            <a:endParaRPr lang="en-US" sz="1000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sz="1000" dirty="0" smtClean="0">
                <a:solidFill>
                  <a:srgbClr val="000000"/>
                </a:solidFill>
              </a:rPr>
              <a:t>[1] </a:t>
            </a:r>
            <a:r>
              <a:rPr lang="en-US" sz="1000" dirty="0" err="1" smtClean="0">
                <a:solidFill>
                  <a:srgbClr val="000000"/>
                </a:solidFill>
              </a:rPr>
              <a:t>Rodrig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et al. </a:t>
            </a:r>
            <a:r>
              <a:rPr lang="en-US" sz="1000" b="1" dirty="0">
                <a:solidFill>
                  <a:srgbClr val="000000"/>
                </a:solidFill>
              </a:rPr>
              <a:t>Measurement-based Characterization of 802.11 in a Hotspot Setting</a:t>
            </a:r>
            <a:r>
              <a:rPr lang="en-US" sz="1000" dirty="0">
                <a:solidFill>
                  <a:srgbClr val="000000"/>
                </a:solidFill>
              </a:rPr>
              <a:t>, ACM SIGCOMM</a:t>
            </a:r>
            <a:r>
              <a:rPr lang="en-US" altLang="en-US" sz="1000" dirty="0">
                <a:solidFill>
                  <a:srgbClr val="000000"/>
                </a:solidFill>
              </a:rPr>
              <a:t>’</a:t>
            </a:r>
            <a:r>
              <a:rPr lang="en-US" sz="1000" dirty="0">
                <a:solidFill>
                  <a:srgbClr val="000000"/>
                </a:solidFill>
              </a:rPr>
              <a:t>05 Workshop, Aug. 22–26, 2005, Philadelphia, PA, USA</a:t>
            </a:r>
          </a:p>
          <a:p>
            <a:pPr algn="l" eaLnBrk="1" hangingPunct="1"/>
            <a:r>
              <a:rPr lang="en-US" sz="1000" dirty="0">
                <a:solidFill>
                  <a:srgbClr val="000000"/>
                </a:solidFill>
              </a:rPr>
              <a:t>http://citeseerx.ist.psu.edu/viewdoc/download?doi=10.1.1.80.6621&amp;rep=rep1&amp;type=pdf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4616" y="3196904"/>
            <a:ext cx="49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87"/>
            <a:ext cx="9144000" cy="37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769"/>
            <a:ext cx="9144000" cy="36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18"/>
            <a:ext cx="9144000" cy="36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Approximately same distribution in all the experiments</a:t>
            </a:r>
          </a:p>
          <a:p>
            <a:r>
              <a:rPr lang="en-US" sz="2000" dirty="0" smtClean="0"/>
              <a:t>Amount of frames: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Control		 	 Data			Management</a:t>
            </a:r>
          </a:p>
          <a:p>
            <a:r>
              <a:rPr lang="en-US" sz="2000" dirty="0" smtClean="0"/>
              <a:t>Majority of bits: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Data		 Management		Control</a:t>
            </a:r>
          </a:p>
          <a:p>
            <a:r>
              <a:rPr lang="en-US" sz="2000" dirty="0" err="1" smtClean="0"/>
              <a:t>QoS</a:t>
            </a:r>
            <a:r>
              <a:rPr lang="en-US" sz="2000" dirty="0" smtClean="0"/>
              <a:t> feature utilized by most STAs</a:t>
            </a:r>
          </a:p>
          <a:p>
            <a:r>
              <a:rPr lang="en-US" sz="2000" dirty="0" smtClean="0"/>
              <a:t>RTS/CTS mechanism enabled in most STAs</a:t>
            </a:r>
          </a:p>
          <a:p>
            <a:r>
              <a:rPr lang="en-US" sz="2000" dirty="0" smtClean="0"/>
              <a:t>Both active and passive scanning are used</a:t>
            </a:r>
          </a:p>
          <a:p>
            <a:r>
              <a:rPr lang="en-US" sz="2000" dirty="0" smtClean="0"/>
              <a:t>Resulting graphs verified the theoretical expectations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>
            <a:off x="3270480" y="2055730"/>
            <a:ext cx="327049" cy="1802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406305" y="2059066"/>
            <a:ext cx="327049" cy="1802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70480" y="2803269"/>
            <a:ext cx="327049" cy="1802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406305" y="2786581"/>
            <a:ext cx="327049" cy="1802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169</Words>
  <Application>Microsoft Office PowerPoint</Application>
  <PresentationFormat>On-screen Show (16:9)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Custom Design</vt:lpstr>
      <vt:lpstr>1_Custom Design</vt:lpstr>
      <vt:lpstr>PowerPoint Presentation</vt:lpstr>
      <vt:lpstr>Methodology of Work and Plan of Action</vt:lpstr>
      <vt:lpstr>PowerPoint Presentation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HP</cp:lastModifiedBy>
  <cp:revision>38</cp:revision>
  <dcterms:created xsi:type="dcterms:W3CDTF">2015-07-09T11:57:30Z</dcterms:created>
  <dcterms:modified xsi:type="dcterms:W3CDTF">2018-03-08T00:34:52Z</dcterms:modified>
</cp:coreProperties>
</file>