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58" r:id="rId4"/>
    <p:sldId id="261" r:id="rId5"/>
    <p:sldId id="290" r:id="rId6"/>
    <p:sldId id="262" r:id="rId7"/>
    <p:sldId id="263" r:id="rId8"/>
    <p:sldId id="286" r:id="rId9"/>
    <p:sldId id="274" r:id="rId10"/>
    <p:sldId id="287" r:id="rId11"/>
    <p:sldId id="267" r:id="rId12"/>
    <p:sldId id="284" r:id="rId13"/>
    <p:sldId id="282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bakanchev" initials="nb" lastIdx="3" clrIdx="0">
    <p:extLst>
      <p:ext uri="{19B8F6BF-5375-455C-9EA6-DF929625EA0E}">
        <p15:presenceInfo xmlns:p15="http://schemas.microsoft.com/office/powerpoint/2012/main" userId="7425f483d9e5d2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74A9E-ECEA-A645-93A7-37F0A3AE3917}" v="6" dt="2020-09-05T04:36:19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77619" autoAdjust="0"/>
  </p:normalViewPr>
  <p:slideViewPr>
    <p:cSldViewPr snapToGrid="0">
      <p:cViewPr varScale="1">
        <p:scale>
          <a:sx n="60" d="100"/>
          <a:sy n="60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1B274A9E-ECEA-A645-93A7-37F0A3AE3917}"/>
    <pc:docChg chg="custSel addSld delSld modSld">
      <pc:chgData name="nikita bakanchev" userId="7425f483d9e5d2b1" providerId="LiveId" clId="{1B274A9E-ECEA-A645-93A7-37F0A3AE3917}" dt="2020-09-05T04:38:17.748" v="943" actId="20577"/>
      <pc:docMkLst>
        <pc:docMk/>
      </pc:docMkLst>
      <pc:sldChg chg="addSp modSp mod">
        <pc:chgData name="nikita bakanchev" userId="7425f483d9e5d2b1" providerId="LiveId" clId="{1B274A9E-ECEA-A645-93A7-37F0A3AE3917}" dt="2020-09-05T04:35:33.914" v="521" actId="20577"/>
        <pc:sldMkLst>
          <pc:docMk/>
          <pc:sldMk cId="826971129" sldId="256"/>
        </pc:sldMkLst>
        <pc:spChg chg="mod">
          <ac:chgData name="nikita bakanchev" userId="7425f483d9e5d2b1" providerId="LiveId" clId="{1B274A9E-ECEA-A645-93A7-37F0A3AE3917}" dt="2020-09-05T04:35:24.588" v="494" actId="20577"/>
          <ac:spMkLst>
            <pc:docMk/>
            <pc:sldMk cId="826971129" sldId="256"/>
            <ac:spMk id="2" creationId="{85DF0CCA-119C-4D31-AD63-99F5560E82B6}"/>
          </ac:spMkLst>
        </pc:spChg>
        <pc:spChg chg="add mod">
          <ac:chgData name="nikita bakanchev" userId="7425f483d9e5d2b1" providerId="LiveId" clId="{1B274A9E-ECEA-A645-93A7-37F0A3AE3917}" dt="2020-09-05T04:35:33.914" v="521" actId="20577"/>
          <ac:spMkLst>
            <pc:docMk/>
            <pc:sldMk cId="826971129" sldId="256"/>
            <ac:spMk id="4" creationId="{B34695E2-12DA-2549-9DF3-EE14464338BF}"/>
          </ac:spMkLst>
        </pc:spChg>
      </pc:sldChg>
      <pc:sldChg chg="modSp mod">
        <pc:chgData name="nikita bakanchev" userId="7425f483d9e5d2b1" providerId="LiveId" clId="{1B274A9E-ECEA-A645-93A7-37F0A3AE3917}" dt="2020-09-05T04:28:29.057" v="75" actId="20577"/>
        <pc:sldMkLst>
          <pc:docMk/>
          <pc:sldMk cId="2150623334" sldId="263"/>
        </pc:sldMkLst>
        <pc:spChg chg="mod">
          <ac:chgData name="nikita bakanchev" userId="7425f483d9e5d2b1" providerId="LiveId" clId="{1B274A9E-ECEA-A645-93A7-37F0A3AE3917}" dt="2020-09-05T04:28:29.057" v="75" actId="20577"/>
          <ac:spMkLst>
            <pc:docMk/>
            <pc:sldMk cId="2150623334" sldId="263"/>
            <ac:spMk id="3" creationId="{1A689E9B-3B0B-45D8-9EB5-6F5A44F6A4F3}"/>
          </ac:spMkLst>
        </pc:spChg>
      </pc:sldChg>
      <pc:sldChg chg="modSp mod">
        <pc:chgData name="nikita bakanchev" userId="7425f483d9e5d2b1" providerId="LiveId" clId="{1B274A9E-ECEA-A645-93A7-37F0A3AE3917}" dt="2020-09-05T04:29:21.529" v="81" actId="5793"/>
        <pc:sldMkLst>
          <pc:docMk/>
          <pc:sldMk cId="2924152985" sldId="264"/>
        </pc:sldMkLst>
        <pc:spChg chg="mod">
          <ac:chgData name="nikita bakanchev" userId="7425f483d9e5d2b1" providerId="LiveId" clId="{1B274A9E-ECEA-A645-93A7-37F0A3AE3917}" dt="2020-09-05T04:29:21.529" v="81" actId="5793"/>
          <ac:spMkLst>
            <pc:docMk/>
            <pc:sldMk cId="2924152985" sldId="264"/>
            <ac:spMk id="3" creationId="{E07DA0D8-02B3-4FD9-8253-8277F6F0A832}"/>
          </ac:spMkLst>
        </pc:spChg>
      </pc:sldChg>
      <pc:sldChg chg="modSp mod">
        <pc:chgData name="nikita bakanchev" userId="7425f483d9e5d2b1" providerId="LiveId" clId="{1B274A9E-ECEA-A645-93A7-37F0A3AE3917}" dt="2020-09-05T04:29:51.488" v="125" actId="5793"/>
        <pc:sldMkLst>
          <pc:docMk/>
          <pc:sldMk cId="136932700" sldId="265"/>
        </pc:sldMkLst>
        <pc:spChg chg="mod">
          <ac:chgData name="nikita bakanchev" userId="7425f483d9e5d2b1" providerId="LiveId" clId="{1B274A9E-ECEA-A645-93A7-37F0A3AE3917}" dt="2020-09-05T04:29:51.488" v="125" actId="5793"/>
          <ac:spMkLst>
            <pc:docMk/>
            <pc:sldMk cId="136932700" sldId="265"/>
            <ac:spMk id="3" creationId="{7C8AE135-9EF2-419B-AE3F-12EE1C836C39}"/>
          </ac:spMkLst>
        </pc:spChg>
      </pc:sldChg>
      <pc:sldChg chg="modSp mod">
        <pc:chgData name="nikita bakanchev" userId="7425f483d9e5d2b1" providerId="LiveId" clId="{1B274A9E-ECEA-A645-93A7-37F0A3AE3917}" dt="2020-09-05T04:30:29.657" v="218" actId="20577"/>
        <pc:sldMkLst>
          <pc:docMk/>
          <pc:sldMk cId="1706591778" sldId="271"/>
        </pc:sldMkLst>
        <pc:spChg chg="mod">
          <ac:chgData name="nikita bakanchev" userId="7425f483d9e5d2b1" providerId="LiveId" clId="{1B274A9E-ECEA-A645-93A7-37F0A3AE3917}" dt="2020-09-05T04:30:29.657" v="218" actId="20577"/>
          <ac:spMkLst>
            <pc:docMk/>
            <pc:sldMk cId="1706591778" sldId="271"/>
            <ac:spMk id="3" creationId="{DDE5DCC7-42F5-48E3-9226-C8B2FE4B9023}"/>
          </ac:spMkLst>
        </pc:spChg>
      </pc:sldChg>
      <pc:sldChg chg="modSp mod">
        <pc:chgData name="nikita bakanchev" userId="7425f483d9e5d2b1" providerId="LiveId" clId="{1B274A9E-ECEA-A645-93A7-37F0A3AE3917}" dt="2020-09-05T04:33:38.478" v="403" actId="20577"/>
        <pc:sldMkLst>
          <pc:docMk/>
          <pc:sldMk cId="2967328911" sldId="273"/>
        </pc:sldMkLst>
        <pc:spChg chg="mod">
          <ac:chgData name="nikita bakanchev" userId="7425f483d9e5d2b1" providerId="LiveId" clId="{1B274A9E-ECEA-A645-93A7-37F0A3AE3917}" dt="2020-09-05T04:33:38.478" v="403" actId="20577"/>
          <ac:spMkLst>
            <pc:docMk/>
            <pc:sldMk cId="2967328911" sldId="273"/>
            <ac:spMk id="3" creationId="{35FA33D5-F365-458E-AEF1-41D1EED15EE6}"/>
          </ac:spMkLst>
        </pc:spChg>
      </pc:sldChg>
      <pc:sldChg chg="modSp mod">
        <pc:chgData name="nikita bakanchev" userId="7425f483d9e5d2b1" providerId="LiveId" clId="{1B274A9E-ECEA-A645-93A7-37F0A3AE3917}" dt="2020-09-05T04:34:08.920" v="481" actId="20577"/>
        <pc:sldMkLst>
          <pc:docMk/>
          <pc:sldMk cId="3267781587" sldId="274"/>
        </pc:sldMkLst>
        <pc:spChg chg="mod">
          <ac:chgData name="nikita bakanchev" userId="7425f483d9e5d2b1" providerId="LiveId" clId="{1B274A9E-ECEA-A645-93A7-37F0A3AE3917}" dt="2020-09-05T04:34:08.920" v="481" actId="20577"/>
          <ac:spMkLst>
            <pc:docMk/>
            <pc:sldMk cId="3267781587" sldId="274"/>
            <ac:spMk id="3" creationId="{85723F10-0C2D-4DF5-84B2-B91B44EA2CFB}"/>
          </ac:spMkLst>
        </pc:spChg>
      </pc:sldChg>
      <pc:sldChg chg="del">
        <pc:chgData name="nikita bakanchev" userId="7425f483d9e5d2b1" providerId="LiveId" clId="{1B274A9E-ECEA-A645-93A7-37F0A3AE3917}" dt="2020-09-05T04:35:05.629" v="482" actId="2696"/>
        <pc:sldMkLst>
          <pc:docMk/>
          <pc:sldMk cId="1907742074" sldId="276"/>
        </pc:sldMkLst>
      </pc:sldChg>
      <pc:sldChg chg="del">
        <pc:chgData name="nikita bakanchev" userId="7425f483d9e5d2b1" providerId="LiveId" clId="{1B274A9E-ECEA-A645-93A7-37F0A3AE3917}" dt="2020-09-05T04:35:05.640" v="483" actId="2696"/>
        <pc:sldMkLst>
          <pc:docMk/>
          <pc:sldMk cId="3928244443" sldId="277"/>
        </pc:sldMkLst>
      </pc:sldChg>
      <pc:sldChg chg="del">
        <pc:chgData name="nikita bakanchev" userId="7425f483d9e5d2b1" providerId="LiveId" clId="{1B274A9E-ECEA-A645-93A7-37F0A3AE3917}" dt="2020-09-05T04:35:05.646" v="484" actId="2696"/>
        <pc:sldMkLst>
          <pc:docMk/>
          <pc:sldMk cId="3837463985" sldId="278"/>
        </pc:sldMkLst>
      </pc:sldChg>
      <pc:sldChg chg="del">
        <pc:chgData name="nikita bakanchev" userId="7425f483d9e5d2b1" providerId="LiveId" clId="{1B274A9E-ECEA-A645-93A7-37F0A3AE3917}" dt="2020-09-05T04:35:05.709" v="490" actId="2696"/>
        <pc:sldMkLst>
          <pc:docMk/>
          <pc:sldMk cId="2728919138" sldId="279"/>
        </pc:sldMkLst>
      </pc:sldChg>
      <pc:sldChg chg="del">
        <pc:chgData name="nikita bakanchev" userId="7425f483d9e5d2b1" providerId="LiveId" clId="{1B274A9E-ECEA-A645-93A7-37F0A3AE3917}" dt="2020-09-05T04:35:05.716" v="491" actId="2696"/>
        <pc:sldMkLst>
          <pc:docMk/>
          <pc:sldMk cId="799911677" sldId="286"/>
        </pc:sldMkLst>
      </pc:sldChg>
      <pc:sldChg chg="modSp add mod">
        <pc:chgData name="nikita bakanchev" userId="7425f483d9e5d2b1" providerId="LiveId" clId="{1B274A9E-ECEA-A645-93A7-37F0A3AE3917}" dt="2020-09-05T04:38:17.748" v="943" actId="20577"/>
        <pc:sldMkLst>
          <pc:docMk/>
          <pc:sldMk cId="1779977975" sldId="286"/>
        </pc:sldMkLst>
        <pc:spChg chg="mod">
          <ac:chgData name="nikita bakanchev" userId="7425f483d9e5d2b1" providerId="LiveId" clId="{1B274A9E-ECEA-A645-93A7-37F0A3AE3917}" dt="2020-09-05T04:36:24.775" v="539" actId="20577"/>
          <ac:spMkLst>
            <pc:docMk/>
            <pc:sldMk cId="1779977975" sldId="286"/>
            <ac:spMk id="2" creationId="{B0F5EBE2-4B7A-5A42-874B-A7B8F2BD541F}"/>
          </ac:spMkLst>
        </pc:spChg>
        <pc:spChg chg="mod">
          <ac:chgData name="nikita bakanchev" userId="7425f483d9e5d2b1" providerId="LiveId" clId="{1B274A9E-ECEA-A645-93A7-37F0A3AE3917}" dt="2020-09-05T04:38:17.748" v="943" actId="20577"/>
          <ac:spMkLst>
            <pc:docMk/>
            <pc:sldMk cId="1779977975" sldId="286"/>
            <ac:spMk id="3" creationId="{090DC383-126E-894E-BAAF-4CD393055622}"/>
          </ac:spMkLst>
        </pc:spChg>
      </pc:sldChg>
      <pc:sldChg chg="del">
        <pc:chgData name="nikita bakanchev" userId="7425f483d9e5d2b1" providerId="LiveId" clId="{1B274A9E-ECEA-A645-93A7-37F0A3AE3917}" dt="2020-09-05T04:35:05.658" v="485" actId="2696"/>
        <pc:sldMkLst>
          <pc:docMk/>
          <pc:sldMk cId="639557266" sldId="289"/>
        </pc:sldMkLst>
      </pc:sldChg>
      <pc:sldChg chg="del">
        <pc:chgData name="nikita bakanchev" userId="7425f483d9e5d2b1" providerId="LiveId" clId="{1B274A9E-ECEA-A645-93A7-37F0A3AE3917}" dt="2020-09-05T04:35:05.671" v="486" actId="2696"/>
        <pc:sldMkLst>
          <pc:docMk/>
          <pc:sldMk cId="1838301130" sldId="290"/>
        </pc:sldMkLst>
      </pc:sldChg>
      <pc:sldChg chg="del">
        <pc:chgData name="nikita bakanchev" userId="7425f483d9e5d2b1" providerId="LiveId" clId="{1B274A9E-ECEA-A645-93A7-37F0A3AE3917}" dt="2020-09-05T04:35:05.683" v="487" actId="2696"/>
        <pc:sldMkLst>
          <pc:docMk/>
          <pc:sldMk cId="2642142611" sldId="291"/>
        </pc:sldMkLst>
      </pc:sldChg>
      <pc:sldChg chg="del">
        <pc:chgData name="nikita bakanchev" userId="7425f483d9e5d2b1" providerId="LiveId" clId="{1B274A9E-ECEA-A645-93A7-37F0A3AE3917}" dt="2020-09-05T04:35:05.693" v="488" actId="2696"/>
        <pc:sldMkLst>
          <pc:docMk/>
          <pc:sldMk cId="3458397152" sldId="292"/>
        </pc:sldMkLst>
      </pc:sldChg>
      <pc:sldChg chg="del">
        <pc:chgData name="nikita bakanchev" userId="7425f483d9e5d2b1" providerId="LiveId" clId="{1B274A9E-ECEA-A645-93A7-37F0A3AE3917}" dt="2020-09-05T04:35:05.702" v="489" actId="2696"/>
        <pc:sldMkLst>
          <pc:docMk/>
          <pc:sldMk cId="3599106596" sldId="293"/>
        </pc:sldMkLst>
      </pc:sldChg>
    </pc:docChg>
  </pc:docChgLst>
  <pc:docChgLst>
    <pc:chgData name="nikita bakanchev" userId="7425f483d9e5d2b1" providerId="LiveId" clId="{65413849-5840-154B-9684-99E98A941580}"/>
    <pc:docChg chg="modSld">
      <pc:chgData name="nikita bakanchev" userId="7425f483d9e5d2b1" providerId="LiveId" clId="{65413849-5840-154B-9684-99E98A941580}" dt="2020-09-05T06:21:43.901" v="2" actId="20577"/>
      <pc:docMkLst>
        <pc:docMk/>
      </pc:docMkLst>
      <pc:sldChg chg="modSp mod">
        <pc:chgData name="nikita bakanchev" userId="7425f483d9e5d2b1" providerId="LiveId" clId="{65413849-5840-154B-9684-99E98A941580}" dt="2020-09-05T06:21:43.901" v="2" actId="20577"/>
        <pc:sldMkLst>
          <pc:docMk/>
          <pc:sldMk cId="826971129" sldId="256"/>
        </pc:sldMkLst>
        <pc:spChg chg="mod">
          <ac:chgData name="nikita bakanchev" userId="7425f483d9e5d2b1" providerId="LiveId" clId="{65413849-5840-154B-9684-99E98A941580}" dt="2020-09-05T06:21:43.901" v="2" actId="20577"/>
          <ac:spMkLst>
            <pc:docMk/>
            <pc:sldMk cId="826971129" sldId="256"/>
            <ac:spMk id="3" creationId="{77CE47C6-8510-402E-AD19-678AE919C2E2}"/>
          </ac:spMkLst>
        </pc:spChg>
      </pc:sldChg>
    </pc:docChg>
  </pc:docChgLst>
  <pc:docChgLst>
    <pc:chgData name="nikita bakanchev" userId="7425f483d9e5d2b1" providerId="LiveId" clId="{A2F661C9-0A6F-4937-AAD6-E957C4DAC539}"/>
    <pc:docChg chg="undo custSel addSld delSld modSld sldOrd">
      <pc:chgData name="nikita bakanchev" userId="7425f483d9e5d2b1" providerId="LiveId" clId="{A2F661C9-0A6F-4937-AAD6-E957C4DAC539}" dt="2019-08-10T15:05:37.525" v="4293" actId="20577"/>
      <pc:docMkLst>
        <pc:docMk/>
      </pc:docMkLst>
      <pc:sldChg chg="modSp">
        <pc:chgData name="nikita bakanchev" userId="7425f483d9e5d2b1" providerId="LiveId" clId="{A2F661C9-0A6F-4937-AAD6-E957C4DAC539}" dt="2019-08-10T14:01:19.707" v="20" actId="5793"/>
        <pc:sldMkLst>
          <pc:docMk/>
          <pc:sldMk cId="136932700" sldId="265"/>
        </pc:sldMkLst>
        <pc:spChg chg="mod">
          <ac:chgData name="nikita bakanchev" userId="7425f483d9e5d2b1" providerId="LiveId" clId="{A2F661C9-0A6F-4937-AAD6-E957C4DAC539}" dt="2019-08-10T14:01:19.707" v="20" actId="5793"/>
          <ac:spMkLst>
            <pc:docMk/>
            <pc:sldMk cId="136932700" sldId="265"/>
            <ac:spMk id="3" creationId="{7C8AE135-9EF2-419B-AE3F-12EE1C836C39}"/>
          </ac:spMkLst>
        </pc:spChg>
      </pc:sldChg>
      <pc:sldChg chg="modSp">
        <pc:chgData name="nikita bakanchev" userId="7425f483d9e5d2b1" providerId="LiveId" clId="{A2F661C9-0A6F-4937-AAD6-E957C4DAC539}" dt="2019-08-10T14:02:17.505" v="98" actId="20577"/>
        <pc:sldMkLst>
          <pc:docMk/>
          <pc:sldMk cId="2967328911" sldId="273"/>
        </pc:sldMkLst>
        <pc:spChg chg="mod">
          <ac:chgData name="nikita bakanchev" userId="7425f483d9e5d2b1" providerId="LiveId" clId="{A2F661C9-0A6F-4937-AAD6-E957C4DAC539}" dt="2019-08-10T14:02:17.505" v="98" actId="20577"/>
          <ac:spMkLst>
            <pc:docMk/>
            <pc:sldMk cId="2967328911" sldId="273"/>
            <ac:spMk id="3" creationId="{35FA33D5-F365-458E-AEF1-41D1EED15EE6}"/>
          </ac:spMkLst>
        </pc:spChg>
      </pc:sldChg>
      <pc:sldChg chg="modSp">
        <pc:chgData name="nikita bakanchev" userId="7425f483d9e5d2b1" providerId="LiveId" clId="{A2F661C9-0A6F-4937-AAD6-E957C4DAC539}" dt="2019-08-10T14:04:04.344" v="207" actId="20577"/>
        <pc:sldMkLst>
          <pc:docMk/>
          <pc:sldMk cId="3267781587" sldId="274"/>
        </pc:sldMkLst>
        <pc:spChg chg="mod">
          <ac:chgData name="nikita bakanchev" userId="7425f483d9e5d2b1" providerId="LiveId" clId="{A2F661C9-0A6F-4937-AAD6-E957C4DAC539}" dt="2019-08-10T14:04:04.344" v="207" actId="20577"/>
          <ac:spMkLst>
            <pc:docMk/>
            <pc:sldMk cId="3267781587" sldId="274"/>
            <ac:spMk id="3" creationId="{85723F10-0C2D-4DF5-84B2-B91B44EA2CFB}"/>
          </ac:spMkLst>
        </pc:spChg>
      </pc:sldChg>
      <pc:sldChg chg="modSp">
        <pc:chgData name="nikita bakanchev" userId="7425f483d9e5d2b1" providerId="LiveId" clId="{A2F661C9-0A6F-4937-AAD6-E957C4DAC539}" dt="2019-08-10T14:06:30.072" v="400" actId="20577"/>
        <pc:sldMkLst>
          <pc:docMk/>
          <pc:sldMk cId="2728919138" sldId="279"/>
        </pc:sldMkLst>
        <pc:spChg chg="mod">
          <ac:chgData name="nikita bakanchev" userId="7425f483d9e5d2b1" providerId="LiveId" clId="{A2F661C9-0A6F-4937-AAD6-E957C4DAC539}" dt="2019-08-10T14:06:30.072" v="400" actId="20577"/>
          <ac:spMkLst>
            <pc:docMk/>
            <pc:sldMk cId="2728919138" sldId="279"/>
            <ac:spMk id="3" creationId="{42D58967-E77D-4E74-B766-10A0B91D16C2}"/>
          </ac:spMkLst>
        </pc:spChg>
      </pc:sldChg>
      <pc:sldChg chg="modSp">
        <pc:chgData name="nikita bakanchev" userId="7425f483d9e5d2b1" providerId="LiveId" clId="{A2F661C9-0A6F-4937-AAD6-E957C4DAC539}" dt="2019-08-10T14:04:34.327" v="280" actId="20577"/>
        <pc:sldMkLst>
          <pc:docMk/>
          <pc:sldMk cId="4154967920" sldId="282"/>
        </pc:sldMkLst>
        <pc:spChg chg="mod">
          <ac:chgData name="nikita bakanchev" userId="7425f483d9e5d2b1" providerId="LiveId" clId="{A2F661C9-0A6F-4937-AAD6-E957C4DAC539}" dt="2019-08-10T14:04:34.327" v="280" actId="20577"/>
          <ac:spMkLst>
            <pc:docMk/>
            <pc:sldMk cId="4154967920" sldId="282"/>
            <ac:spMk id="3" creationId="{ACED9A54-60D6-42D0-9B3C-18EB067CCC26}"/>
          </ac:spMkLst>
        </pc:spChg>
      </pc:sldChg>
      <pc:sldChg chg="modSp add">
        <pc:chgData name="nikita bakanchev" userId="7425f483d9e5d2b1" providerId="LiveId" clId="{A2F661C9-0A6F-4937-AAD6-E957C4DAC539}" dt="2019-08-10T14:06:52.470" v="438" actId="20577"/>
        <pc:sldMkLst>
          <pc:docMk/>
          <pc:sldMk cId="799911677" sldId="286"/>
        </pc:sldMkLst>
        <pc:spChg chg="mod">
          <ac:chgData name="nikita bakanchev" userId="7425f483d9e5d2b1" providerId="LiveId" clId="{A2F661C9-0A6F-4937-AAD6-E957C4DAC539}" dt="2019-08-10T14:06:52.470" v="438" actId="20577"/>
          <ac:spMkLst>
            <pc:docMk/>
            <pc:sldMk cId="799911677" sldId="286"/>
            <ac:spMk id="2" creationId="{FC1EC38E-1CC5-494A-B9C0-A7BD8BD0CAC5}"/>
          </ac:spMkLst>
        </pc:spChg>
      </pc:sldChg>
      <pc:sldChg chg="add del ord">
        <pc:chgData name="nikita bakanchev" userId="7425f483d9e5d2b1" providerId="LiveId" clId="{A2F661C9-0A6F-4937-AAD6-E957C4DAC539}" dt="2019-08-10T14:21:20.032" v="442" actId="2696"/>
        <pc:sldMkLst>
          <pc:docMk/>
          <pc:sldMk cId="2807971658" sldId="287"/>
        </pc:sldMkLst>
      </pc:sldChg>
      <pc:sldChg chg="add del">
        <pc:chgData name="nikita bakanchev" userId="7425f483d9e5d2b1" providerId="LiveId" clId="{A2F661C9-0A6F-4937-AAD6-E957C4DAC539}" dt="2019-08-10T14:21:27.452" v="444" actId="2696"/>
        <pc:sldMkLst>
          <pc:docMk/>
          <pc:sldMk cId="1318225479" sldId="288"/>
        </pc:sldMkLst>
      </pc:sldChg>
      <pc:sldChg chg="modSp add modTransition">
        <pc:chgData name="nikita bakanchev" userId="7425f483d9e5d2b1" providerId="LiveId" clId="{A2F661C9-0A6F-4937-AAD6-E957C4DAC539}" dt="2019-08-10T14:34:08.990" v="1528"/>
        <pc:sldMkLst>
          <pc:docMk/>
          <pc:sldMk cId="639557266" sldId="289"/>
        </pc:sldMkLst>
        <pc:spChg chg="mod">
          <ac:chgData name="nikita bakanchev" userId="7425f483d9e5d2b1" providerId="LiveId" clId="{A2F661C9-0A6F-4937-AAD6-E957C4DAC539}" dt="2019-08-10T14:21:35.584" v="464" actId="20577"/>
          <ac:spMkLst>
            <pc:docMk/>
            <pc:sldMk cId="639557266" sldId="289"/>
            <ac:spMk id="2" creationId="{A9660380-FCFA-4FDA-94BB-476213F29592}"/>
          </ac:spMkLst>
        </pc:spChg>
      </pc:sldChg>
      <pc:sldChg chg="modSp add addCm modNotesTx">
        <pc:chgData name="nikita bakanchev" userId="7425f483d9e5d2b1" providerId="LiveId" clId="{A2F661C9-0A6F-4937-AAD6-E957C4DAC539}" dt="2019-08-10T14:47:20.831" v="2342" actId="20577"/>
        <pc:sldMkLst>
          <pc:docMk/>
          <pc:sldMk cId="1838301130" sldId="290"/>
        </pc:sldMkLst>
        <pc:spChg chg="mod">
          <ac:chgData name="nikita bakanchev" userId="7425f483d9e5d2b1" providerId="LiveId" clId="{A2F661C9-0A6F-4937-AAD6-E957C4DAC539}" dt="2019-08-10T14:27:05.051" v="836" actId="20577"/>
          <ac:spMkLst>
            <pc:docMk/>
            <pc:sldMk cId="1838301130" sldId="290"/>
            <ac:spMk id="2" creationId="{71F1F4CB-CD0A-4E2A-9D8D-EA2C8E4CE3FC}"/>
          </ac:spMkLst>
        </pc:spChg>
        <pc:spChg chg="mod">
          <ac:chgData name="nikita bakanchev" userId="7425f483d9e5d2b1" providerId="LiveId" clId="{A2F661C9-0A6F-4937-AAD6-E957C4DAC539}" dt="2019-08-10T14:46:15.174" v="2137" actId="20577"/>
          <ac:spMkLst>
            <pc:docMk/>
            <pc:sldMk cId="1838301130" sldId="290"/>
            <ac:spMk id="3" creationId="{F3E2E70C-313E-419E-93C1-37DA3727A5AE}"/>
          </ac:spMkLst>
        </pc:spChg>
      </pc:sldChg>
      <pc:sldChg chg="modSp add addCm modCm">
        <pc:chgData name="nikita bakanchev" userId="7425f483d9e5d2b1" providerId="LiveId" clId="{A2F661C9-0A6F-4937-AAD6-E957C4DAC539}" dt="2019-08-10T14:54:18.655" v="3011" actId="20577"/>
        <pc:sldMkLst>
          <pc:docMk/>
          <pc:sldMk cId="2642142611" sldId="291"/>
        </pc:sldMkLst>
        <pc:spChg chg="mod">
          <ac:chgData name="nikita bakanchev" userId="7425f483d9e5d2b1" providerId="LiveId" clId="{A2F661C9-0A6F-4937-AAD6-E957C4DAC539}" dt="2019-08-10T14:53:33.278" v="2920" actId="20577"/>
          <ac:spMkLst>
            <pc:docMk/>
            <pc:sldMk cId="2642142611" sldId="291"/>
            <ac:spMk id="2" creationId="{B3DA680E-C127-46B1-A528-EDA8871EE2C7}"/>
          </ac:spMkLst>
        </pc:spChg>
        <pc:spChg chg="mod">
          <ac:chgData name="nikita bakanchev" userId="7425f483d9e5d2b1" providerId="LiveId" clId="{A2F661C9-0A6F-4937-AAD6-E957C4DAC539}" dt="2019-08-10T14:54:18.655" v="3011" actId="20577"/>
          <ac:spMkLst>
            <pc:docMk/>
            <pc:sldMk cId="2642142611" sldId="291"/>
            <ac:spMk id="3" creationId="{686CD5FE-FAAC-4FD4-BD18-B40038AF4487}"/>
          </ac:spMkLst>
        </pc:spChg>
      </pc:sldChg>
      <pc:sldChg chg="modSp add delCm">
        <pc:chgData name="nikita bakanchev" userId="7425f483d9e5d2b1" providerId="LiveId" clId="{A2F661C9-0A6F-4937-AAD6-E957C4DAC539}" dt="2019-08-10T15:01:43.684" v="3754" actId="5793"/>
        <pc:sldMkLst>
          <pc:docMk/>
          <pc:sldMk cId="3458397152" sldId="292"/>
        </pc:sldMkLst>
        <pc:spChg chg="mod">
          <ac:chgData name="nikita bakanchev" userId="7425f483d9e5d2b1" providerId="LiveId" clId="{A2F661C9-0A6F-4937-AAD6-E957C4DAC539}" dt="2019-08-10T15:01:43.684" v="3754" actId="5793"/>
          <ac:spMkLst>
            <pc:docMk/>
            <pc:sldMk cId="3458397152" sldId="292"/>
            <ac:spMk id="3" creationId="{686CD5FE-FAAC-4FD4-BD18-B40038AF4487}"/>
          </ac:spMkLst>
        </pc:spChg>
      </pc:sldChg>
      <pc:sldChg chg="modSp add modNotesTx">
        <pc:chgData name="nikita bakanchev" userId="7425f483d9e5d2b1" providerId="LiveId" clId="{A2F661C9-0A6F-4937-AAD6-E957C4DAC539}" dt="2019-08-10T15:05:37.525" v="4293" actId="20577"/>
        <pc:sldMkLst>
          <pc:docMk/>
          <pc:sldMk cId="3599106596" sldId="293"/>
        </pc:sldMkLst>
        <pc:spChg chg="mod">
          <ac:chgData name="nikita bakanchev" userId="7425f483d9e5d2b1" providerId="LiveId" clId="{A2F661C9-0A6F-4937-AAD6-E957C4DAC539}" dt="2019-08-10T15:03:06.673" v="3778" actId="20577"/>
          <ac:spMkLst>
            <pc:docMk/>
            <pc:sldMk cId="3599106596" sldId="293"/>
            <ac:spMk id="2" creationId="{8273D5F0-215F-4AF2-9937-DC5D219A5DA7}"/>
          </ac:spMkLst>
        </pc:spChg>
        <pc:spChg chg="mod">
          <ac:chgData name="nikita bakanchev" userId="7425f483d9e5d2b1" providerId="LiveId" clId="{A2F661C9-0A6F-4937-AAD6-E957C4DAC539}" dt="2019-08-10T15:05:37.525" v="4293" actId="20577"/>
          <ac:spMkLst>
            <pc:docMk/>
            <pc:sldMk cId="3599106596" sldId="293"/>
            <ac:spMk id="3" creationId="{68FD6688-713A-4C2B-997D-F046F172D5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70E2C-1DC7-464D-A050-0D722DF8431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A569-CE8D-4971-B5E1-1B8A1AE27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E353-E912-40DE-B2B6-1A012333C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3CDAE-028C-4F15-8461-3872F355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17A2-42CD-44F3-89AC-F44EBA39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CC05-0821-4D40-8C41-2D9F31FE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62FB-2375-4D9B-9BAF-4755964B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3B63-42BE-49A2-9381-02CC59C8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27C8-089C-4F1B-B344-9EB88A10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0264-8CBD-42ED-9B2D-CB2DF01F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34-31D1-41C2-BA78-4CB1DCA4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6CA9-D1AB-42FA-A69C-41A94EA8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9F312-FFDA-4515-B292-70CD08F4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C7BFE-3985-4639-B312-E330F23D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898D-F7E6-45D8-9854-326BA988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3B9B-1A7F-4B08-9390-ADCFA74F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2D50-27E8-4375-81B8-7C999605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6257-F091-4EA4-BBC1-DFB671BA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EADD-D791-48E0-B337-030A5D00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6196-D8BF-4B2E-B8CA-92EDDEF4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64FF-B9E0-4DF9-BCC9-4B921897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F97E-EFA9-4864-B193-31C1E823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5B97-BE00-4CBB-870A-7DAAB74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5AEB-D0D0-435C-9EBD-B3F08003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0EEB-5324-4254-917F-C0721DED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9A81-FC07-47B8-BEA3-EEAC1C8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499D-4C16-46C4-A18D-2CB9518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290D-8C27-485B-AB0C-A89C30C6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6BE0-FB80-4E65-A66B-A834B54F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4E48-AFDB-440B-B50F-9F5B839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A8FE-4129-42C1-902D-1238FF98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C2DD6-C03B-4795-9B41-E97BF14E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2D5F-9565-4B20-A849-3340C80A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7D73-FBA2-4C14-8BB5-F7F86DCA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8F4-491D-4113-B522-D6093F91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E7D6-34D4-4B0A-9CAE-3DEC07CF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014E9-DBE2-4118-9254-B7C66738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CB74-AF9C-47AF-9035-E28BDF46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926FC-357B-4A8A-8641-0BAA6D19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347AD-47AE-4317-A62A-E2710931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3F4D9-CBB6-4000-904C-B40D2351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714-63C9-43B2-9B7B-B5C325DE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61FE3-1B59-484E-A60B-26DA8352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3AC2-B301-4D71-B63A-F0B8957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5DD99-9CB7-426B-8BEB-3DE2420F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7F63-E5A8-4110-B8B5-7A6D2C44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C3ACE-F535-4601-80BD-07B2A1A1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2CF3-5883-4A0E-B86F-8F306BAF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DDF-2B7C-4AFD-9422-A40E93D4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0FF8-F4B0-4D82-BEAE-74DB3BC8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7E9B9-5179-407E-8FD7-4ADF541D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024D1-DD9C-4602-88D1-33344724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0568-C2EF-4988-8091-D99A332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15A9B-33CB-456A-8A3A-2B5C27D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1E4-2134-4CF2-8FA8-829F2B3C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96EC6-53E5-46EF-A537-64CA468E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724A-3A8D-414E-AD0E-D832B7FC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6C73-DF5B-4504-ACF1-FA2C5D31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2360-1444-4E1C-97DD-A330E68D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3AF1-5E73-472A-BB33-4B357F68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0AEE-4D76-42E7-B3B3-09C66428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775D-727F-4650-8ACC-14A6064A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91D2-9131-40A1-B902-C24C732F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74AB-71D7-4E10-A329-85E23AC5E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CED1-4F4F-40FB-A370-D0D8638C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er.mirea@mail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0CCA-119C-4D31-AD63-99F5560E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Математические основы Баз данных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47C6-8510-402E-AD19-678AE919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0:</a:t>
            </a:r>
            <a:r>
              <a:rPr lang="ru-RU" dirty="0"/>
              <a:t> </a:t>
            </a:r>
            <a:r>
              <a:rPr lang="ru-RU"/>
              <a:t>Обзор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F62-E168-4443-A759-34ED0B2D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поговорим сегодня</a:t>
            </a:r>
            <a:r>
              <a:rPr lang="ru-RU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161-1096-4705-B2AC-5D14CDAD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Обзор литературы </a:t>
            </a:r>
          </a:p>
          <a:p>
            <a:r>
              <a:rPr lang="ru-RU" dirty="0" smtClean="0"/>
              <a:t>Природа данных, их польза и как управлять ими</a:t>
            </a:r>
          </a:p>
          <a:p>
            <a:r>
              <a:rPr lang="ru-RU" dirty="0" smtClean="0"/>
              <a:t>Способы хранения данных</a:t>
            </a:r>
          </a:p>
          <a:p>
            <a:r>
              <a:rPr lang="ru-RU" dirty="0" smtClean="0"/>
              <a:t>Развитие СУБД и современные решения (без углубления в историю)</a:t>
            </a:r>
          </a:p>
          <a:p>
            <a:r>
              <a:rPr lang="ru-RU" dirty="0"/>
              <a:t>Реляционная модель как стандарт работы с </a:t>
            </a:r>
            <a:r>
              <a:rPr lang="ru-RU" dirty="0" smtClean="0"/>
              <a:t>данными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1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F62-E168-4443-A759-34ED0B2D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Лекции и литература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161-1096-4705-B2AC-5D14CDAD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Лекционные слайды покрывают большинство материала, который мы будем проходить</a:t>
            </a:r>
          </a:p>
          <a:p>
            <a:r>
              <a:rPr lang="ru-RU" dirty="0"/>
              <a:t>Старайтесь повторять материал</a:t>
            </a:r>
            <a:r>
              <a:rPr lang="en-US" dirty="0"/>
              <a:t>: </a:t>
            </a:r>
            <a:r>
              <a:rPr lang="ru-RU" dirty="0"/>
              <a:t>через лекции, домашнее задание, рабочие материалы в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736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3A8E-2C90-4C80-AE72-DC5A96F3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системы баз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75C3-18EE-4505-B02F-0166DBD1CD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К. Дж. </a:t>
            </a:r>
            <a:r>
              <a:rPr lang="ru-RU" dirty="0" err="1" smtClean="0"/>
              <a:t>Дэйт</a:t>
            </a:r>
            <a:endParaRPr lang="en-US" dirty="0" smtClean="0"/>
          </a:p>
          <a:p>
            <a:r>
              <a:rPr lang="ru-RU" dirty="0" smtClean="0"/>
              <a:t>Классика </a:t>
            </a:r>
            <a:r>
              <a:rPr lang="en-US" dirty="0" smtClean="0"/>
              <a:t>CS</a:t>
            </a:r>
            <a:endParaRPr lang="ru-RU" dirty="0" smtClean="0"/>
          </a:p>
          <a:p>
            <a:r>
              <a:rPr lang="ru-RU" dirty="0" smtClean="0"/>
              <a:t>Много по теории, немного устарел по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4FDCC0-A433-41AD-8125-A5C80D7D7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022" y="1282700"/>
            <a:ext cx="4333278" cy="4894263"/>
          </a:xfrm>
        </p:spPr>
      </p:pic>
    </p:spTree>
    <p:extLst>
      <p:ext uri="{BB962C8B-B14F-4D97-AF65-F5344CB8AC3E}">
        <p14:creationId xmlns:p14="http://schemas.microsoft.com/office/powerpoint/2010/main" val="36918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E642-362F-44D5-AD77-D8EBF60F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9A54-60D6-42D0-9B3C-18EB067CCC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err="1"/>
              <a:t>Silberschatz</a:t>
            </a:r>
            <a:r>
              <a:rPr lang="en-US" dirty="0"/>
              <a:t>, Henry F. </a:t>
            </a:r>
            <a:r>
              <a:rPr lang="en-US" dirty="0" err="1"/>
              <a:t>Korth</a:t>
            </a:r>
            <a:r>
              <a:rPr lang="en-US" dirty="0"/>
              <a:t>, S. Sudarshan</a:t>
            </a:r>
          </a:p>
          <a:p>
            <a:r>
              <a:rPr lang="en-US" dirty="0"/>
              <a:t>Database System Concepts</a:t>
            </a:r>
            <a:r>
              <a:rPr lang="en-US" dirty="0" smtClean="0"/>
              <a:t>,</a:t>
            </a:r>
            <a:r>
              <a:rPr lang="ru-RU" dirty="0" smtClean="0"/>
              <a:t> седьмое издание 2020</a:t>
            </a:r>
          </a:p>
          <a:p>
            <a:r>
              <a:rPr lang="ru-RU" dirty="0" smtClean="0"/>
              <a:t>Только на английском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FF8663-5AD5-4541-BD07-9A3882E48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1230312"/>
            <a:ext cx="4397943" cy="5262563"/>
          </a:xfrm>
        </p:spPr>
      </p:pic>
    </p:spTree>
    <p:extLst>
      <p:ext uri="{BB962C8B-B14F-4D97-AF65-F5344CB8AC3E}">
        <p14:creationId xmlns:p14="http://schemas.microsoft.com/office/powerpoint/2010/main" val="41549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F62-E168-4443-A759-34ED0B2D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+ один курс</a:t>
            </a:r>
            <a:r>
              <a:rPr lang="ru-RU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161-1096-4705-B2AC-5D14CDAD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https://teach-in.ru/course/database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5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Фомченко Александр Валерьевич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alexander.mirea@mail.ru</a:t>
            </a:r>
            <a:endParaRPr lang="ru-RU" dirty="0" smtClean="0"/>
          </a:p>
          <a:p>
            <a:r>
              <a:rPr lang="en-US" dirty="0"/>
              <a:t>https://github.com/alexander-mirea/Database2021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A11DE-C09C-47DF-A90A-547A8DD9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Описание раздела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36A52-571D-432E-B5C7-67B28E48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Мотивация по изучению БД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Административные вопросы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курса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технологий, которые будут использоваться в курсе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2817-B0BD-42C1-BC36-11DC58EE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0"/>
            <a:ext cx="10515600" cy="1325563"/>
          </a:xfrm>
        </p:spPr>
        <p:txBody>
          <a:bodyPr/>
          <a:lstStyle/>
          <a:p>
            <a:r>
              <a:rPr lang="ru-RU"/>
              <a:t>Почему стоит изучить базы данных</a:t>
            </a:r>
            <a:endParaRPr lang="en-US" dirty="0"/>
          </a:p>
        </p:txBody>
      </p:sp>
      <p:sp>
        <p:nvSpPr>
          <p:cNvPr id="3" name="AutoShape 2" descr="StackOverflow listed the most commonly used programming langu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opular Demand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07883"/>
            <a:ext cx="6573820" cy="509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A11DE-C09C-47DF-A90A-547A8DD9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Где нужны знания </a:t>
            </a:r>
            <a:r>
              <a:rPr lang="en-US" dirty="0" smtClean="0"/>
              <a:t>SQL </a:t>
            </a:r>
            <a:r>
              <a:rPr lang="ru-RU" dirty="0" smtClean="0"/>
              <a:t>и </a:t>
            </a:r>
            <a:r>
              <a:rPr lang="ru-RU" dirty="0" smtClean="0"/>
              <a:t>СУБД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36A52-571D-432E-B5C7-67B28E48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SQL/BI Developer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Junior Database Administrator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Аналитик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Engineer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Scientist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Engineer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61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E798-5683-4323-9D83-0025F947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Почему стоит изучить базы данных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8276-3DAE-4DB3-84F2-4D539572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Сейчас количество данных резко увеличивается, поэтому важно разбираться в структуре обработки данных, а также наборе инфраструктуры.</a:t>
            </a:r>
          </a:p>
          <a:p>
            <a:r>
              <a:rPr lang="ru-RU" dirty="0"/>
              <a:t>Тема баз данных содержит очень много фундаментальных идей из </a:t>
            </a:r>
            <a:r>
              <a:rPr lang="en-US" dirty="0"/>
              <a:t>Computer Science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6F77-00A3-4641-AAC7-F587E53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 чем этот </a:t>
            </a:r>
            <a:r>
              <a:rPr lang="ru-RU" dirty="0" smtClean="0"/>
              <a:t>курс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9E9B-3B0B-45D8-9EB5-6F5A44F6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Рассмотрим основы управления данными </a:t>
            </a:r>
            <a:r>
              <a:rPr lang="en-US" dirty="0"/>
              <a:t>(data management)</a:t>
            </a:r>
          </a:p>
          <a:p>
            <a:pPr lvl="1"/>
            <a:r>
              <a:rPr lang="ru-RU" sz="2800" dirty="0"/>
              <a:t>Как разрабатывать базы данных, осуществлять запросы к ним, строить приложения над ними</a:t>
            </a:r>
          </a:p>
          <a:p>
            <a:pPr lvl="1"/>
            <a:r>
              <a:rPr lang="ru-RU" sz="2800" dirty="0"/>
              <a:t>Как </a:t>
            </a:r>
            <a:r>
              <a:rPr lang="en-US" sz="2800" dirty="0"/>
              <a:t>“</a:t>
            </a:r>
            <a:r>
              <a:rPr lang="ru-RU" sz="2800" dirty="0"/>
              <a:t>дебажить</a:t>
            </a:r>
            <a:r>
              <a:rPr lang="en-US" sz="2800" dirty="0"/>
              <a:t>”</a:t>
            </a:r>
            <a:r>
              <a:rPr lang="ru-RU" sz="2800" dirty="0"/>
              <a:t>, если что-то пойдет не так</a:t>
            </a:r>
          </a:p>
          <a:p>
            <a:r>
              <a:rPr lang="ru-RU" dirty="0" smtClean="0"/>
              <a:t>Рассмотрим </a:t>
            </a:r>
            <a:r>
              <a:rPr lang="ru-RU" dirty="0"/>
              <a:t>как работают системы управления базами данных</a:t>
            </a:r>
          </a:p>
          <a:p>
            <a:r>
              <a:rPr lang="ru-RU" dirty="0"/>
              <a:t>Также затронем математические основы </a:t>
            </a:r>
          </a:p>
          <a:p>
            <a:r>
              <a:rPr lang="ru-RU" dirty="0" smtClean="0"/>
              <a:t>В основном будем говорить о проблемах на </a:t>
            </a:r>
            <a:r>
              <a:rPr lang="ru-RU" dirty="0"/>
              <a:t>высоком уровне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506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C383-126E-894E-BAAF-4CD39305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этом семестре зачет, в следующем экзамен</a:t>
            </a:r>
          </a:p>
          <a:p>
            <a:r>
              <a:rPr lang="ru-RU" dirty="0"/>
              <a:t>В этом семестре </a:t>
            </a:r>
            <a:r>
              <a:rPr lang="ru-RU" dirty="0" smtClean="0"/>
              <a:t>5(?) практических заданий, </a:t>
            </a:r>
            <a:r>
              <a:rPr lang="ru-RU" dirty="0"/>
              <a:t>при сдачи всех </a:t>
            </a:r>
            <a:r>
              <a:rPr lang="ru-RU" dirty="0" smtClean="0"/>
              <a:t>– </a:t>
            </a:r>
            <a:r>
              <a:rPr lang="ru-RU" dirty="0"/>
              <a:t>зачет автоматом, при сдаче 2 – допуск к </a:t>
            </a:r>
            <a:r>
              <a:rPr lang="ru-RU" dirty="0" smtClean="0"/>
              <a:t>зачету</a:t>
            </a:r>
            <a:endParaRPr lang="ru-RU" dirty="0"/>
          </a:p>
          <a:p>
            <a:r>
              <a:rPr lang="ru-RU" dirty="0"/>
              <a:t>Сдача практических заданий осуществляется в компьютерном классе, я могу дать дополнительное задание или задать вопрос по коду</a:t>
            </a:r>
            <a:endParaRPr lang="en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F46F77-00A3-4641-AAC7-F587E53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Формат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1CC-0263-40F2-B497-6674691A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технологий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F10-0C2D-4DF5-84B2-B91B44EA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 err="1" smtClean="0"/>
              <a:t>Sqlite</a:t>
            </a:r>
            <a:endParaRPr lang="ru-RU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r>
              <a:rPr lang="ru-RU" dirty="0" smtClean="0"/>
              <a:t> (</a:t>
            </a:r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Перед практическим занятием рекомендую завести почту </a:t>
            </a:r>
            <a:r>
              <a:rPr lang="en-US" dirty="0" err="1" smtClean="0"/>
              <a:t>gmail</a:t>
            </a:r>
            <a:r>
              <a:rPr lang="en-US" dirty="0" smtClean="0"/>
              <a:t> </a:t>
            </a:r>
            <a:r>
              <a:rPr lang="ru-RU" dirty="0" smtClean="0"/>
              <a:t>и посмотреть как выглядит </a:t>
            </a:r>
            <a:r>
              <a:rPr lang="en-US" dirty="0" err="1" smtClean="0"/>
              <a:t>colab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7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10704</TotalTime>
  <Words>342</Words>
  <Application>Microsoft Office PowerPoint</Application>
  <PresentationFormat>Широкоэкранный</PresentationFormat>
  <Paragraphs>62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Custom Design</vt:lpstr>
      <vt:lpstr>Математические основы Баз данных</vt:lpstr>
      <vt:lpstr>Контакты</vt:lpstr>
      <vt:lpstr>Описание раздела </vt:lpstr>
      <vt:lpstr>Почему стоит изучить базы данных</vt:lpstr>
      <vt:lpstr>Где нужны знания SQL и СУБД</vt:lpstr>
      <vt:lpstr>Почему стоит изучить базы данных </vt:lpstr>
      <vt:lpstr>О чем этот курс</vt:lpstr>
      <vt:lpstr>Формат</vt:lpstr>
      <vt:lpstr>Обзор технологий курса</vt:lpstr>
      <vt:lpstr>О чем поговорим сегодня </vt:lpstr>
      <vt:lpstr>Лекции и литература </vt:lpstr>
      <vt:lpstr>Введение в системы баз данных</vt:lpstr>
      <vt:lpstr>Database System Concepts</vt:lpstr>
      <vt:lpstr>+ один курс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Username</cp:lastModifiedBy>
  <cp:revision>26</cp:revision>
  <dcterms:created xsi:type="dcterms:W3CDTF">2017-07-09T11:32:24Z</dcterms:created>
  <dcterms:modified xsi:type="dcterms:W3CDTF">2021-09-03T06:37:18Z</dcterms:modified>
</cp:coreProperties>
</file>