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306" r:id="rId5"/>
    <p:sldId id="309" r:id="rId6"/>
    <p:sldId id="299" r:id="rId7"/>
    <p:sldId id="301" r:id="rId8"/>
    <p:sldId id="302" r:id="rId9"/>
    <p:sldId id="300" r:id="rId10"/>
    <p:sldId id="303" r:id="rId11"/>
    <p:sldId id="304" r:id="rId12"/>
    <p:sldId id="305" r:id="rId13"/>
    <p:sldId id="263" r:id="rId14"/>
    <p:sldId id="311" r:id="rId15"/>
    <p:sldId id="310" r:id="rId16"/>
    <p:sldId id="265" r:id="rId17"/>
    <p:sldId id="266" r:id="rId18"/>
    <p:sldId id="269" r:id="rId19"/>
    <p:sldId id="313" r:id="rId20"/>
    <p:sldId id="312" r:id="rId21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AC9FA-788D-2145-BAED-3986EDFD69FB}" v="8215" dt="2020-09-05T04:25:42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49"/>
    <p:restoredTop sz="51576"/>
  </p:normalViewPr>
  <p:slideViewPr>
    <p:cSldViewPr snapToGrid="0" snapToObjects="1">
      <p:cViewPr varScale="1">
        <p:scale>
          <a:sx n="59" d="100"/>
          <a:sy n="59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303AC9FA-788D-2145-BAED-3986EDFD69FB}"/>
    <pc:docChg chg="custSel addSld modSld">
      <pc:chgData name="nikita bakanchev" userId="7425f483d9e5d2b1" providerId="LiveId" clId="{303AC9FA-788D-2145-BAED-3986EDFD69FB}" dt="2020-09-05T04:25:42.861" v="8205" actId="20577"/>
      <pc:docMkLst>
        <pc:docMk/>
      </pc:docMkLst>
      <pc:sldChg chg="modSp mod modNotesTx">
        <pc:chgData name="nikita bakanchev" userId="7425f483d9e5d2b1" providerId="LiveId" clId="{303AC9FA-788D-2145-BAED-3986EDFD69FB}" dt="2020-09-04T17:55:53.989" v="599" actId="20577"/>
        <pc:sldMkLst>
          <pc:docMk/>
          <pc:sldMk cId="628131268" sldId="292"/>
        </pc:sldMkLst>
        <pc:spChg chg="mod">
          <ac:chgData name="nikita bakanchev" userId="7425f483d9e5d2b1" providerId="LiveId" clId="{303AC9FA-788D-2145-BAED-3986EDFD69FB}" dt="2020-09-04T17:55:53.989" v="599" actId="20577"/>
          <ac:spMkLst>
            <pc:docMk/>
            <pc:sldMk cId="628131268" sldId="292"/>
            <ac:spMk id="3" creationId="{9A1578E9-84E6-B94D-B036-5FA386774DB4}"/>
          </ac:spMkLst>
        </pc:spChg>
      </pc:sldChg>
      <pc:sldChg chg="modSp add mod modNotesTx">
        <pc:chgData name="nikita bakanchev" userId="7425f483d9e5d2b1" providerId="LiveId" clId="{303AC9FA-788D-2145-BAED-3986EDFD69FB}" dt="2020-09-04T19:09:50.750" v="1054" actId="20577"/>
        <pc:sldMkLst>
          <pc:docMk/>
          <pc:sldMk cId="2356269009" sldId="293"/>
        </pc:sldMkLst>
        <pc:spChg chg="mod">
          <ac:chgData name="nikita bakanchev" userId="7425f483d9e5d2b1" providerId="LiveId" clId="{303AC9FA-788D-2145-BAED-3986EDFD69FB}" dt="2020-09-04T19:07:36.888" v="655" actId="20577"/>
          <ac:spMkLst>
            <pc:docMk/>
            <pc:sldMk cId="2356269009" sldId="293"/>
            <ac:spMk id="2" creationId="{27567653-5C22-644A-BCFA-9E7CDBE87F2D}"/>
          </ac:spMkLst>
        </pc:spChg>
        <pc:spChg chg="mod">
          <ac:chgData name="nikita bakanchev" userId="7425f483d9e5d2b1" providerId="LiveId" clId="{303AC9FA-788D-2145-BAED-3986EDFD69FB}" dt="2020-09-04T19:09:50.750" v="1054" actId="20577"/>
          <ac:spMkLst>
            <pc:docMk/>
            <pc:sldMk cId="2356269009" sldId="293"/>
            <ac:spMk id="3" creationId="{7350E9F2-9833-F64A-9DE5-E50A6D29C1A2}"/>
          </ac:spMkLst>
        </pc:spChg>
      </pc:sldChg>
      <pc:sldChg chg="modSp add mod modNotesTx">
        <pc:chgData name="nikita bakanchev" userId="7425f483d9e5d2b1" providerId="LiveId" clId="{303AC9FA-788D-2145-BAED-3986EDFD69FB}" dt="2020-09-04T19:22:14.288" v="2064" actId="20577"/>
        <pc:sldMkLst>
          <pc:docMk/>
          <pc:sldMk cId="3205928363" sldId="294"/>
        </pc:sldMkLst>
        <pc:spChg chg="mod">
          <ac:chgData name="nikita bakanchev" userId="7425f483d9e5d2b1" providerId="LiveId" clId="{303AC9FA-788D-2145-BAED-3986EDFD69FB}" dt="2020-09-04T19:10:16.142" v="1123" actId="20577"/>
          <ac:spMkLst>
            <pc:docMk/>
            <pc:sldMk cId="3205928363" sldId="294"/>
            <ac:spMk id="2" creationId="{DCAF0BD4-B548-4849-9918-D13AE5F41BEF}"/>
          </ac:spMkLst>
        </pc:spChg>
        <pc:spChg chg="mod">
          <ac:chgData name="nikita bakanchev" userId="7425f483d9e5d2b1" providerId="LiveId" clId="{303AC9FA-788D-2145-BAED-3986EDFD69FB}" dt="2020-09-04T19:17:04.540" v="1837"/>
          <ac:spMkLst>
            <pc:docMk/>
            <pc:sldMk cId="3205928363" sldId="294"/>
            <ac:spMk id="3" creationId="{9B81E5E9-1061-F44D-A0CB-ABCF8A6C8B7E}"/>
          </ac:spMkLst>
        </pc:spChg>
      </pc:sldChg>
      <pc:sldChg chg="modSp add mod modNotesTx">
        <pc:chgData name="nikita bakanchev" userId="7425f483d9e5d2b1" providerId="LiveId" clId="{303AC9FA-788D-2145-BAED-3986EDFD69FB}" dt="2020-09-04T19:35:40.765" v="4045" actId="20577"/>
        <pc:sldMkLst>
          <pc:docMk/>
          <pc:sldMk cId="2131853101" sldId="295"/>
        </pc:sldMkLst>
        <pc:spChg chg="mod">
          <ac:chgData name="nikita bakanchev" userId="7425f483d9e5d2b1" providerId="LiveId" clId="{303AC9FA-788D-2145-BAED-3986EDFD69FB}" dt="2020-09-04T19:22:41.478" v="2133" actId="20577"/>
          <ac:spMkLst>
            <pc:docMk/>
            <pc:sldMk cId="2131853101" sldId="295"/>
            <ac:spMk id="2" creationId="{0215CD55-2D3F-F24F-AE2E-8602E0F522E5}"/>
          </ac:spMkLst>
        </pc:spChg>
        <pc:spChg chg="mod">
          <ac:chgData name="nikita bakanchev" userId="7425f483d9e5d2b1" providerId="LiveId" clId="{303AC9FA-788D-2145-BAED-3986EDFD69FB}" dt="2020-09-04T19:28:06.914" v="2946" actId="20577"/>
          <ac:spMkLst>
            <pc:docMk/>
            <pc:sldMk cId="2131853101" sldId="295"/>
            <ac:spMk id="3" creationId="{1B2A0E14-C097-8A43-883D-299049628C3B}"/>
          </ac:spMkLst>
        </pc:spChg>
      </pc:sldChg>
      <pc:sldChg chg="modSp add mod modNotesTx">
        <pc:chgData name="nikita bakanchev" userId="7425f483d9e5d2b1" providerId="LiveId" clId="{303AC9FA-788D-2145-BAED-3986EDFD69FB}" dt="2020-09-04T19:42:46.111" v="4889" actId="20577"/>
        <pc:sldMkLst>
          <pc:docMk/>
          <pc:sldMk cId="2158440444" sldId="296"/>
        </pc:sldMkLst>
        <pc:spChg chg="mod">
          <ac:chgData name="nikita bakanchev" userId="7425f483d9e5d2b1" providerId="LiveId" clId="{303AC9FA-788D-2145-BAED-3986EDFD69FB}" dt="2020-09-04T19:36:06.583" v="4110" actId="20577"/>
          <ac:spMkLst>
            <pc:docMk/>
            <pc:sldMk cId="2158440444" sldId="296"/>
            <ac:spMk id="2" creationId="{8969487D-A55B-5D4A-94BC-4F9A32EA5901}"/>
          </ac:spMkLst>
        </pc:spChg>
        <pc:spChg chg="mod">
          <ac:chgData name="nikita bakanchev" userId="7425f483d9e5d2b1" providerId="LiveId" clId="{303AC9FA-788D-2145-BAED-3986EDFD69FB}" dt="2020-09-04T19:41:40.636" v="4685" actId="20577"/>
          <ac:spMkLst>
            <pc:docMk/>
            <pc:sldMk cId="2158440444" sldId="296"/>
            <ac:spMk id="3" creationId="{02AA0944-4444-444F-B1F4-6F1FBDC4D62A}"/>
          </ac:spMkLst>
        </pc:spChg>
      </pc:sldChg>
      <pc:sldChg chg="modSp add mod modNotesTx">
        <pc:chgData name="nikita bakanchev" userId="7425f483d9e5d2b1" providerId="LiveId" clId="{303AC9FA-788D-2145-BAED-3986EDFD69FB}" dt="2020-09-05T04:08:18.785" v="7264" actId="20577"/>
        <pc:sldMkLst>
          <pc:docMk/>
          <pc:sldMk cId="3388622596" sldId="297"/>
        </pc:sldMkLst>
        <pc:spChg chg="mod">
          <ac:chgData name="nikita bakanchev" userId="7425f483d9e5d2b1" providerId="LiveId" clId="{303AC9FA-788D-2145-BAED-3986EDFD69FB}" dt="2020-09-04T19:45:09.673" v="4929" actId="20577"/>
          <ac:spMkLst>
            <pc:docMk/>
            <pc:sldMk cId="3388622596" sldId="297"/>
            <ac:spMk id="2" creationId="{DE831E2C-89BA-5B4E-AEDA-21EFED7DBBEE}"/>
          </ac:spMkLst>
        </pc:spChg>
        <pc:spChg chg="mod">
          <ac:chgData name="nikita bakanchev" userId="7425f483d9e5d2b1" providerId="LiveId" clId="{303AC9FA-788D-2145-BAED-3986EDFD69FB}" dt="2020-09-05T04:06:00.817" v="6767" actId="20577"/>
          <ac:spMkLst>
            <pc:docMk/>
            <pc:sldMk cId="3388622596" sldId="297"/>
            <ac:spMk id="3" creationId="{8083A5CD-A955-F748-A568-D94794EAADCD}"/>
          </ac:spMkLst>
        </pc:spChg>
      </pc:sldChg>
      <pc:sldChg chg="modSp add mod modNotesTx">
        <pc:chgData name="nikita bakanchev" userId="7425f483d9e5d2b1" providerId="LiveId" clId="{303AC9FA-788D-2145-BAED-3986EDFD69FB}" dt="2020-09-05T04:25:42.861" v="8205" actId="20577"/>
        <pc:sldMkLst>
          <pc:docMk/>
          <pc:sldMk cId="690966985" sldId="298"/>
        </pc:sldMkLst>
        <pc:spChg chg="mod">
          <ac:chgData name="nikita bakanchev" userId="7425f483d9e5d2b1" providerId="LiveId" clId="{303AC9FA-788D-2145-BAED-3986EDFD69FB}" dt="2020-09-05T04:08:36.976" v="7296" actId="20577"/>
          <ac:spMkLst>
            <pc:docMk/>
            <pc:sldMk cId="690966985" sldId="298"/>
            <ac:spMk id="2" creationId="{79C1641B-815B-B04B-8F22-6C8F624C66C0}"/>
          </ac:spMkLst>
        </pc:spChg>
        <pc:spChg chg="mod">
          <ac:chgData name="nikita bakanchev" userId="7425f483d9e5d2b1" providerId="LiveId" clId="{303AC9FA-788D-2145-BAED-3986EDFD69FB}" dt="2020-09-05T04:25:42.861" v="8205" actId="20577"/>
          <ac:spMkLst>
            <pc:docMk/>
            <pc:sldMk cId="690966985" sldId="298"/>
            <ac:spMk id="3" creationId="{7B47DD51-27C5-5940-AE9C-A2FD96208E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1740F-B4A9-574B-A117-AFA31E11E4C1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FF43D-3A46-A547-A6E9-454D623977A5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25193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08392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09567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i="0" dirty="0" smtClean="0"/>
              <a:t>В основе </a:t>
            </a:r>
            <a:r>
              <a:rPr lang="ru-RU" i="0" dirty="0"/>
              <a:t>структуры баз данных – </a:t>
            </a:r>
            <a:r>
              <a:rPr lang="ru-RU" i="0" dirty="0" smtClean="0"/>
              <a:t>модель </a:t>
            </a:r>
            <a:r>
              <a:rPr lang="ru-RU" i="0" dirty="0"/>
              <a:t>данных – </a:t>
            </a:r>
            <a:r>
              <a:rPr lang="ru-RU" i="0" dirty="0" smtClean="0"/>
              <a:t>набор </a:t>
            </a:r>
            <a:r>
              <a:rPr lang="ru-RU" i="0" dirty="0"/>
              <a:t>концептуальных инструментов для описания данных, отношений данных, семантики данных и ограничений целостности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16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59677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2806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15465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04291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20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55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5052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8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6624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6501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10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5453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11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68614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12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44483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6258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FF43D-3A46-A547-A6E9-454D623977A5}" type="slidenum">
              <a:rPr lang="en-RU" smtClean="0"/>
              <a:t>14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01568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37C9-2E53-DE46-BB4E-7DD041E68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D2E00-27FD-1C49-BF17-C2DF1A6B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8464-F377-E946-BEB2-260B6E11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56BDF-4608-674F-B704-4E270673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5000-9245-CE4B-861E-607E5E1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82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D446-F034-1445-8397-C5EB0BC8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A4EE3-95DD-844E-AC7E-C6D1E2BB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722DD-2531-7145-B74E-0664CE03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5164-F987-9247-8961-6D55F842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C4DA-84F6-3442-AFFF-09100B5B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7627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569CA-7F0E-C04C-AFD4-0101C5DEC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67B86-16A9-E14D-8A93-74F0341D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7076C-1A4D-D74C-BB0E-4FF8D43D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9E4B9-410D-DC40-B05D-8CEE8EC1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9867-C2DD-C849-A37E-FC1B6651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4048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D5C-4745-5143-B8F9-C91326B0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2C4A-EEEE-9643-903C-42B1B1633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311BE-A5EB-9344-8906-2CC6AA57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0A94-B8B5-DF46-B707-0D348CEC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31D-ECA2-024B-864A-BA3C002F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003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7660-EBF0-5B49-BA81-26FA3F2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EB3-D612-5B4C-BD88-6A2588430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1218-A9F7-CE40-A0BB-BA74B1C2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037D-E259-7148-ABAF-4E0B134C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24D42-644D-AF4E-ADC3-7A8FD5BF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9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B137-C749-8C47-8177-F658B2EB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BA6-867C-EA47-92C9-15B8B636E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A5701-154B-CF48-9392-DD3710B9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FC13D-01DA-6C45-98B4-FA5278B6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C180-F7EF-C745-9E8E-CA3C6E5B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50F71-A46D-CB48-9A2E-398650B2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707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B5FB-9333-CA42-A02B-C895C25F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EECBE-FE57-5943-A909-10F03BA2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03D94-3D37-8C4C-81DB-B3A1574F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DDF78-FC96-B242-BB3F-8BC8EF1AD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431D2-13EA-4241-A477-BCB4550B8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56594-FF50-9647-94B3-FE602860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B759-426C-9D49-906E-87CF6329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474B0-6AD8-4C48-8751-C866332B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14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8EEE-1DD0-8648-A11C-08BE5E0C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2D735-A31A-F64A-8601-403A7673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9AAB1-0243-FE48-BFBA-7C8F411F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6F278-7D20-1F48-A87E-4D13F3D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609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4BDD2-2BA9-0F45-9BCB-A999AEF1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11AD-917B-BE41-85B0-185DB771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1E7-373F-114D-B5C1-9D49ABC24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541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F893-1EAA-2B44-863B-6C4E4B0A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BE45-3B88-BF47-97B9-9A2CBFA2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4EFDB-BD96-A041-A095-94446C00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DA9F2-8E0F-3046-958C-FB2ACBC0E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E3D1D-28F4-904B-874B-3C4C0B24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A031C-5EC7-5B4B-A816-6840A732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23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628B-E8DE-924C-9FAC-0A53B5C2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39223-1D9D-DF45-B3E3-87670830B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F03F9-65FB-E247-A5BD-FA9E29AC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9C0E-4AD9-4344-B395-741CE14CE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3089E-5641-384F-9C6E-D1353BEC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5ADB0-D05F-F74E-A475-E9866F29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829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BD1D7-C369-A941-ABED-1946859F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9198C-7CE9-9049-8531-531F6DBE8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9273-9794-6641-96AA-1517369B6D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D89D-7B66-2E4B-BAD5-EA080B181917}" type="datetimeFigureOut">
              <a:rPr lang="en-RU" smtClean="0"/>
              <a:t>09/04/2021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CF12-3CD2-044C-8268-9E1D38D55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4F248-E684-8241-B851-D599C5151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14F4-D092-5C41-9791-BA49ACD0146D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608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C6CC-5C43-C74F-AE75-B3455D601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 Введение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00738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  <a:p>
            <a:r>
              <a:rPr lang="ru-RU" dirty="0" smtClean="0"/>
              <a:t>Отказоустойчивость</a:t>
            </a:r>
          </a:p>
          <a:p>
            <a:r>
              <a:rPr lang="ru-RU" dirty="0" smtClean="0"/>
              <a:t>Защита и разграничение доступа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4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dirty="0" smtClean="0"/>
              <a:t>Является ли </a:t>
            </a:r>
            <a:r>
              <a:rPr lang="en-US" sz="3600" dirty="0" smtClean="0"/>
              <a:t>Excel </a:t>
            </a:r>
            <a:r>
              <a:rPr lang="ru-RU" sz="3600" dirty="0" smtClean="0"/>
              <a:t>СУБД?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79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</a:t>
            </a:r>
            <a:r>
              <a:rPr lang="ru-RU" dirty="0" smtClean="0"/>
              <a:t>ехнологии </a:t>
            </a:r>
            <a:r>
              <a:rPr lang="ru-RU" dirty="0"/>
              <a:t>работы с данными	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U" dirty="0"/>
              <a:t>OLTP (Online transactional processing) – </a:t>
            </a:r>
            <a:r>
              <a:rPr lang="ru-RU" dirty="0"/>
              <a:t>большое число пользователей, небольшой объем информации, небольшие обновления</a:t>
            </a:r>
          </a:p>
          <a:p>
            <a:r>
              <a:rPr lang="en-US" dirty="0"/>
              <a:t>OLAP (Online analytical processing) – </a:t>
            </a:r>
            <a:r>
              <a:rPr lang="ru-RU" dirty="0"/>
              <a:t>обработка большого объема данных для принятия решений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83749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70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0828-8EE7-044E-A4E2-C6D4BCB0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систем баз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1DDC-FE70-9943-9D25-C58AC8D95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Недостатки хранения информации в системе работы с </a:t>
            </a:r>
            <a:r>
              <a:rPr lang="ru-RU" dirty="0" smtClean="0"/>
              <a:t>файлами:</a:t>
            </a:r>
            <a:endParaRPr lang="ru-RU" dirty="0"/>
          </a:p>
          <a:p>
            <a:endParaRPr lang="ru-RU" sz="1200" dirty="0" smtClean="0"/>
          </a:p>
          <a:p>
            <a:r>
              <a:rPr lang="ru-RU" dirty="0" smtClean="0"/>
              <a:t>Избыточность </a:t>
            </a:r>
            <a:r>
              <a:rPr lang="ru-RU" dirty="0"/>
              <a:t>и </a:t>
            </a:r>
            <a:r>
              <a:rPr lang="ru-RU" dirty="0" smtClean="0"/>
              <a:t>несогласованность данных</a:t>
            </a:r>
            <a:endParaRPr lang="ru-RU" dirty="0"/>
          </a:p>
          <a:p>
            <a:r>
              <a:rPr lang="ru-RU" dirty="0"/>
              <a:t>Сложность в заборе </a:t>
            </a:r>
            <a:r>
              <a:rPr lang="ru-RU" dirty="0" smtClean="0"/>
              <a:t>данных </a:t>
            </a:r>
            <a:endParaRPr lang="ru-RU" dirty="0"/>
          </a:p>
          <a:p>
            <a:r>
              <a:rPr lang="ru-RU" dirty="0"/>
              <a:t>Изоляция данных</a:t>
            </a:r>
          </a:p>
          <a:p>
            <a:r>
              <a:rPr lang="ru-RU" dirty="0"/>
              <a:t>Проблемы атомарности</a:t>
            </a:r>
          </a:p>
          <a:p>
            <a:r>
              <a:rPr lang="ru-RU" dirty="0"/>
              <a:t>Аномалии конкурентного доступа </a:t>
            </a:r>
          </a:p>
          <a:p>
            <a:r>
              <a:rPr lang="ru-RU" dirty="0"/>
              <a:t>Проблемы безопасности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10908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Модель данных – это коллекция концептуальных инструментов для описания данных, отношений данных и ограничений целостности.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46386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9CD2B-8E63-CC4E-8244-2B834F87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EDBAC-33B9-C641-84C5-5FA5282C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Реляционная модель</a:t>
            </a:r>
            <a:r>
              <a:rPr lang="ru-RU" dirty="0"/>
              <a:t> (</a:t>
            </a:r>
            <a:r>
              <a:rPr lang="en-US" dirty="0"/>
              <a:t>Relational Model)</a:t>
            </a:r>
          </a:p>
          <a:p>
            <a:r>
              <a:rPr lang="en-US" dirty="0"/>
              <a:t>ER </a:t>
            </a:r>
            <a:r>
              <a:rPr lang="ru-RU" dirty="0"/>
              <a:t>модель (</a:t>
            </a:r>
            <a:r>
              <a:rPr lang="en-US" dirty="0"/>
              <a:t>Entity-Relationship Model) </a:t>
            </a:r>
            <a:endParaRPr lang="ru-RU" dirty="0"/>
          </a:p>
          <a:p>
            <a:r>
              <a:rPr lang="ru-RU" dirty="0" err="1"/>
              <a:t>Полуструктурированная</a:t>
            </a:r>
            <a:r>
              <a:rPr lang="ru-RU" dirty="0"/>
              <a:t> модель данных (</a:t>
            </a:r>
            <a:r>
              <a:rPr lang="en-US" dirty="0"/>
              <a:t>Semi-structured Data Model)</a:t>
            </a:r>
            <a:endParaRPr lang="ru-RU" dirty="0"/>
          </a:p>
          <a:p>
            <a:r>
              <a:rPr lang="ru-RU" dirty="0"/>
              <a:t>Модели данных, основанные на объектах (</a:t>
            </a:r>
            <a:r>
              <a:rPr lang="en-US" dirty="0"/>
              <a:t>Object-based Data Models)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997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данных </a:t>
            </a:r>
            <a:r>
              <a:rPr lang="en-US" dirty="0" smtClean="0"/>
              <a:t>SQL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A4CC-CE61-1741-B482-42EC1BA7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Языки баз данных:</a:t>
            </a:r>
          </a:p>
          <a:p>
            <a:r>
              <a:rPr lang="en-US" dirty="0" smtClean="0"/>
              <a:t>DQL </a:t>
            </a:r>
            <a:r>
              <a:rPr lang="en-US" dirty="0"/>
              <a:t>– Data Query </a:t>
            </a:r>
            <a:r>
              <a:rPr lang="en-US" dirty="0" smtClean="0"/>
              <a:t>Language</a:t>
            </a:r>
            <a:endParaRPr lang="ru-RU" dirty="0" smtClean="0"/>
          </a:p>
          <a:p>
            <a:r>
              <a:rPr lang="en-RU" dirty="0" smtClean="0"/>
              <a:t>DDL </a:t>
            </a:r>
            <a:r>
              <a:rPr lang="en-RU" dirty="0"/>
              <a:t>– Data Definition Language</a:t>
            </a:r>
            <a:endParaRPr lang="ru-RU" dirty="0"/>
          </a:p>
          <a:p>
            <a:pPr lvl="1"/>
            <a:r>
              <a:rPr lang="ru-RU" dirty="0"/>
              <a:t>Язык хранения и определения данных</a:t>
            </a:r>
            <a:endParaRPr lang="en-RU" dirty="0"/>
          </a:p>
          <a:p>
            <a:r>
              <a:rPr lang="en-RU" dirty="0"/>
              <a:t>DML – Data Manipulation Language </a:t>
            </a:r>
            <a:endParaRPr lang="ru-RU" dirty="0" smtClean="0"/>
          </a:p>
          <a:p>
            <a:r>
              <a:rPr lang="en-US" dirty="0" smtClean="0"/>
              <a:t>DC</a:t>
            </a:r>
            <a:r>
              <a:rPr lang="en-RU" dirty="0" smtClean="0"/>
              <a:t>L </a:t>
            </a:r>
            <a:r>
              <a:rPr lang="en-RU" dirty="0"/>
              <a:t>– Data </a:t>
            </a:r>
            <a:r>
              <a:rPr lang="en-US" dirty="0" smtClean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  <a:p>
            <a:r>
              <a:rPr lang="en-US" dirty="0" smtClean="0"/>
              <a:t>TC</a:t>
            </a:r>
            <a:r>
              <a:rPr lang="en-RU" dirty="0" smtClean="0"/>
              <a:t>L </a:t>
            </a:r>
            <a:r>
              <a:rPr lang="en-RU" dirty="0"/>
              <a:t>– </a:t>
            </a:r>
            <a:r>
              <a:rPr lang="en-US" dirty="0" smtClean="0"/>
              <a:t>Transaction</a:t>
            </a:r>
            <a:r>
              <a:rPr lang="en-RU" dirty="0" smtClean="0"/>
              <a:t> </a:t>
            </a:r>
            <a:r>
              <a:rPr lang="en-US" dirty="0"/>
              <a:t>Control </a:t>
            </a:r>
            <a:r>
              <a:rPr lang="en-RU" dirty="0" smtClean="0"/>
              <a:t>Language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754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Структура и отношения в модели данных </a:t>
            </a:r>
            <a:r>
              <a:rPr lang="en-US" sz="4000" dirty="0" smtClean="0"/>
              <a:t>SQL</a:t>
            </a:r>
            <a:endParaRPr lang="en-R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415" y="2134895"/>
            <a:ext cx="5721170" cy="373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(БД) – коллекция данных, содержащих информацию, релевантную для </a:t>
            </a:r>
            <a:r>
              <a:rPr lang="ru-RU" dirty="0" smtClean="0"/>
              <a:t>предприятия</a:t>
            </a:r>
            <a:r>
              <a:rPr lang="ru-RU" dirty="0"/>
              <a:t>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6995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57C5-8EA0-3F40-BFCA-CBFEAFB7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Императивность и декларативность</a:t>
            </a:r>
            <a:endParaRPr lang="en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77787"/>
            <a:ext cx="5823857" cy="26109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765" y="2677787"/>
            <a:ext cx="2888326" cy="6369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/>
              <a:t>На примере: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073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База данных (БД) – коллекция данных, содержащих информацию, релевантную для предприятия. </a:t>
            </a:r>
          </a:p>
          <a:p>
            <a:r>
              <a:rPr lang="ru-RU" dirty="0"/>
              <a:t>Система Управления Базами Данных (СУБД) – коллекция связанных между собой данных и набор программ для работы с этими данными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7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Основной </a:t>
            </a:r>
            <a:r>
              <a:rPr lang="ru-RU" dirty="0"/>
              <a:t>целью СУБД является предоставление способа для хранения и забора информация о базе данных, который является как подходящим для пользователя, так и эффективным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Управление </a:t>
            </a:r>
            <a:r>
              <a:rPr lang="ru-RU" dirty="0"/>
              <a:t>данных включает в себя как определение структур для хранения информации, так и предоставления механизмов для обработки информации.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9384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FAE3-32AB-8F46-AC3F-034E19CC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приложений б</a:t>
            </a:r>
            <a:r>
              <a:rPr lang="ru-RU" dirty="0" smtClean="0"/>
              <a:t>аз данных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C181C-E37A-3341-AAC9-FF907650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Информация о предприятии</a:t>
            </a:r>
          </a:p>
          <a:p>
            <a:pPr lvl="1"/>
            <a:r>
              <a:rPr lang="ru-RU" dirty="0"/>
              <a:t>Продажи</a:t>
            </a:r>
          </a:p>
          <a:p>
            <a:pPr lvl="1"/>
            <a:r>
              <a:rPr lang="ru-RU" dirty="0"/>
              <a:t>Бухгалтерия</a:t>
            </a:r>
          </a:p>
          <a:p>
            <a:pPr lvl="1"/>
            <a:r>
              <a:rPr lang="en-US" dirty="0"/>
              <a:t>HR</a:t>
            </a:r>
          </a:p>
          <a:p>
            <a:r>
              <a:rPr lang="ru-RU" dirty="0"/>
              <a:t>Производство</a:t>
            </a:r>
          </a:p>
          <a:p>
            <a:r>
              <a:rPr lang="ru-RU" dirty="0"/>
              <a:t>Банковское Дело</a:t>
            </a:r>
          </a:p>
          <a:p>
            <a:r>
              <a:rPr lang="ru-RU" dirty="0"/>
              <a:t>Университеты</a:t>
            </a:r>
          </a:p>
          <a:p>
            <a:r>
              <a:rPr lang="ru-RU" dirty="0"/>
              <a:t>Авиакомпания</a:t>
            </a:r>
          </a:p>
          <a:p>
            <a:r>
              <a:rPr lang="ru-RU" dirty="0"/>
              <a:t>Телекоммуникации</a:t>
            </a:r>
          </a:p>
          <a:p>
            <a:r>
              <a:rPr lang="ru-RU" dirty="0"/>
              <a:t>Электронная коммерция</a:t>
            </a:r>
          </a:p>
          <a:p>
            <a:r>
              <a:rPr lang="ru-RU" dirty="0"/>
              <a:t>Документные базы данных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803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564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67905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6100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74F6-633B-634F-AD52-AB1B2001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СУБД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AA9BD-6CDE-7644-922A-34A65F314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Разделение программ и данных</a:t>
            </a:r>
          </a:p>
          <a:p>
            <a:r>
              <a:rPr lang="ru-RU" dirty="0" smtClean="0"/>
              <a:t>Высокоуровневый язык запросов</a:t>
            </a:r>
          </a:p>
          <a:p>
            <a:r>
              <a:rPr lang="ru-RU" dirty="0" smtClean="0"/>
              <a:t>Целостность и согласованность</a:t>
            </a:r>
          </a:p>
        </p:txBody>
      </p:sp>
    </p:spTree>
    <p:extLst>
      <p:ext uri="{BB962C8B-B14F-4D97-AF65-F5344CB8AC3E}">
        <p14:creationId xmlns:p14="http://schemas.microsoft.com/office/powerpoint/2010/main" val="294027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78452</TotalTime>
  <Words>422</Words>
  <Application>Microsoft Office PowerPoint</Application>
  <PresentationFormat>Широкоэкранный</PresentationFormat>
  <Paragraphs>98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Лекция 1 Введение</vt:lpstr>
      <vt:lpstr>База Данных</vt:lpstr>
      <vt:lpstr>База Данных</vt:lpstr>
      <vt:lpstr>База Данных</vt:lpstr>
      <vt:lpstr>Примеры приложений баз данных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Требования к СУБД</vt:lpstr>
      <vt:lpstr>Вопрос</vt:lpstr>
      <vt:lpstr>Технологии работы с данными </vt:lpstr>
      <vt:lpstr>Цели систем баз данных</vt:lpstr>
      <vt:lpstr>Цели систем баз данных</vt:lpstr>
      <vt:lpstr>Модель данных</vt:lpstr>
      <vt:lpstr>Модель данных</vt:lpstr>
      <vt:lpstr>Модель данных SQL</vt:lpstr>
      <vt:lpstr>Структура и отношения в модели данных SQL</vt:lpstr>
      <vt:lpstr>Императивность и декларативность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Введение</dc:title>
  <dc:creator>nikita bakanchev</dc:creator>
  <cp:lastModifiedBy>Username</cp:lastModifiedBy>
  <cp:revision>74</cp:revision>
  <dcterms:created xsi:type="dcterms:W3CDTF">2020-07-04T18:14:18Z</dcterms:created>
  <dcterms:modified xsi:type="dcterms:W3CDTF">2021-09-04T07:39:24Z</dcterms:modified>
</cp:coreProperties>
</file>