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0" r:id="rId2"/>
    <p:sldMasterId id="2147483712" r:id="rId3"/>
  </p:sldMasterIdLst>
  <p:notesMasterIdLst>
    <p:notesMasterId r:id="rId12"/>
  </p:notesMasterIdLst>
  <p:handoutMasterIdLst>
    <p:handoutMasterId r:id="rId13"/>
  </p:handoutMasterIdLst>
  <p:sldIdLst>
    <p:sldId id="319" r:id="rId4"/>
    <p:sldId id="297" r:id="rId5"/>
    <p:sldId id="320" r:id="rId6"/>
    <p:sldId id="321" r:id="rId7"/>
    <p:sldId id="322" r:id="rId8"/>
    <p:sldId id="323" r:id="rId9"/>
    <p:sldId id="324" r:id="rId10"/>
    <p:sldId id="263" r:id="rId11"/>
  </p:sldIdLst>
  <p:sldSz cx="9144000" cy="5143500" type="screen16x9"/>
  <p:notesSz cx="6858000" cy="9144000"/>
  <p:defaultText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R3 - Internal" id="{C19FDBA3-41EA-4C07-84C5-0F60C22C1FFE}">
          <p14:sldIdLst>
            <p14:sldId id="319"/>
            <p14:sldId id="297"/>
            <p14:sldId id="320"/>
            <p14:sldId id="321"/>
            <p14:sldId id="322"/>
            <p14:sldId id="323"/>
            <p14:sldId id="324"/>
            <p14:sldId id="263"/>
          </p14:sldIdLst>
        </p14:section>
      </p14:sectionLst>
    </p:ext>
    <p:ext uri="{EFAFB233-063F-42B5-8137-9DF3F51BA10A}">
      <p15:sldGuideLst xmlns:p15="http://schemas.microsoft.com/office/powerpoint/2012/main">
        <p15:guide id="1" orient="horz" pos="2890">
          <p15:clr>
            <a:srgbClr val="A4A3A4"/>
          </p15:clr>
        </p15:guide>
        <p15:guide id="2" orient="horz" pos="169">
          <p15:clr>
            <a:srgbClr val="A4A3A4"/>
          </p15:clr>
        </p15:guide>
        <p15:guide id="3" orient="horz" pos="758">
          <p15:clr>
            <a:srgbClr val="A4A3A4"/>
          </p15:clr>
        </p15:guide>
        <p15:guide id="4" pos="5556">
          <p15:clr>
            <a:srgbClr val="A4A3A4"/>
          </p15:clr>
        </p15:guide>
        <p15:guide id="5" pos="2880">
          <p15:clr>
            <a:srgbClr val="A4A3A4"/>
          </p15:clr>
        </p15:guide>
        <p15:guide id="6">
          <p15:clr>
            <a:srgbClr val="A4A3A4"/>
          </p15:clr>
        </p15:guide>
        <p15:guide id="7" pos="204">
          <p15:clr>
            <a:srgbClr val="A4A3A4"/>
          </p15:clr>
        </p15:guide>
        <p15:guide id="8" pos="5759">
          <p15:clr>
            <a:srgbClr val="A4A3A4"/>
          </p15:clr>
        </p15:guide>
        <p15:guide id="9" pos="2789">
          <p15:clr>
            <a:srgbClr val="A4A3A4"/>
          </p15:clr>
        </p15:guide>
        <p15:guide id="10" pos="29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D9101A"/>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2037" autoAdjust="0"/>
  </p:normalViewPr>
  <p:slideViewPr>
    <p:cSldViewPr>
      <p:cViewPr varScale="1">
        <p:scale>
          <a:sx n="113" d="100"/>
          <a:sy n="113" d="100"/>
        </p:scale>
        <p:origin x="614" y="91"/>
      </p:cViewPr>
      <p:guideLst>
        <p:guide orient="horz" pos="2890"/>
        <p:guide orient="horz" pos="169"/>
        <p:guide orient="horz" pos="758"/>
        <p:guide pos="5556"/>
        <p:guide pos="2880"/>
        <p:guide/>
        <p:guide pos="204"/>
        <p:guide pos="5759"/>
        <p:guide pos="2789"/>
        <p:guide pos="297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p:scale>
          <a:sx n="110" d="100"/>
          <a:sy n="110" d="100"/>
        </p:scale>
        <p:origin x="-2616"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handoutMaster" Target="handoutMasters/handoutMaster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B09389FB-4847-4F54-87AE-4207A4D4853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sz="1000" dirty="0"/>
          </a:p>
        </p:txBody>
      </p:sp>
      <p:sp>
        <p:nvSpPr>
          <p:cNvPr id="3" name="Tijdelijke aanduiding voor datum 2">
            <a:extLst>
              <a:ext uri="{FF2B5EF4-FFF2-40B4-BE49-F238E27FC236}">
                <a16:creationId xmlns:a16="http://schemas.microsoft.com/office/drawing/2014/main" id="{8567F168-4D48-4434-8383-B302D691A3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D65E2ED-E4D0-45A3-B94B-89E3DB32901A}" type="datetimeFigureOut">
              <a:rPr lang="en-GB" sz="1000" smtClean="0"/>
              <a:t>07/03/2022</a:t>
            </a:fld>
            <a:endParaRPr lang="en-GB" dirty="0"/>
          </a:p>
        </p:txBody>
      </p:sp>
      <p:sp>
        <p:nvSpPr>
          <p:cNvPr id="5" name="Tijdelijke aanduiding voor dianummer 4">
            <a:extLst>
              <a:ext uri="{FF2B5EF4-FFF2-40B4-BE49-F238E27FC236}">
                <a16:creationId xmlns:a16="http://schemas.microsoft.com/office/drawing/2014/main" id="{FD7237D5-6594-45C4-99B5-7F85A91314B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E88A9B9-3D03-48DD-95E9-15926E9BDFC9}" type="slidenum">
              <a:rPr lang="en-GB" sz="1000" smtClean="0"/>
              <a:t>‹#›</a:t>
            </a:fld>
            <a:endParaRPr lang="en-GB" dirty="0"/>
          </a:p>
        </p:txBody>
      </p:sp>
      <p:sp>
        <p:nvSpPr>
          <p:cNvPr id="6" name="Footer Placeholder 5"/>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sz="1000" dirty="0"/>
          </a:p>
        </p:txBody>
      </p:sp>
    </p:spTree>
    <p:extLst>
      <p:ext uri="{BB962C8B-B14F-4D97-AF65-F5344CB8AC3E}">
        <p14:creationId xmlns:p14="http://schemas.microsoft.com/office/powerpoint/2010/main" val="3423669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Slide Number Placeholder 14">
            <a:extLst>
              <a:ext uri="{FF2B5EF4-FFF2-40B4-BE49-F238E27FC236}">
                <a16:creationId xmlns:a16="http://schemas.microsoft.com/office/drawing/2014/main" id="{FC205D3F-1AD6-4B0D-9DA0-852722FF4969}"/>
              </a:ext>
            </a:extLst>
          </p:cNvPr>
          <p:cNvSpPr>
            <a:spLocks noGrp="1"/>
          </p:cNvSpPr>
          <p:nvPr>
            <p:ph type="sldNum" sz="quarter" idx="5"/>
          </p:nvPr>
        </p:nvSpPr>
        <p:spPr>
          <a:xfrm>
            <a:off x="373280" y="3725143"/>
            <a:ext cx="718123" cy="250983"/>
          </a:xfrm>
          <a:prstGeom prst="rect">
            <a:avLst/>
          </a:prstGeom>
        </p:spPr>
        <p:txBody>
          <a:bodyPr vert="horz" lIns="91440" tIns="45720" rIns="91440" bIns="45720" rtlCol="0" anchor="b"/>
          <a:lstStyle>
            <a:lvl1pPr algn="r">
              <a:defRPr sz="1100" b="0"/>
            </a:lvl1pPr>
          </a:lstStyle>
          <a:p>
            <a:r>
              <a:rPr lang="en-GB"/>
              <a:t>Slide </a:t>
            </a:r>
            <a:fld id="{05F343D0-3E81-49A6-A4D7-0F08FF60351E}" type="slidenum">
              <a:rPr lang="en-GB" smtClean="0"/>
              <a:pPr/>
              <a:t>‹#›</a:t>
            </a:fld>
            <a:endParaRPr lang="en-GB" dirty="0"/>
          </a:p>
        </p:txBody>
      </p:sp>
      <p:sp>
        <p:nvSpPr>
          <p:cNvPr id="4" name="Slide Image Placeholder 3"/>
          <p:cNvSpPr>
            <a:spLocks noGrp="1" noRot="1" noChangeAspect="1"/>
          </p:cNvSpPr>
          <p:nvPr>
            <p:ph type="sldImg" idx="2"/>
          </p:nvPr>
        </p:nvSpPr>
        <p:spPr>
          <a:xfrm>
            <a:off x="549275" y="468313"/>
            <a:ext cx="5773738" cy="3248025"/>
          </a:xfrm>
          <a:prstGeom prst="rect">
            <a:avLst/>
          </a:prstGeom>
          <a:noFill/>
          <a:ln w="9525">
            <a:solidFill>
              <a:schemeClr val="bg1">
                <a:lumMod val="50000"/>
              </a:schemeClr>
            </a:solidFill>
          </a:ln>
        </p:spPr>
        <p:txBody>
          <a:bodyPr vert="horz" lIns="91440" tIns="45720" rIns="91440" bIns="45720" rtlCol="0" anchor="ctr"/>
          <a:lstStyle/>
          <a:p>
            <a:endParaRPr lang="en-GB"/>
          </a:p>
        </p:txBody>
      </p:sp>
      <p:cxnSp>
        <p:nvCxnSpPr>
          <p:cNvPr id="9" name="Rechte verbindingslijn 4">
            <a:extLst>
              <a:ext uri="{FF2B5EF4-FFF2-40B4-BE49-F238E27FC236}">
                <a16:creationId xmlns:a16="http://schemas.microsoft.com/office/drawing/2014/main" id="{8D9ACC8B-269F-4000-9B92-1B990F766E40}"/>
              </a:ext>
            </a:extLst>
          </p:cNvPr>
          <p:cNvCxnSpPr/>
          <p:nvPr/>
        </p:nvCxnSpPr>
        <p:spPr>
          <a:xfrm>
            <a:off x="5983602" y="8732045"/>
            <a:ext cx="0" cy="41290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Afbeelding 5">
            <a:extLst>
              <a:ext uri="{FF2B5EF4-FFF2-40B4-BE49-F238E27FC236}">
                <a16:creationId xmlns:a16="http://schemas.microsoft.com/office/drawing/2014/main" id="{68690F30-8522-4FC1-9B93-6E632EA935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6082" y="8831439"/>
            <a:ext cx="327758" cy="221940"/>
          </a:xfrm>
          <a:prstGeom prst="rect">
            <a:avLst/>
          </a:prstGeom>
        </p:spPr>
      </p:pic>
      <p:sp>
        <p:nvSpPr>
          <p:cNvPr id="13" name="Notes Placeholder 12">
            <a:extLst>
              <a:ext uri="{FF2B5EF4-FFF2-40B4-BE49-F238E27FC236}">
                <a16:creationId xmlns:a16="http://schemas.microsoft.com/office/drawing/2014/main" id="{9BE77EA9-AF3A-4B19-BEF4-98FF23A55CC2}"/>
              </a:ext>
            </a:extLst>
          </p:cNvPr>
          <p:cNvSpPr>
            <a:spLocks noGrp="1"/>
          </p:cNvSpPr>
          <p:nvPr>
            <p:ph type="body" sz="quarter" idx="3"/>
          </p:nvPr>
        </p:nvSpPr>
        <p:spPr>
          <a:xfrm>
            <a:off x="476671" y="4139951"/>
            <a:ext cx="5919639" cy="4588945"/>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6" name="Slide Number Placeholder 14">
            <a:extLst>
              <a:ext uri="{FF2B5EF4-FFF2-40B4-BE49-F238E27FC236}">
                <a16:creationId xmlns:a16="http://schemas.microsoft.com/office/drawing/2014/main" id="{E9C8081D-A47E-4F42-B9C9-2E6741F4A11E}"/>
              </a:ext>
            </a:extLst>
          </p:cNvPr>
          <p:cNvSpPr txBox="1">
            <a:spLocks/>
          </p:cNvSpPr>
          <p:nvPr/>
        </p:nvSpPr>
        <p:spPr>
          <a:xfrm>
            <a:off x="5807221" y="8800882"/>
            <a:ext cx="718123" cy="250983"/>
          </a:xfrm>
          <a:prstGeom prst="rect">
            <a:avLst/>
          </a:prstGeom>
        </p:spPr>
        <p:txBody>
          <a:bodyPr vert="horz" lIns="91440" tIns="45720" rIns="91440" bIns="45720" rtlCol="0" anchor="b"/>
          <a:lstStyle>
            <a:defPPr>
              <a:defRPr lang="nl-NL"/>
            </a:defPPr>
            <a:lvl1pPr marL="0" algn="r" defTabSz="914400" rtl="0" eaLnBrk="1" latinLnBrk="0" hangingPunct="1">
              <a:defRPr sz="105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5F343D0-3E81-49A6-A4D7-0F08FF60351E}" type="slidenum">
              <a:rPr lang="en-GB" sz="900" b="0" smtClean="0">
                <a:solidFill>
                  <a:schemeClr val="tx1"/>
                </a:solidFill>
              </a:rPr>
              <a:pPr/>
              <a:t>‹#›</a:t>
            </a:fld>
            <a:endParaRPr lang="en-GB" sz="1000" b="0" dirty="0">
              <a:solidFill>
                <a:schemeClr val="tx1"/>
              </a:solidFill>
            </a:endParaRPr>
          </a:p>
        </p:txBody>
      </p:sp>
    </p:spTree>
    <p:extLst>
      <p:ext uri="{BB962C8B-B14F-4D97-AF65-F5344CB8AC3E}">
        <p14:creationId xmlns:p14="http://schemas.microsoft.com/office/powerpoint/2010/main" val="491748604"/>
      </p:ext>
    </p:extLst>
  </p:cSld>
  <p:clrMap bg1="lt1" tx1="dk1" bg2="lt2" tx2="dk2" accent1="accent1" accent2="accent2" accent3="accent3" accent4="accent4" accent5="accent5" accent6="accent6" hlink="hlink" folHlink="folHlink"/>
  <p:notesStyle>
    <a:lvl1pPr marL="90488" indent="-90488" algn="l" defTabSz="685800" rtl="0" eaLnBrk="1" latinLnBrk="0" hangingPunct="1">
      <a:buClr>
        <a:srgbClr val="D9101A"/>
      </a:buClr>
      <a:buFont typeface="Arial" panose="020B0604020202020204" pitchFamily="34" charset="0"/>
      <a:buChar char="•"/>
      <a:defRPr sz="1100" kern="1200">
        <a:solidFill>
          <a:schemeClr val="tx1">
            <a:lumMod val="65000"/>
            <a:lumOff val="35000"/>
          </a:schemeClr>
        </a:solidFill>
        <a:latin typeface="+mn-lt"/>
        <a:ea typeface="+mn-ea"/>
        <a:cs typeface="+mn-cs"/>
      </a:defRPr>
    </a:lvl1pPr>
    <a:lvl2pPr marL="266700" indent="-176213" algn="l" defTabSz="685800" rtl="0" eaLnBrk="1" latinLnBrk="0" hangingPunct="1">
      <a:buClr>
        <a:srgbClr val="D9101A"/>
      </a:buClr>
      <a:buSzPct val="70000"/>
      <a:buFont typeface="Arial" panose="020B0604020202020204" pitchFamily="34" charset="0"/>
      <a:buChar char="►"/>
      <a:defRPr sz="1100" kern="1200">
        <a:solidFill>
          <a:schemeClr val="tx1">
            <a:lumMod val="65000"/>
            <a:lumOff val="35000"/>
          </a:schemeClr>
        </a:solidFill>
        <a:latin typeface="+mn-lt"/>
        <a:ea typeface="+mn-ea"/>
        <a:cs typeface="+mn-cs"/>
      </a:defRPr>
    </a:lvl2pPr>
    <a:lvl3pPr marL="357188" indent="-90488" algn="l" defTabSz="685800" rtl="0" eaLnBrk="1" latinLnBrk="0" hangingPunct="1">
      <a:buClr>
        <a:schemeClr val="tx1">
          <a:lumMod val="65000"/>
          <a:lumOff val="35000"/>
        </a:schemeClr>
      </a:buClr>
      <a:buFont typeface="Arial" panose="020B0604020202020204" pitchFamily="34" charset="0"/>
      <a:buChar char="•"/>
      <a:defRPr sz="1000" kern="1200">
        <a:solidFill>
          <a:schemeClr val="tx1">
            <a:lumMod val="65000"/>
            <a:lumOff val="35000"/>
          </a:schemeClr>
        </a:solidFill>
        <a:latin typeface="+mn-lt"/>
        <a:ea typeface="+mn-ea"/>
        <a:cs typeface="+mn-cs"/>
      </a:defRPr>
    </a:lvl3pPr>
    <a:lvl4pPr marL="447675" indent="-90488" algn="l" defTabSz="685800" rtl="0" eaLnBrk="1" latinLnBrk="0" hangingPunct="1">
      <a:buClr>
        <a:srgbClr val="D9101A"/>
      </a:buClr>
      <a:buFont typeface="Calibri" panose="020F0502020204030204" pitchFamily="34" charset="0"/>
      <a:buChar char="‒"/>
      <a:defRPr sz="1000" kern="1200">
        <a:solidFill>
          <a:schemeClr val="tx1">
            <a:lumMod val="65000"/>
            <a:lumOff val="35000"/>
          </a:schemeClr>
        </a:solidFill>
        <a:latin typeface="+mn-lt"/>
        <a:ea typeface="+mn-ea"/>
        <a:cs typeface="+mn-cs"/>
      </a:defRPr>
    </a:lvl4pPr>
    <a:lvl5pPr marL="628650" indent="-90488" algn="l" defTabSz="685800" rtl="0" eaLnBrk="1" latinLnBrk="0" hangingPunct="1">
      <a:buFont typeface="Arial" panose="020B0604020202020204" pitchFamily="34" charset="0"/>
      <a:buChar char="•"/>
      <a:defRPr sz="1000" kern="1200">
        <a:solidFill>
          <a:schemeClr val="tx1">
            <a:lumMod val="65000"/>
            <a:lumOff val="35000"/>
          </a:schemeClr>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GB" dirty="0"/>
              <a:t>Slide </a:t>
            </a:r>
            <a:fld id="{05F343D0-3E81-49A6-A4D7-0F08FF60351E}" type="slidenum">
              <a:rPr lang="en-GB" smtClean="0"/>
              <a:pPr/>
              <a:t>1</a:t>
            </a:fld>
            <a:endParaRPr lang="en-GB" dirty="0"/>
          </a:p>
        </p:txBody>
      </p:sp>
    </p:spTree>
    <p:extLst>
      <p:ext uri="{BB962C8B-B14F-4D97-AF65-F5344CB8AC3E}">
        <p14:creationId xmlns:p14="http://schemas.microsoft.com/office/powerpoint/2010/main" val="9281878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default">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A5C5678-B2DD-4A3B-8053-D841DCAF037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2" y="0"/>
            <a:ext cx="9142287" cy="4587874"/>
          </a:xfrm>
          <a:prstGeom prst="rect">
            <a:avLst/>
          </a:prstGeom>
        </p:spPr>
      </p:pic>
      <p:sp>
        <p:nvSpPr>
          <p:cNvPr id="7" name="Titel 12"/>
          <p:cNvSpPr>
            <a:spLocks noGrp="1"/>
          </p:cNvSpPr>
          <p:nvPr>
            <p:ph type="title"/>
          </p:nvPr>
        </p:nvSpPr>
        <p:spPr>
          <a:xfrm>
            <a:off x="1120377" y="771550"/>
            <a:ext cx="6903245" cy="1513969"/>
          </a:xfrm>
          <a:prstGeom prst="rect">
            <a:avLst/>
          </a:prstGeom>
        </p:spPr>
        <p:txBody>
          <a:bodyPr lIns="0" tIns="0" rIns="0" bIns="0" anchor="b" anchorCtr="0">
            <a:normAutofit/>
          </a:bodyPr>
          <a:lstStyle>
            <a:lvl1pPr algn="ctr">
              <a:lnSpc>
                <a:spcPct val="100000"/>
              </a:lnSpc>
              <a:defRPr baseline="0">
                <a:solidFill>
                  <a:schemeClr val="bg1"/>
                </a:solidFill>
                <a:latin typeface="+mj-lt"/>
              </a:defRPr>
            </a:lvl1pPr>
          </a:lstStyle>
          <a:p>
            <a:r>
              <a:rPr lang="en-US" noProof="0"/>
              <a:t>Click to edit Master title style</a:t>
            </a:r>
            <a:endParaRPr lang="en-US" noProof="0" dirty="0"/>
          </a:p>
        </p:txBody>
      </p:sp>
      <p:sp>
        <p:nvSpPr>
          <p:cNvPr id="8" name="Tijdelijke aanduiding voor tekst 14"/>
          <p:cNvSpPr>
            <a:spLocks noGrp="1"/>
          </p:cNvSpPr>
          <p:nvPr>
            <p:ph type="body" sz="quarter" idx="11"/>
          </p:nvPr>
        </p:nvSpPr>
        <p:spPr>
          <a:xfrm>
            <a:off x="1120377" y="2357583"/>
            <a:ext cx="6903244" cy="646215"/>
          </a:xfrm>
          <a:prstGeom prst="rect">
            <a:avLst/>
          </a:prstGeom>
        </p:spPr>
        <p:txBody>
          <a:bodyPr lIns="0" tIns="0" rIns="0" bIns="0" anchor="t" anchorCtr="0"/>
          <a:lstStyle>
            <a:lvl1pPr marL="0" marR="0" indent="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sz="2000" baseline="0">
                <a:solidFill>
                  <a:schemeClr val="bg1"/>
                </a:solidFill>
                <a:latin typeface="+mj-lt"/>
                <a:ea typeface="Roboto" charset="0"/>
                <a:cs typeface="Arial" panose="020B0604020202020204" pitchFamily="34" charset="0"/>
              </a:defRPr>
            </a:lvl1pPr>
          </a:lstStyle>
          <a:p>
            <a:pPr lvl="0"/>
            <a:r>
              <a:rPr lang="en-US" noProof="0"/>
              <a:t>Click to edit Master text styles</a:t>
            </a:r>
          </a:p>
        </p:txBody>
      </p:sp>
      <p:sp>
        <p:nvSpPr>
          <p:cNvPr id="9" name="Tijdelijke aanduiding voor tekst 16"/>
          <p:cNvSpPr>
            <a:spLocks noGrp="1"/>
          </p:cNvSpPr>
          <p:nvPr>
            <p:ph type="body" sz="quarter" idx="12" hasCustomPrompt="1"/>
          </p:nvPr>
        </p:nvSpPr>
        <p:spPr>
          <a:xfrm>
            <a:off x="1115616" y="3075806"/>
            <a:ext cx="6912768" cy="253110"/>
          </a:xfrm>
          <a:prstGeom prst="rect">
            <a:avLst/>
          </a:prstGeom>
        </p:spPr>
        <p:txBody>
          <a:bodyPr lIns="0" tIns="0" rIns="0" bIns="0" anchor="ctr" anchorCtr="0"/>
          <a:lstStyle>
            <a:lvl1pPr marL="0" indent="0" algn="ctr">
              <a:buNone/>
              <a:defRPr sz="1350" b="1">
                <a:solidFill>
                  <a:schemeClr val="bg1"/>
                </a:solidFill>
                <a:latin typeface="+mn-lt"/>
                <a:ea typeface="Roboto" charset="0"/>
                <a:cs typeface="Arial" panose="020B0604020202020204" pitchFamily="34" charset="0"/>
              </a:defRPr>
            </a:lvl1pPr>
          </a:lstStyle>
          <a:p>
            <a:pPr lvl="0"/>
            <a:r>
              <a:rPr lang="en-US" noProof="0" dirty="0"/>
              <a:t>Speaker name</a:t>
            </a:r>
          </a:p>
        </p:txBody>
      </p:sp>
      <p:sp>
        <p:nvSpPr>
          <p:cNvPr id="12" name="Tijdelijke aanduiding voor tekst 16"/>
          <p:cNvSpPr>
            <a:spLocks noGrp="1"/>
          </p:cNvSpPr>
          <p:nvPr>
            <p:ph type="body" sz="quarter" idx="13" hasCustomPrompt="1"/>
          </p:nvPr>
        </p:nvSpPr>
        <p:spPr>
          <a:xfrm>
            <a:off x="1115616" y="3345836"/>
            <a:ext cx="6912768" cy="253110"/>
          </a:xfrm>
          <a:prstGeom prst="rect">
            <a:avLst/>
          </a:prstGeom>
        </p:spPr>
        <p:txBody>
          <a:bodyPr lIns="0" tIns="0" rIns="0" bIns="0" anchor="ctr" anchorCtr="0"/>
          <a:lstStyle>
            <a:lvl1pPr marL="0" indent="0" algn="ctr">
              <a:buNone/>
              <a:defRPr sz="1050" b="0" spc="225">
                <a:solidFill>
                  <a:schemeClr val="tx2">
                    <a:lumMod val="20000"/>
                    <a:lumOff val="80000"/>
                  </a:schemeClr>
                </a:solidFill>
                <a:latin typeface="+mn-lt"/>
                <a:ea typeface="Roboto Light" panose="02000000000000000000" pitchFamily="2" charset="0"/>
                <a:cs typeface="Arial" panose="020B0604020202020204" pitchFamily="34" charset="0"/>
              </a:defRPr>
            </a:lvl1pPr>
          </a:lstStyle>
          <a:p>
            <a:pPr lvl="0"/>
            <a:r>
              <a:rPr lang="en-US" noProof="0" dirty="0"/>
              <a:t>Date </a:t>
            </a:r>
          </a:p>
        </p:txBody>
      </p:sp>
    </p:spTree>
    <p:extLst>
      <p:ext uri="{BB962C8B-B14F-4D97-AF65-F5344CB8AC3E}">
        <p14:creationId xmlns:p14="http://schemas.microsoft.com/office/powerpoint/2010/main" val="1881180944"/>
      </p:ext>
    </p:extLst>
  </p:cSld>
  <p:clrMapOvr>
    <a:masterClrMapping/>
  </p:clrMapOvr>
  <p:extLst>
    <p:ext uri="{DCECCB84-F9BA-43D5-87BE-67443E8EF086}">
      <p15:sldGuideLst xmlns:p15="http://schemas.microsoft.com/office/powerpoint/2012/main">
        <p15:guide id="25" orient="horz" pos="1572" userDrawn="1">
          <p15:clr>
            <a:srgbClr val="FBAE40"/>
          </p15:clr>
        </p15:guide>
        <p15:guide id="28" orient="horz" pos="2231" userDrawn="1">
          <p15:clr>
            <a:srgbClr val="FBAE40"/>
          </p15:clr>
        </p15:guide>
        <p15:guide id="29" orient="horz" pos="2882" userDrawn="1">
          <p15:clr>
            <a:srgbClr val="FBAE40"/>
          </p15:clr>
        </p15:guide>
        <p15:guide id="30" orient="horz" pos="29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s header">
    <p:spTree>
      <p:nvGrpSpPr>
        <p:cNvPr id="1" name=""/>
        <p:cNvGrpSpPr/>
        <p:nvPr/>
      </p:nvGrpSpPr>
      <p:grpSpPr>
        <a:xfrm>
          <a:off x="0" y="0"/>
          <a:ext cx="0" cy="0"/>
          <a:chOff x="0" y="0"/>
          <a:chExt cx="0" cy="0"/>
        </a:xfrm>
      </p:grpSpPr>
      <p:sp>
        <p:nvSpPr>
          <p:cNvPr id="9" name="Titel 1"/>
          <p:cNvSpPr>
            <a:spLocks noGrp="1"/>
          </p:cNvSpPr>
          <p:nvPr>
            <p:ph type="title" hasCustomPrompt="1"/>
          </p:nvPr>
        </p:nvSpPr>
        <p:spPr>
          <a:xfrm>
            <a:off x="323851" y="268289"/>
            <a:ext cx="8496300" cy="431254"/>
          </a:xfrm>
          <a:prstGeom prst="rect">
            <a:avLst/>
          </a:prstGeom>
        </p:spPr>
        <p:txBody>
          <a:bodyPr lIns="0" tIns="0" rIns="0" bIns="0"/>
          <a:lstStyle>
            <a:lvl1pPr>
              <a:defRPr sz="2800">
                <a:solidFill>
                  <a:schemeClr val="bg2"/>
                </a:solidFill>
              </a:defRPr>
            </a:lvl1pPr>
          </a:lstStyle>
          <a:p>
            <a:r>
              <a:rPr lang="en-US" noProof="0" dirty="0"/>
              <a:t>Click to add text here</a:t>
            </a:r>
          </a:p>
        </p:txBody>
      </p:sp>
      <p:sp>
        <p:nvSpPr>
          <p:cNvPr id="12" name="Content Placeholder 6">
            <a:extLst>
              <a:ext uri="{FF2B5EF4-FFF2-40B4-BE49-F238E27FC236}">
                <a16:creationId xmlns:a16="http://schemas.microsoft.com/office/drawing/2014/main" id="{FA39B151-62D9-40CD-B0B9-C6B5CE5F5CBD}"/>
              </a:ext>
            </a:extLst>
          </p:cNvPr>
          <p:cNvSpPr>
            <a:spLocks noGrp="1"/>
          </p:cNvSpPr>
          <p:nvPr>
            <p:ph sz="quarter" idx="13" hasCustomPrompt="1"/>
          </p:nvPr>
        </p:nvSpPr>
        <p:spPr>
          <a:xfrm>
            <a:off x="323850" y="1202400"/>
            <a:ext cx="4104135" cy="3384000"/>
          </a:xfrm>
          <a:prstGeom prst="rect">
            <a:avLst/>
          </a:prstGeom>
        </p:spPr>
        <p:txBody>
          <a:bodyPr lIns="0" tIns="0" rIns="0" bIns="0">
            <a:normAutofit/>
          </a:bodyPr>
          <a:lstStyle>
            <a:lvl1pPr marL="266700" indent="-266700">
              <a:lnSpc>
                <a:spcPct val="100000"/>
              </a:lnSpc>
              <a:buClr>
                <a:schemeClr val="bg2"/>
              </a:buClr>
              <a:defRPr sz="2000">
                <a:solidFill>
                  <a:schemeClr val="tx2"/>
                </a:solidFill>
              </a:defRPr>
            </a:lvl1pPr>
            <a:lvl2pPr marL="542925" indent="-276225">
              <a:lnSpc>
                <a:spcPct val="100000"/>
              </a:lnSpc>
              <a:buClr>
                <a:schemeClr val="bg2"/>
              </a:buClr>
              <a:buSzPct val="70000"/>
              <a:buFont typeface="Arial" panose="020B0604020202020204" pitchFamily="34" charset="0"/>
              <a:buChar char="►"/>
              <a:defRPr sz="1800">
                <a:solidFill>
                  <a:schemeClr val="tx2"/>
                </a:solidFill>
              </a:defRPr>
            </a:lvl2pPr>
            <a:lvl3pPr marL="742950" indent="-200025">
              <a:lnSpc>
                <a:spcPct val="100000"/>
              </a:lnSpc>
              <a:defRPr sz="1600">
                <a:solidFill>
                  <a:schemeClr val="tx2"/>
                </a:solidFill>
              </a:defRPr>
            </a:lvl3pPr>
            <a:lvl4pPr marL="942975" indent="-200025">
              <a:lnSpc>
                <a:spcPct val="100000"/>
              </a:lnSpc>
              <a:buClr>
                <a:schemeClr val="bg2"/>
              </a:buClr>
              <a:buFont typeface="Arial" panose="020B0604020202020204" pitchFamily="34" charset="0"/>
              <a:buChar char="‒"/>
              <a:defRPr sz="1400">
                <a:solidFill>
                  <a:schemeClr val="tx2"/>
                </a:solidFill>
              </a:defRPr>
            </a:lvl4pPr>
            <a:lvl5pPr marL="1143000" indent="-200025">
              <a:lnSpc>
                <a:spcPct val="100000"/>
              </a:lnSpc>
              <a:defRPr sz="1200">
                <a:solidFill>
                  <a:schemeClr val="tx2"/>
                </a:solidFill>
              </a:defRPr>
            </a:lvl5pPr>
          </a:lstStyle>
          <a:p>
            <a:pPr lvl="0"/>
            <a:r>
              <a:rPr lang="en-US" dirty="0"/>
              <a:t>Click to add text here</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3" name="Content Placeholder 6">
            <a:extLst>
              <a:ext uri="{FF2B5EF4-FFF2-40B4-BE49-F238E27FC236}">
                <a16:creationId xmlns:a16="http://schemas.microsoft.com/office/drawing/2014/main" id="{FA39B151-62D9-40CD-B0B9-C6B5CE5F5CBD}"/>
              </a:ext>
            </a:extLst>
          </p:cNvPr>
          <p:cNvSpPr>
            <a:spLocks noGrp="1"/>
          </p:cNvSpPr>
          <p:nvPr>
            <p:ph sz="quarter" idx="14" hasCustomPrompt="1"/>
          </p:nvPr>
        </p:nvSpPr>
        <p:spPr>
          <a:xfrm>
            <a:off x="4716463" y="1203598"/>
            <a:ext cx="4104703" cy="3384278"/>
          </a:xfrm>
          <a:prstGeom prst="rect">
            <a:avLst/>
          </a:prstGeom>
        </p:spPr>
        <p:txBody>
          <a:bodyPr lIns="0" tIns="0" rIns="0" bIns="0">
            <a:normAutofit/>
          </a:bodyPr>
          <a:lstStyle>
            <a:lvl1pPr marL="266700" indent="-266700">
              <a:lnSpc>
                <a:spcPct val="100000"/>
              </a:lnSpc>
              <a:buClr>
                <a:schemeClr val="bg2"/>
              </a:buClr>
              <a:defRPr sz="2000">
                <a:solidFill>
                  <a:schemeClr val="tx2"/>
                </a:solidFill>
              </a:defRPr>
            </a:lvl1pPr>
            <a:lvl2pPr marL="542925" indent="-276225">
              <a:lnSpc>
                <a:spcPct val="100000"/>
              </a:lnSpc>
              <a:buClr>
                <a:schemeClr val="bg2"/>
              </a:buClr>
              <a:buSzPct val="70000"/>
              <a:buFont typeface="Arial" panose="020B0604020202020204" pitchFamily="34" charset="0"/>
              <a:buChar char="►"/>
              <a:defRPr sz="1800">
                <a:solidFill>
                  <a:schemeClr val="tx2"/>
                </a:solidFill>
              </a:defRPr>
            </a:lvl2pPr>
            <a:lvl3pPr marL="742950" indent="-200025">
              <a:lnSpc>
                <a:spcPct val="100000"/>
              </a:lnSpc>
              <a:defRPr sz="1600">
                <a:solidFill>
                  <a:schemeClr val="tx2"/>
                </a:solidFill>
              </a:defRPr>
            </a:lvl3pPr>
            <a:lvl4pPr marL="942975" indent="-200025">
              <a:lnSpc>
                <a:spcPct val="100000"/>
              </a:lnSpc>
              <a:buClr>
                <a:schemeClr val="bg2"/>
              </a:buClr>
              <a:buFont typeface="Arial" panose="020B0604020202020204" pitchFamily="34" charset="0"/>
              <a:buChar char="‒"/>
              <a:defRPr sz="1400">
                <a:solidFill>
                  <a:schemeClr val="tx2"/>
                </a:solidFill>
              </a:defRPr>
            </a:lvl4pPr>
            <a:lvl5pPr marL="1143000" indent="-200025">
              <a:lnSpc>
                <a:spcPct val="100000"/>
              </a:lnSpc>
              <a:defRPr sz="1200">
                <a:solidFill>
                  <a:schemeClr val="tx2"/>
                </a:solidFill>
              </a:defRPr>
            </a:lvl5pPr>
          </a:lstStyle>
          <a:p>
            <a:pPr lvl="0"/>
            <a:r>
              <a:rPr lang="en-US" dirty="0"/>
              <a:t>Click to add text here</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 name="Text Placeholder 2"/>
          <p:cNvSpPr>
            <a:spLocks noGrp="1"/>
          </p:cNvSpPr>
          <p:nvPr>
            <p:ph type="body" sz="quarter" idx="15" hasCustomPrompt="1"/>
          </p:nvPr>
        </p:nvSpPr>
        <p:spPr>
          <a:xfrm>
            <a:off x="4716016" y="699542"/>
            <a:ext cx="4105275" cy="431800"/>
          </a:xfrm>
          <a:prstGeom prst="rect">
            <a:avLst/>
          </a:prstGeom>
        </p:spPr>
        <p:txBody>
          <a:bodyPr lIns="0" tIns="0" rIns="0" bIns="0" anchor="b">
            <a:normAutofit/>
          </a:bodyPr>
          <a:lstStyle>
            <a:lvl1pPr marL="0" indent="0">
              <a:buNone/>
              <a:defRPr sz="1800" baseline="0"/>
            </a:lvl1pPr>
          </a:lstStyle>
          <a:p>
            <a:pPr lvl="0"/>
            <a:r>
              <a:rPr lang="en-US" dirty="0"/>
              <a:t>Column title </a:t>
            </a:r>
          </a:p>
        </p:txBody>
      </p:sp>
      <p:sp>
        <p:nvSpPr>
          <p:cNvPr id="16" name="Text Placeholder 2"/>
          <p:cNvSpPr>
            <a:spLocks noGrp="1"/>
          </p:cNvSpPr>
          <p:nvPr>
            <p:ph type="body" sz="quarter" idx="16" hasCustomPrompt="1"/>
          </p:nvPr>
        </p:nvSpPr>
        <p:spPr>
          <a:xfrm>
            <a:off x="323528" y="699542"/>
            <a:ext cx="4105275" cy="432048"/>
          </a:xfrm>
          <a:prstGeom prst="rect">
            <a:avLst/>
          </a:prstGeom>
        </p:spPr>
        <p:txBody>
          <a:bodyPr lIns="0" tIns="0" rIns="0" bIns="0" anchor="b">
            <a:normAutofit/>
          </a:bodyPr>
          <a:lstStyle>
            <a:lvl1pPr marL="0" indent="0">
              <a:buNone/>
              <a:defRPr sz="1800"/>
            </a:lvl1pPr>
          </a:lstStyle>
          <a:p>
            <a:pPr lvl="0"/>
            <a:r>
              <a:rPr lang="en-US" dirty="0"/>
              <a:t>Column title</a:t>
            </a:r>
          </a:p>
        </p:txBody>
      </p:sp>
    </p:spTree>
    <p:extLst>
      <p:ext uri="{BB962C8B-B14F-4D97-AF65-F5344CB8AC3E}">
        <p14:creationId xmlns:p14="http://schemas.microsoft.com/office/powerpoint/2010/main" val="1203812227"/>
      </p:ext>
    </p:extLst>
  </p:cSld>
  <p:clrMapOvr>
    <a:masterClrMapping/>
  </p:clrMapOvr>
  <p:extLst>
    <p:ext uri="{DCECCB84-F9BA-43D5-87BE-67443E8EF086}">
      <p15:sldGuideLst xmlns:p15="http://schemas.microsoft.com/office/powerpoint/2012/main">
        <p15:guide id="25" orient="horz" pos="1572" userDrawn="1">
          <p15:clr>
            <a:srgbClr val="FBAE40"/>
          </p15:clr>
        </p15:guide>
        <p15:guide id="28" orient="horz" pos="2231" userDrawn="1">
          <p15:clr>
            <a:srgbClr val="FBAE40"/>
          </p15:clr>
        </p15:guide>
        <p15:guide id="29" orient="horz" pos="2882" userDrawn="1">
          <p15:clr>
            <a:srgbClr val="FBAE40"/>
          </p15:clr>
        </p15:guide>
        <p15:guide id="30" orient="horz" pos="2996"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raph/table le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716463" y="268289"/>
            <a:ext cx="4103687" cy="935036"/>
          </a:xfrm>
          <a:prstGeom prst="rect">
            <a:avLst/>
          </a:prstGeom>
        </p:spPr>
        <p:txBody>
          <a:bodyPr lIns="0" tIns="0" rIns="0" bIns="0"/>
          <a:lstStyle>
            <a:lvl1pPr>
              <a:defRPr sz="2800">
                <a:solidFill>
                  <a:schemeClr val="bg2"/>
                </a:solidFill>
                <a:latin typeface="+mj-lt"/>
                <a:ea typeface="Roboto Light" panose="02000000000000000000" pitchFamily="2" charset="0"/>
              </a:defRPr>
            </a:lvl1pPr>
          </a:lstStyle>
          <a:p>
            <a:r>
              <a:rPr lang="en-US" noProof="0" dirty="0"/>
              <a:t>Click to add text here</a:t>
            </a:r>
          </a:p>
        </p:txBody>
      </p:sp>
      <p:sp>
        <p:nvSpPr>
          <p:cNvPr id="6" name="Content Placeholder 6">
            <a:extLst>
              <a:ext uri="{FF2B5EF4-FFF2-40B4-BE49-F238E27FC236}">
                <a16:creationId xmlns:a16="http://schemas.microsoft.com/office/drawing/2014/main" id="{887CFCA0-2080-4769-94FD-C61155BE812A}"/>
              </a:ext>
            </a:extLst>
          </p:cNvPr>
          <p:cNvSpPr>
            <a:spLocks noGrp="1"/>
          </p:cNvSpPr>
          <p:nvPr>
            <p:ph sz="quarter" idx="13" hasCustomPrompt="1"/>
          </p:nvPr>
        </p:nvSpPr>
        <p:spPr>
          <a:xfrm>
            <a:off x="4716463" y="1203325"/>
            <a:ext cx="4103687" cy="3384550"/>
          </a:xfrm>
          <a:prstGeom prst="rect">
            <a:avLst/>
          </a:prstGeom>
        </p:spPr>
        <p:txBody>
          <a:bodyPr lIns="0" tIns="0" rIns="0" bIns="0">
            <a:normAutofit/>
          </a:bodyPr>
          <a:lstStyle>
            <a:lvl1pPr marL="266700" indent="-266700">
              <a:lnSpc>
                <a:spcPct val="100000"/>
              </a:lnSpc>
              <a:buClr>
                <a:schemeClr val="bg2"/>
              </a:buClr>
              <a:defRPr sz="2000">
                <a:solidFill>
                  <a:schemeClr val="tx2"/>
                </a:solidFill>
              </a:defRPr>
            </a:lvl1pPr>
            <a:lvl2pPr marL="542925" indent="-276225">
              <a:lnSpc>
                <a:spcPct val="100000"/>
              </a:lnSpc>
              <a:buClr>
                <a:schemeClr val="bg2"/>
              </a:buClr>
              <a:buSzPct val="70000"/>
              <a:buFont typeface="Arial" panose="020B0604020202020204" pitchFamily="34" charset="0"/>
              <a:buChar char="►"/>
              <a:defRPr sz="1800">
                <a:solidFill>
                  <a:schemeClr val="tx2"/>
                </a:solidFill>
              </a:defRPr>
            </a:lvl2pPr>
            <a:lvl3pPr marL="742950" indent="-200025">
              <a:lnSpc>
                <a:spcPct val="100000"/>
              </a:lnSpc>
              <a:defRPr sz="1600">
                <a:solidFill>
                  <a:schemeClr val="tx2"/>
                </a:solidFill>
              </a:defRPr>
            </a:lvl3pPr>
            <a:lvl4pPr marL="942975" indent="-200025">
              <a:lnSpc>
                <a:spcPct val="100000"/>
              </a:lnSpc>
              <a:buClr>
                <a:schemeClr val="bg2"/>
              </a:buClr>
              <a:buFont typeface="Arial" panose="020B0604020202020204" pitchFamily="34" charset="0"/>
              <a:buChar char="‒"/>
              <a:defRPr sz="1400">
                <a:solidFill>
                  <a:schemeClr val="tx2"/>
                </a:solidFill>
              </a:defRPr>
            </a:lvl4pPr>
            <a:lvl5pPr marL="1143000" indent="-200025">
              <a:lnSpc>
                <a:spcPct val="100000"/>
              </a:lnSpc>
              <a:defRPr sz="1200">
                <a:solidFill>
                  <a:schemeClr val="tx2"/>
                </a:solidFill>
              </a:defRPr>
            </a:lvl5pPr>
          </a:lstStyle>
          <a:p>
            <a:pPr lvl="0"/>
            <a:r>
              <a:rPr lang="en-US" dirty="0"/>
              <a:t>Click to add text here</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Content Placeholder 6">
            <a:extLst>
              <a:ext uri="{FF2B5EF4-FFF2-40B4-BE49-F238E27FC236}">
                <a16:creationId xmlns:a16="http://schemas.microsoft.com/office/drawing/2014/main" id="{887CFCA0-2080-4769-94FD-C61155BE812A}"/>
              </a:ext>
            </a:extLst>
          </p:cNvPr>
          <p:cNvSpPr>
            <a:spLocks noGrp="1"/>
          </p:cNvSpPr>
          <p:nvPr>
            <p:ph sz="quarter" idx="14"/>
          </p:nvPr>
        </p:nvSpPr>
        <p:spPr>
          <a:xfrm>
            <a:off x="323528" y="268288"/>
            <a:ext cx="4104010" cy="4319586"/>
          </a:xfrm>
          <a:prstGeom prst="rect">
            <a:avLst/>
          </a:prstGeom>
        </p:spPr>
        <p:txBody>
          <a:bodyPr lIns="0" tIns="0" rIns="0" bIns="0">
            <a:normAutofit/>
          </a:bodyPr>
          <a:lstStyle>
            <a:lvl1pPr marL="0" indent="0">
              <a:lnSpc>
                <a:spcPct val="100000"/>
              </a:lnSpc>
              <a:buClr>
                <a:schemeClr val="bg2"/>
              </a:buClr>
              <a:buNone/>
              <a:defRPr sz="2000">
                <a:solidFill>
                  <a:schemeClr val="tx2"/>
                </a:solidFill>
              </a:defRPr>
            </a:lvl1pPr>
            <a:lvl2pPr marL="542925" indent="-276225">
              <a:lnSpc>
                <a:spcPct val="100000"/>
              </a:lnSpc>
              <a:buClr>
                <a:schemeClr val="bg2"/>
              </a:buClr>
              <a:buSzPct val="70000"/>
              <a:buFont typeface="Arial" panose="020B0604020202020204" pitchFamily="34" charset="0"/>
              <a:buChar char="►"/>
              <a:defRPr sz="1800">
                <a:solidFill>
                  <a:schemeClr val="tx2"/>
                </a:solidFill>
              </a:defRPr>
            </a:lvl2pPr>
            <a:lvl3pPr marL="742950" indent="-200025">
              <a:lnSpc>
                <a:spcPct val="100000"/>
              </a:lnSpc>
              <a:defRPr sz="1600">
                <a:solidFill>
                  <a:schemeClr val="tx2"/>
                </a:solidFill>
              </a:defRPr>
            </a:lvl3pPr>
            <a:lvl4pPr marL="942975" indent="-200025">
              <a:lnSpc>
                <a:spcPct val="100000"/>
              </a:lnSpc>
              <a:buClr>
                <a:schemeClr val="bg2"/>
              </a:buClr>
              <a:buFont typeface="Arial" panose="020B0604020202020204" pitchFamily="34" charset="0"/>
              <a:buChar char="‒"/>
              <a:defRPr sz="1400">
                <a:solidFill>
                  <a:schemeClr val="tx2"/>
                </a:solidFill>
              </a:defRPr>
            </a:lvl4pPr>
            <a:lvl5pPr marL="1143000" indent="-200025">
              <a:lnSpc>
                <a:spcPct val="100000"/>
              </a:lnSpc>
              <a:defRPr sz="1200">
                <a:solidFill>
                  <a:schemeClr val="tx2"/>
                </a:solidFill>
              </a:defRPr>
            </a:lvl5pPr>
          </a:lstStyle>
          <a:p>
            <a:pPr lvl="0"/>
            <a:r>
              <a:rPr lang="en-US"/>
              <a:t>Click to edit Master text styles</a:t>
            </a:r>
          </a:p>
        </p:txBody>
      </p:sp>
    </p:spTree>
    <p:extLst>
      <p:ext uri="{BB962C8B-B14F-4D97-AF65-F5344CB8AC3E}">
        <p14:creationId xmlns:p14="http://schemas.microsoft.com/office/powerpoint/2010/main" val="29476073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raph/table righ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23850" y="268289"/>
            <a:ext cx="4103688" cy="935036"/>
          </a:xfrm>
          <a:prstGeom prst="rect">
            <a:avLst/>
          </a:prstGeom>
        </p:spPr>
        <p:txBody>
          <a:bodyPr lIns="0" tIns="0" rIns="0" bIns="0">
            <a:normAutofit/>
          </a:bodyPr>
          <a:lstStyle>
            <a:lvl1pPr>
              <a:defRPr sz="2800">
                <a:solidFill>
                  <a:schemeClr val="bg2"/>
                </a:solidFill>
                <a:latin typeface="+mj-lt"/>
                <a:ea typeface="Roboto Light" panose="02000000000000000000" pitchFamily="2" charset="0"/>
              </a:defRPr>
            </a:lvl1pPr>
          </a:lstStyle>
          <a:p>
            <a:r>
              <a:rPr lang="en-US" noProof="0" dirty="0"/>
              <a:t>Click to add text here</a:t>
            </a:r>
          </a:p>
        </p:txBody>
      </p:sp>
      <p:sp>
        <p:nvSpPr>
          <p:cNvPr id="6" name="Content Placeholder 6">
            <a:extLst>
              <a:ext uri="{FF2B5EF4-FFF2-40B4-BE49-F238E27FC236}">
                <a16:creationId xmlns:a16="http://schemas.microsoft.com/office/drawing/2014/main" id="{6F52E3FD-B6D6-4BD0-AFED-87B69ACF9EC8}"/>
              </a:ext>
            </a:extLst>
          </p:cNvPr>
          <p:cNvSpPr>
            <a:spLocks noGrp="1"/>
          </p:cNvSpPr>
          <p:nvPr>
            <p:ph sz="quarter" idx="13" hasCustomPrompt="1"/>
          </p:nvPr>
        </p:nvSpPr>
        <p:spPr>
          <a:xfrm>
            <a:off x="323850" y="1203325"/>
            <a:ext cx="4103688" cy="3384549"/>
          </a:xfrm>
          <a:prstGeom prst="rect">
            <a:avLst/>
          </a:prstGeom>
        </p:spPr>
        <p:txBody>
          <a:bodyPr lIns="0" tIns="0" rIns="0" bIns="0">
            <a:normAutofit/>
          </a:bodyPr>
          <a:lstStyle>
            <a:lvl1pPr marL="266700" indent="-266700">
              <a:lnSpc>
                <a:spcPct val="100000"/>
              </a:lnSpc>
              <a:buClr>
                <a:schemeClr val="bg2"/>
              </a:buClr>
              <a:defRPr sz="2000">
                <a:solidFill>
                  <a:schemeClr val="tx2"/>
                </a:solidFill>
              </a:defRPr>
            </a:lvl1pPr>
            <a:lvl2pPr marL="542925" indent="-276225">
              <a:lnSpc>
                <a:spcPct val="100000"/>
              </a:lnSpc>
              <a:buClr>
                <a:schemeClr val="bg2"/>
              </a:buClr>
              <a:buSzPct val="70000"/>
              <a:buFont typeface="Arial" panose="020B0604020202020204" pitchFamily="34" charset="0"/>
              <a:buChar char="►"/>
              <a:defRPr sz="1800">
                <a:solidFill>
                  <a:schemeClr val="tx2"/>
                </a:solidFill>
              </a:defRPr>
            </a:lvl2pPr>
            <a:lvl3pPr marL="742950" indent="-200025">
              <a:lnSpc>
                <a:spcPct val="100000"/>
              </a:lnSpc>
              <a:defRPr sz="1600">
                <a:solidFill>
                  <a:schemeClr val="tx2"/>
                </a:solidFill>
              </a:defRPr>
            </a:lvl3pPr>
            <a:lvl4pPr marL="942975" indent="-200025">
              <a:lnSpc>
                <a:spcPct val="100000"/>
              </a:lnSpc>
              <a:buClr>
                <a:schemeClr val="bg2"/>
              </a:buClr>
              <a:buFont typeface="Arial" panose="020B0604020202020204" pitchFamily="34" charset="0"/>
              <a:buChar char="‒"/>
              <a:defRPr sz="1400">
                <a:solidFill>
                  <a:schemeClr val="tx2"/>
                </a:solidFill>
              </a:defRPr>
            </a:lvl4pPr>
            <a:lvl5pPr marL="1143000" indent="-200025">
              <a:lnSpc>
                <a:spcPct val="100000"/>
              </a:lnSpc>
              <a:defRPr sz="1200">
                <a:solidFill>
                  <a:schemeClr val="tx2"/>
                </a:solidFill>
              </a:defRPr>
            </a:lvl5pPr>
          </a:lstStyle>
          <a:p>
            <a:pPr lvl="0"/>
            <a:r>
              <a:rPr lang="en-US" dirty="0"/>
              <a:t>Click to add text here</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Content Placeholder 6">
            <a:extLst>
              <a:ext uri="{FF2B5EF4-FFF2-40B4-BE49-F238E27FC236}">
                <a16:creationId xmlns:a16="http://schemas.microsoft.com/office/drawing/2014/main" id="{6F52E3FD-B6D6-4BD0-AFED-87B69ACF9EC8}"/>
              </a:ext>
            </a:extLst>
          </p:cNvPr>
          <p:cNvSpPr>
            <a:spLocks noGrp="1"/>
          </p:cNvSpPr>
          <p:nvPr>
            <p:ph sz="quarter" idx="14"/>
          </p:nvPr>
        </p:nvSpPr>
        <p:spPr>
          <a:xfrm>
            <a:off x="4716463" y="268288"/>
            <a:ext cx="4103687" cy="4314261"/>
          </a:xfrm>
          <a:prstGeom prst="rect">
            <a:avLst/>
          </a:prstGeom>
        </p:spPr>
        <p:txBody>
          <a:bodyPr lIns="0" tIns="0" rIns="0" bIns="0">
            <a:normAutofit/>
          </a:bodyPr>
          <a:lstStyle>
            <a:lvl1pPr marL="0" indent="0">
              <a:lnSpc>
                <a:spcPct val="100000"/>
              </a:lnSpc>
              <a:buClr>
                <a:schemeClr val="bg2"/>
              </a:buClr>
              <a:buNone/>
              <a:defRPr sz="2000">
                <a:solidFill>
                  <a:schemeClr val="tx2"/>
                </a:solidFill>
              </a:defRPr>
            </a:lvl1pPr>
            <a:lvl2pPr marL="542925" indent="-276225">
              <a:lnSpc>
                <a:spcPct val="100000"/>
              </a:lnSpc>
              <a:buClr>
                <a:schemeClr val="bg2"/>
              </a:buClr>
              <a:buSzPct val="70000"/>
              <a:buFont typeface="Arial" panose="020B0604020202020204" pitchFamily="34" charset="0"/>
              <a:buChar char="►"/>
              <a:defRPr sz="1800">
                <a:solidFill>
                  <a:schemeClr val="tx2"/>
                </a:solidFill>
              </a:defRPr>
            </a:lvl2pPr>
            <a:lvl3pPr marL="742950" indent="-200025">
              <a:lnSpc>
                <a:spcPct val="100000"/>
              </a:lnSpc>
              <a:defRPr sz="1600">
                <a:solidFill>
                  <a:schemeClr val="tx2"/>
                </a:solidFill>
              </a:defRPr>
            </a:lvl3pPr>
            <a:lvl4pPr marL="942975" indent="-200025">
              <a:lnSpc>
                <a:spcPct val="100000"/>
              </a:lnSpc>
              <a:buClr>
                <a:schemeClr val="bg2"/>
              </a:buClr>
              <a:buFont typeface="Arial" panose="020B0604020202020204" pitchFamily="34" charset="0"/>
              <a:buChar char="‒"/>
              <a:defRPr sz="1400">
                <a:solidFill>
                  <a:schemeClr val="tx2"/>
                </a:solidFill>
              </a:defRPr>
            </a:lvl4pPr>
            <a:lvl5pPr marL="1143000" indent="-200025">
              <a:lnSpc>
                <a:spcPct val="100000"/>
              </a:lnSpc>
              <a:defRPr sz="1200">
                <a:solidFill>
                  <a:schemeClr val="tx2"/>
                </a:solidFill>
              </a:defRPr>
            </a:lvl5pPr>
          </a:lstStyle>
          <a:p>
            <a:pPr lvl="0"/>
            <a:r>
              <a:rPr lang="en-US"/>
              <a:t>Click to edit Master text styles</a:t>
            </a:r>
          </a:p>
        </p:txBody>
      </p:sp>
    </p:spTree>
    <p:extLst>
      <p:ext uri="{BB962C8B-B14F-4D97-AF65-F5344CB8AC3E}">
        <p14:creationId xmlns:p14="http://schemas.microsoft.com/office/powerpoint/2010/main" val="16169403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eft 1/3">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2843808" y="268288"/>
            <a:ext cx="5976342" cy="935038"/>
          </a:xfrm>
          <a:prstGeom prst="rect">
            <a:avLst/>
          </a:prstGeom>
        </p:spPr>
        <p:txBody>
          <a:bodyPr lIns="0" tIns="0" rIns="0" bIns="0">
            <a:normAutofit/>
          </a:bodyPr>
          <a:lstStyle>
            <a:lvl1pPr>
              <a:defRPr sz="2800">
                <a:solidFill>
                  <a:schemeClr val="bg2"/>
                </a:solidFill>
              </a:defRPr>
            </a:lvl1pPr>
          </a:lstStyle>
          <a:p>
            <a:r>
              <a:rPr lang="en-US" noProof="0" dirty="0"/>
              <a:t>Click to add text here</a:t>
            </a:r>
          </a:p>
        </p:txBody>
      </p:sp>
      <p:sp>
        <p:nvSpPr>
          <p:cNvPr id="5" name="Tijdelijke aanduiding voor afbeelding 4"/>
          <p:cNvSpPr>
            <a:spLocks noGrp="1"/>
          </p:cNvSpPr>
          <p:nvPr>
            <p:ph type="pic" sz="quarter" idx="10" hasCustomPrompt="1"/>
          </p:nvPr>
        </p:nvSpPr>
        <p:spPr>
          <a:xfrm>
            <a:off x="1" y="0"/>
            <a:ext cx="2520000" cy="5143500"/>
          </a:xfrm>
          <a:prstGeom prst="rect">
            <a:avLst/>
          </a:prstGeom>
          <a:pattFill prst="trellis">
            <a:fgClr>
              <a:schemeClr val="tx2"/>
            </a:fgClr>
            <a:bgClr>
              <a:schemeClr val="bg1">
                <a:lumMod val="85000"/>
              </a:schemeClr>
            </a:bgClr>
          </a:pattFill>
        </p:spPr>
        <p:txBody>
          <a:bodyPr/>
          <a:lstStyle>
            <a:lvl1pPr>
              <a:defRPr lang="en-GB" sz="1500" baseline="0" dirty="0">
                <a:solidFill>
                  <a:schemeClr val="bg1"/>
                </a:solidFill>
                <a:latin typeface="+mn-lt"/>
                <a:cs typeface="Arial" panose="020B0604020202020204" pitchFamily="34" charset="0"/>
              </a:defRPr>
            </a:lvl1pPr>
          </a:lstStyle>
          <a:p>
            <a:pPr marL="0" lvl="0" indent="0" algn="ctr">
              <a:buNone/>
            </a:pPr>
            <a:r>
              <a:rPr lang="en-US" dirty="0"/>
              <a:t>Click the icon to add an image</a:t>
            </a:r>
            <a:endParaRPr lang="en-GB" dirty="0"/>
          </a:p>
        </p:txBody>
      </p:sp>
      <p:sp>
        <p:nvSpPr>
          <p:cNvPr id="12" name="Rechthoek 11">
            <a:extLst>
              <a:ext uri="{FF2B5EF4-FFF2-40B4-BE49-F238E27FC236}">
                <a16:creationId xmlns:a16="http://schemas.microsoft.com/office/drawing/2014/main" id="{4B4B5E5D-CBF6-4788-8FA0-CB02C9979C4A}"/>
              </a:ext>
            </a:extLst>
          </p:cNvPr>
          <p:cNvSpPr/>
          <p:nvPr userDrawn="1"/>
        </p:nvSpPr>
        <p:spPr>
          <a:xfrm>
            <a:off x="8587459" y="75419"/>
            <a:ext cx="325731" cy="230832"/>
          </a:xfrm>
          <a:prstGeom prst="rect">
            <a:avLst/>
          </a:prstGeom>
        </p:spPr>
        <p:txBody>
          <a:bodyPr wrap="none">
            <a:spAutoFit/>
          </a:bodyPr>
          <a:lstStyle/>
          <a:p>
            <a:pPr algn="ctr" fontAlgn="auto">
              <a:spcBef>
                <a:spcPts val="0"/>
              </a:spcBef>
              <a:spcAft>
                <a:spcPts val="0"/>
              </a:spcAft>
              <a:defRPr/>
            </a:pPr>
            <a:fld id="{478F02DA-AB65-4DE3-8C32-C1DFFF12922F}" type="slidenum">
              <a:rPr lang="nl-NL" sz="900" b="0">
                <a:solidFill>
                  <a:schemeClr val="bg1"/>
                </a:solidFill>
                <a:cs typeface="Arial" pitchFamily="34" charset="0"/>
              </a:rPr>
              <a:pPr algn="ctr" fontAlgn="auto">
                <a:spcBef>
                  <a:spcPts val="0"/>
                </a:spcBef>
                <a:spcAft>
                  <a:spcPts val="0"/>
                </a:spcAft>
                <a:defRPr/>
              </a:pPr>
              <a:t>‹#›</a:t>
            </a:fld>
            <a:endParaRPr lang="nl-NL" sz="900" b="0" dirty="0">
              <a:solidFill>
                <a:schemeClr val="bg1"/>
              </a:solidFill>
              <a:cs typeface="Arial" pitchFamily="34" charset="0"/>
            </a:endParaRPr>
          </a:p>
        </p:txBody>
      </p:sp>
      <p:sp>
        <p:nvSpPr>
          <p:cNvPr id="7" name="Content Placeholder 6">
            <a:extLst>
              <a:ext uri="{FF2B5EF4-FFF2-40B4-BE49-F238E27FC236}">
                <a16:creationId xmlns:a16="http://schemas.microsoft.com/office/drawing/2014/main" id="{E6F2E5F6-35AE-4A99-9C65-64DE2DBAE632}"/>
              </a:ext>
            </a:extLst>
          </p:cNvPr>
          <p:cNvSpPr>
            <a:spLocks noGrp="1"/>
          </p:cNvSpPr>
          <p:nvPr>
            <p:ph sz="quarter" idx="13" hasCustomPrompt="1"/>
          </p:nvPr>
        </p:nvSpPr>
        <p:spPr>
          <a:xfrm>
            <a:off x="2843808" y="1203326"/>
            <a:ext cx="5976342" cy="3384550"/>
          </a:xfrm>
          <a:prstGeom prst="rect">
            <a:avLst/>
          </a:prstGeom>
        </p:spPr>
        <p:txBody>
          <a:bodyPr lIns="0" tIns="0" rIns="0" bIns="0">
            <a:normAutofit/>
          </a:bodyPr>
          <a:lstStyle>
            <a:lvl1pPr marL="266700" indent="-266700">
              <a:lnSpc>
                <a:spcPct val="100000"/>
              </a:lnSpc>
              <a:buClr>
                <a:schemeClr val="bg2"/>
              </a:buClr>
              <a:defRPr sz="2000">
                <a:solidFill>
                  <a:schemeClr val="tx2"/>
                </a:solidFill>
              </a:defRPr>
            </a:lvl1pPr>
            <a:lvl2pPr marL="542925" indent="-276225">
              <a:lnSpc>
                <a:spcPct val="100000"/>
              </a:lnSpc>
              <a:buClr>
                <a:schemeClr val="bg2"/>
              </a:buClr>
              <a:buSzPct val="70000"/>
              <a:buFont typeface="Arial" panose="020B0604020202020204" pitchFamily="34" charset="0"/>
              <a:buChar char="►"/>
              <a:defRPr sz="1800">
                <a:solidFill>
                  <a:schemeClr val="tx2"/>
                </a:solidFill>
              </a:defRPr>
            </a:lvl2pPr>
            <a:lvl3pPr marL="742950" indent="-200025">
              <a:lnSpc>
                <a:spcPct val="100000"/>
              </a:lnSpc>
              <a:defRPr sz="1600">
                <a:solidFill>
                  <a:schemeClr val="tx2"/>
                </a:solidFill>
              </a:defRPr>
            </a:lvl3pPr>
            <a:lvl4pPr marL="942975" indent="-200025">
              <a:lnSpc>
                <a:spcPct val="100000"/>
              </a:lnSpc>
              <a:buClr>
                <a:schemeClr val="bg2"/>
              </a:buClr>
              <a:buFont typeface="Arial" panose="020B0604020202020204" pitchFamily="34" charset="0"/>
              <a:buChar char="‒"/>
              <a:defRPr sz="1400">
                <a:solidFill>
                  <a:schemeClr val="tx2"/>
                </a:solidFill>
              </a:defRPr>
            </a:lvl4pPr>
            <a:lvl5pPr marL="1143000" indent="-200025">
              <a:lnSpc>
                <a:spcPct val="100000"/>
              </a:lnSpc>
              <a:defRPr sz="1200">
                <a:solidFill>
                  <a:schemeClr val="tx2"/>
                </a:solidFill>
              </a:defRPr>
            </a:lvl5pPr>
          </a:lstStyle>
          <a:p>
            <a:pPr lvl="0"/>
            <a:r>
              <a:rPr lang="en-US" dirty="0"/>
              <a:t>Click to add text here</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65454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right 1/3">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23850" y="268288"/>
            <a:ext cx="6064446" cy="935037"/>
          </a:xfrm>
          <a:prstGeom prst="rect">
            <a:avLst/>
          </a:prstGeom>
        </p:spPr>
        <p:txBody>
          <a:bodyPr lIns="0" tIns="0" rIns="0" bIns="0">
            <a:normAutofit/>
          </a:bodyPr>
          <a:lstStyle>
            <a:lvl1pPr>
              <a:defRPr sz="2800">
                <a:solidFill>
                  <a:schemeClr val="bg2"/>
                </a:solidFill>
              </a:defRPr>
            </a:lvl1pPr>
          </a:lstStyle>
          <a:p>
            <a:r>
              <a:rPr lang="en-US" noProof="0" dirty="0"/>
              <a:t>Click to add text here</a:t>
            </a:r>
          </a:p>
        </p:txBody>
      </p:sp>
      <p:sp>
        <p:nvSpPr>
          <p:cNvPr id="8" name="Content Placeholder 6">
            <a:extLst>
              <a:ext uri="{FF2B5EF4-FFF2-40B4-BE49-F238E27FC236}">
                <a16:creationId xmlns:a16="http://schemas.microsoft.com/office/drawing/2014/main" id="{5315B437-922A-4A8D-A378-0BBFA30A8E20}"/>
              </a:ext>
            </a:extLst>
          </p:cNvPr>
          <p:cNvSpPr>
            <a:spLocks noGrp="1"/>
          </p:cNvSpPr>
          <p:nvPr>
            <p:ph sz="quarter" idx="12" hasCustomPrompt="1"/>
          </p:nvPr>
        </p:nvSpPr>
        <p:spPr>
          <a:xfrm>
            <a:off x="327500" y="1203326"/>
            <a:ext cx="6048920" cy="3384550"/>
          </a:xfrm>
          <a:prstGeom prst="rect">
            <a:avLst/>
          </a:prstGeom>
        </p:spPr>
        <p:txBody>
          <a:bodyPr lIns="0" tIns="0" rIns="0" bIns="0">
            <a:normAutofit/>
          </a:bodyPr>
          <a:lstStyle>
            <a:lvl1pPr marL="266700" indent="-266700">
              <a:lnSpc>
                <a:spcPct val="100000"/>
              </a:lnSpc>
              <a:buClr>
                <a:schemeClr val="bg2"/>
              </a:buClr>
              <a:defRPr sz="2000">
                <a:solidFill>
                  <a:schemeClr val="tx2"/>
                </a:solidFill>
              </a:defRPr>
            </a:lvl1pPr>
            <a:lvl2pPr marL="542925" indent="-276225">
              <a:lnSpc>
                <a:spcPct val="100000"/>
              </a:lnSpc>
              <a:buClr>
                <a:schemeClr val="bg2"/>
              </a:buClr>
              <a:buSzPct val="70000"/>
              <a:buFont typeface="Arial" panose="020B0604020202020204" pitchFamily="34" charset="0"/>
              <a:buChar char="►"/>
              <a:defRPr sz="1800">
                <a:solidFill>
                  <a:schemeClr val="tx2"/>
                </a:solidFill>
              </a:defRPr>
            </a:lvl2pPr>
            <a:lvl3pPr marL="742950" indent="-200025">
              <a:lnSpc>
                <a:spcPct val="100000"/>
              </a:lnSpc>
              <a:defRPr sz="1600">
                <a:solidFill>
                  <a:schemeClr val="tx2"/>
                </a:solidFill>
              </a:defRPr>
            </a:lvl3pPr>
            <a:lvl4pPr marL="942975" indent="-200025">
              <a:lnSpc>
                <a:spcPct val="100000"/>
              </a:lnSpc>
              <a:buClr>
                <a:schemeClr val="bg2"/>
              </a:buClr>
              <a:buFont typeface="Arial" panose="020B0604020202020204" pitchFamily="34" charset="0"/>
              <a:buChar char="‒"/>
              <a:defRPr sz="1400">
                <a:solidFill>
                  <a:schemeClr val="tx2"/>
                </a:solidFill>
              </a:defRPr>
            </a:lvl4pPr>
            <a:lvl5pPr marL="1143000" indent="-200025">
              <a:lnSpc>
                <a:spcPct val="100000"/>
              </a:lnSpc>
              <a:defRPr sz="1200">
                <a:solidFill>
                  <a:schemeClr val="tx2"/>
                </a:solidFill>
              </a:defRPr>
            </a:lvl5pPr>
          </a:lstStyle>
          <a:p>
            <a:pPr lvl="0"/>
            <a:r>
              <a:rPr lang="en-US" dirty="0"/>
              <a:t>Click to add text here</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Tijdelijke aanduiding voor afbeelding 4"/>
          <p:cNvSpPr>
            <a:spLocks noGrp="1"/>
          </p:cNvSpPr>
          <p:nvPr>
            <p:ph type="pic" sz="quarter" idx="10" hasCustomPrompt="1"/>
          </p:nvPr>
        </p:nvSpPr>
        <p:spPr>
          <a:xfrm>
            <a:off x="6624000" y="0"/>
            <a:ext cx="2520000" cy="5143500"/>
          </a:xfrm>
          <a:prstGeom prst="rect">
            <a:avLst/>
          </a:prstGeom>
          <a:pattFill prst="trellis">
            <a:fgClr>
              <a:schemeClr val="tx2"/>
            </a:fgClr>
            <a:bgClr>
              <a:schemeClr val="bg1">
                <a:lumMod val="85000"/>
              </a:schemeClr>
            </a:bgClr>
          </a:pattFill>
        </p:spPr>
        <p:txBody>
          <a:bodyPr/>
          <a:lstStyle>
            <a:lvl1pPr>
              <a:defRPr lang="en-GB" sz="1500" baseline="0" dirty="0">
                <a:solidFill>
                  <a:schemeClr val="bg1"/>
                </a:solidFill>
                <a:latin typeface="+mn-lt"/>
                <a:cs typeface="Arial" panose="020B0604020202020204" pitchFamily="34" charset="0"/>
              </a:defRPr>
            </a:lvl1pPr>
          </a:lstStyle>
          <a:p>
            <a:pPr marL="0" lvl="0" indent="0" algn="ctr">
              <a:buNone/>
            </a:pPr>
            <a:r>
              <a:rPr lang="en-US" dirty="0"/>
              <a:t>Click the icon to add an image</a:t>
            </a:r>
            <a:endParaRPr lang="en-GB" dirty="0"/>
          </a:p>
        </p:txBody>
      </p:sp>
    </p:spTree>
    <p:extLst>
      <p:ext uri="{BB962C8B-B14F-4D97-AF65-F5344CB8AC3E}">
        <p14:creationId xmlns:p14="http://schemas.microsoft.com/office/powerpoint/2010/main" val="16167298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eft 1/2">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716463" y="268289"/>
            <a:ext cx="4103687" cy="935036"/>
          </a:xfrm>
          <a:prstGeom prst="rect">
            <a:avLst/>
          </a:prstGeom>
        </p:spPr>
        <p:txBody>
          <a:bodyPr lIns="0" tIns="0" rIns="0" bIns="0"/>
          <a:lstStyle>
            <a:lvl1pPr>
              <a:defRPr sz="2800">
                <a:solidFill>
                  <a:schemeClr val="bg2"/>
                </a:solidFill>
              </a:defRPr>
            </a:lvl1pPr>
          </a:lstStyle>
          <a:p>
            <a:r>
              <a:rPr lang="en-US" noProof="0" dirty="0"/>
              <a:t>Click to add text here</a:t>
            </a:r>
          </a:p>
        </p:txBody>
      </p:sp>
      <p:sp>
        <p:nvSpPr>
          <p:cNvPr id="5" name="Tijdelijke aanduiding voor afbeelding 4"/>
          <p:cNvSpPr>
            <a:spLocks noGrp="1"/>
          </p:cNvSpPr>
          <p:nvPr>
            <p:ph type="pic" sz="quarter" idx="10" hasCustomPrompt="1"/>
          </p:nvPr>
        </p:nvSpPr>
        <p:spPr>
          <a:xfrm>
            <a:off x="1" y="0"/>
            <a:ext cx="4427538" cy="5143500"/>
          </a:xfrm>
          <a:prstGeom prst="rect">
            <a:avLst/>
          </a:prstGeom>
          <a:pattFill prst="trellis">
            <a:fgClr>
              <a:schemeClr val="tx2"/>
            </a:fgClr>
            <a:bgClr>
              <a:schemeClr val="bg1">
                <a:lumMod val="85000"/>
              </a:schemeClr>
            </a:bgClr>
          </a:pattFill>
        </p:spPr>
        <p:txBody>
          <a:bodyPr/>
          <a:lstStyle>
            <a:lvl1pPr>
              <a:defRPr lang="en-GB" sz="1500" baseline="0" dirty="0">
                <a:solidFill>
                  <a:schemeClr val="bg1"/>
                </a:solidFill>
                <a:latin typeface="+mn-lt"/>
                <a:cs typeface="Arial" panose="020B0604020202020204" pitchFamily="34" charset="0"/>
              </a:defRPr>
            </a:lvl1pPr>
          </a:lstStyle>
          <a:p>
            <a:pPr marL="0" lvl="0" indent="0" algn="ctr">
              <a:buNone/>
            </a:pPr>
            <a:r>
              <a:rPr lang="en-US" dirty="0"/>
              <a:t>Click the icon to add an image</a:t>
            </a:r>
            <a:endParaRPr lang="en-GB" dirty="0"/>
          </a:p>
        </p:txBody>
      </p:sp>
      <p:sp>
        <p:nvSpPr>
          <p:cNvPr id="12" name="Rechthoek 11">
            <a:extLst>
              <a:ext uri="{FF2B5EF4-FFF2-40B4-BE49-F238E27FC236}">
                <a16:creationId xmlns:a16="http://schemas.microsoft.com/office/drawing/2014/main" id="{4B4B5E5D-CBF6-4788-8FA0-CB02C9979C4A}"/>
              </a:ext>
            </a:extLst>
          </p:cNvPr>
          <p:cNvSpPr/>
          <p:nvPr userDrawn="1"/>
        </p:nvSpPr>
        <p:spPr>
          <a:xfrm>
            <a:off x="8587459" y="75419"/>
            <a:ext cx="325731" cy="230832"/>
          </a:xfrm>
          <a:prstGeom prst="rect">
            <a:avLst/>
          </a:prstGeom>
        </p:spPr>
        <p:txBody>
          <a:bodyPr wrap="none">
            <a:spAutoFit/>
          </a:bodyPr>
          <a:lstStyle/>
          <a:p>
            <a:pPr algn="ctr" fontAlgn="auto">
              <a:spcBef>
                <a:spcPts val="0"/>
              </a:spcBef>
              <a:spcAft>
                <a:spcPts val="0"/>
              </a:spcAft>
              <a:defRPr/>
            </a:pPr>
            <a:fld id="{478F02DA-AB65-4DE3-8C32-C1DFFF12922F}" type="slidenum">
              <a:rPr lang="nl-NL" sz="900" b="0">
                <a:solidFill>
                  <a:schemeClr val="bg1"/>
                </a:solidFill>
                <a:cs typeface="Arial" pitchFamily="34" charset="0"/>
              </a:rPr>
              <a:pPr algn="ctr" fontAlgn="auto">
                <a:spcBef>
                  <a:spcPts val="0"/>
                </a:spcBef>
                <a:spcAft>
                  <a:spcPts val="0"/>
                </a:spcAft>
                <a:defRPr/>
              </a:pPr>
              <a:t>‹#›</a:t>
            </a:fld>
            <a:endParaRPr lang="nl-NL" sz="900" b="0" dirty="0">
              <a:solidFill>
                <a:schemeClr val="bg1"/>
              </a:solidFill>
              <a:cs typeface="Arial" pitchFamily="34" charset="0"/>
            </a:endParaRPr>
          </a:p>
        </p:txBody>
      </p:sp>
      <p:sp>
        <p:nvSpPr>
          <p:cNvPr id="7" name="Content Placeholder 6">
            <a:extLst>
              <a:ext uri="{FF2B5EF4-FFF2-40B4-BE49-F238E27FC236}">
                <a16:creationId xmlns:a16="http://schemas.microsoft.com/office/drawing/2014/main" id="{E6F2E5F6-35AE-4A99-9C65-64DE2DBAE632}"/>
              </a:ext>
            </a:extLst>
          </p:cNvPr>
          <p:cNvSpPr>
            <a:spLocks noGrp="1"/>
          </p:cNvSpPr>
          <p:nvPr>
            <p:ph sz="quarter" idx="13" hasCustomPrompt="1"/>
          </p:nvPr>
        </p:nvSpPr>
        <p:spPr>
          <a:xfrm>
            <a:off x="4716462" y="1203326"/>
            <a:ext cx="4103687" cy="3384550"/>
          </a:xfrm>
          <a:prstGeom prst="rect">
            <a:avLst/>
          </a:prstGeom>
        </p:spPr>
        <p:txBody>
          <a:bodyPr lIns="0" tIns="0" rIns="0" bIns="0">
            <a:normAutofit/>
          </a:bodyPr>
          <a:lstStyle>
            <a:lvl1pPr marL="266700" indent="-266700">
              <a:lnSpc>
                <a:spcPct val="100000"/>
              </a:lnSpc>
              <a:buClr>
                <a:schemeClr val="bg2"/>
              </a:buClr>
              <a:defRPr sz="2000">
                <a:solidFill>
                  <a:schemeClr val="tx2"/>
                </a:solidFill>
              </a:defRPr>
            </a:lvl1pPr>
            <a:lvl2pPr marL="542925" indent="-276225">
              <a:lnSpc>
                <a:spcPct val="100000"/>
              </a:lnSpc>
              <a:buClr>
                <a:schemeClr val="bg2"/>
              </a:buClr>
              <a:buSzPct val="70000"/>
              <a:buFont typeface="Arial" panose="020B0604020202020204" pitchFamily="34" charset="0"/>
              <a:buChar char="►"/>
              <a:defRPr sz="1800">
                <a:solidFill>
                  <a:schemeClr val="tx2"/>
                </a:solidFill>
              </a:defRPr>
            </a:lvl2pPr>
            <a:lvl3pPr marL="742950" indent="-200025">
              <a:lnSpc>
                <a:spcPct val="100000"/>
              </a:lnSpc>
              <a:defRPr sz="1600">
                <a:solidFill>
                  <a:schemeClr val="tx2"/>
                </a:solidFill>
              </a:defRPr>
            </a:lvl3pPr>
            <a:lvl4pPr marL="942975" indent="-200025">
              <a:lnSpc>
                <a:spcPct val="100000"/>
              </a:lnSpc>
              <a:buClr>
                <a:schemeClr val="bg2"/>
              </a:buClr>
              <a:buFont typeface="Arial" panose="020B0604020202020204" pitchFamily="34" charset="0"/>
              <a:buChar char="‒"/>
              <a:defRPr sz="1400">
                <a:solidFill>
                  <a:schemeClr val="tx2"/>
                </a:solidFill>
              </a:defRPr>
            </a:lvl4pPr>
            <a:lvl5pPr marL="1143000" indent="-200025">
              <a:lnSpc>
                <a:spcPct val="100000"/>
              </a:lnSpc>
              <a:defRPr sz="1200">
                <a:solidFill>
                  <a:schemeClr val="tx2"/>
                </a:solidFill>
              </a:defRPr>
            </a:lvl5pPr>
          </a:lstStyle>
          <a:p>
            <a:pPr lvl="0"/>
            <a:r>
              <a:rPr lang="en-US" dirty="0"/>
              <a:t>Click to add text here</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058506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right 1/2">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23850" y="268289"/>
            <a:ext cx="4104704" cy="935036"/>
          </a:xfrm>
          <a:prstGeom prst="rect">
            <a:avLst/>
          </a:prstGeom>
        </p:spPr>
        <p:txBody>
          <a:bodyPr lIns="0" tIns="0" rIns="0" bIns="0">
            <a:normAutofit/>
          </a:bodyPr>
          <a:lstStyle>
            <a:lvl1pPr>
              <a:defRPr sz="2800">
                <a:solidFill>
                  <a:schemeClr val="bg2"/>
                </a:solidFill>
              </a:defRPr>
            </a:lvl1pPr>
          </a:lstStyle>
          <a:p>
            <a:r>
              <a:rPr lang="en-US" noProof="0" dirty="0"/>
              <a:t>Click to add text here</a:t>
            </a:r>
          </a:p>
        </p:txBody>
      </p:sp>
      <p:sp>
        <p:nvSpPr>
          <p:cNvPr id="8" name="Content Placeholder 6">
            <a:extLst>
              <a:ext uri="{FF2B5EF4-FFF2-40B4-BE49-F238E27FC236}">
                <a16:creationId xmlns:a16="http://schemas.microsoft.com/office/drawing/2014/main" id="{5315B437-922A-4A8D-A378-0BBFA30A8E20}"/>
              </a:ext>
            </a:extLst>
          </p:cNvPr>
          <p:cNvSpPr>
            <a:spLocks noGrp="1"/>
          </p:cNvSpPr>
          <p:nvPr>
            <p:ph sz="quarter" idx="12" hasCustomPrompt="1"/>
          </p:nvPr>
        </p:nvSpPr>
        <p:spPr>
          <a:xfrm>
            <a:off x="327500" y="1203326"/>
            <a:ext cx="4104703" cy="3384550"/>
          </a:xfrm>
          <a:prstGeom prst="rect">
            <a:avLst/>
          </a:prstGeom>
        </p:spPr>
        <p:txBody>
          <a:bodyPr lIns="0" tIns="0" rIns="0" bIns="0">
            <a:normAutofit/>
          </a:bodyPr>
          <a:lstStyle>
            <a:lvl1pPr marL="266700" indent="-266700">
              <a:lnSpc>
                <a:spcPct val="100000"/>
              </a:lnSpc>
              <a:buClr>
                <a:schemeClr val="bg2"/>
              </a:buClr>
              <a:defRPr sz="2000">
                <a:solidFill>
                  <a:schemeClr val="tx2"/>
                </a:solidFill>
              </a:defRPr>
            </a:lvl1pPr>
            <a:lvl2pPr marL="542925" indent="-276225">
              <a:lnSpc>
                <a:spcPct val="100000"/>
              </a:lnSpc>
              <a:buClr>
                <a:schemeClr val="bg2"/>
              </a:buClr>
              <a:buSzPct val="70000"/>
              <a:buFont typeface="Arial" panose="020B0604020202020204" pitchFamily="34" charset="0"/>
              <a:buChar char="►"/>
              <a:defRPr sz="1800">
                <a:solidFill>
                  <a:schemeClr val="tx2"/>
                </a:solidFill>
              </a:defRPr>
            </a:lvl2pPr>
            <a:lvl3pPr marL="742950" indent="-200025">
              <a:lnSpc>
                <a:spcPct val="100000"/>
              </a:lnSpc>
              <a:defRPr sz="1600">
                <a:solidFill>
                  <a:schemeClr val="tx2"/>
                </a:solidFill>
              </a:defRPr>
            </a:lvl3pPr>
            <a:lvl4pPr marL="942975" indent="-200025">
              <a:lnSpc>
                <a:spcPct val="100000"/>
              </a:lnSpc>
              <a:buClr>
                <a:schemeClr val="bg2"/>
              </a:buClr>
              <a:buFont typeface="Arial" panose="020B0604020202020204" pitchFamily="34" charset="0"/>
              <a:buChar char="‒"/>
              <a:defRPr sz="1400">
                <a:solidFill>
                  <a:schemeClr val="tx2"/>
                </a:solidFill>
              </a:defRPr>
            </a:lvl4pPr>
            <a:lvl5pPr marL="1143000" indent="-200025">
              <a:lnSpc>
                <a:spcPct val="100000"/>
              </a:lnSpc>
              <a:defRPr sz="1200">
                <a:solidFill>
                  <a:schemeClr val="tx2"/>
                </a:solidFill>
              </a:defRPr>
            </a:lvl5pPr>
          </a:lstStyle>
          <a:p>
            <a:pPr lvl="0"/>
            <a:r>
              <a:rPr lang="en-US" dirty="0"/>
              <a:t>Click to add text here</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Tijdelijke aanduiding voor afbeelding 4"/>
          <p:cNvSpPr>
            <a:spLocks noGrp="1"/>
          </p:cNvSpPr>
          <p:nvPr>
            <p:ph type="pic" sz="quarter" idx="10" hasCustomPrompt="1"/>
          </p:nvPr>
        </p:nvSpPr>
        <p:spPr>
          <a:xfrm>
            <a:off x="4716463" y="0"/>
            <a:ext cx="4427537" cy="5143500"/>
          </a:xfrm>
          <a:prstGeom prst="rect">
            <a:avLst/>
          </a:prstGeom>
          <a:pattFill prst="trellis">
            <a:fgClr>
              <a:schemeClr val="tx2"/>
            </a:fgClr>
            <a:bgClr>
              <a:schemeClr val="bg1">
                <a:lumMod val="85000"/>
              </a:schemeClr>
            </a:bgClr>
          </a:pattFill>
        </p:spPr>
        <p:txBody>
          <a:bodyPr/>
          <a:lstStyle>
            <a:lvl1pPr>
              <a:defRPr lang="en-GB" sz="1500" baseline="0" dirty="0">
                <a:solidFill>
                  <a:schemeClr val="bg1"/>
                </a:solidFill>
                <a:latin typeface="+mn-lt"/>
                <a:cs typeface="Arial" panose="020B0604020202020204" pitchFamily="34" charset="0"/>
              </a:defRPr>
            </a:lvl1pPr>
          </a:lstStyle>
          <a:p>
            <a:pPr marL="0" lvl="0" indent="0" algn="ctr">
              <a:buNone/>
            </a:pPr>
            <a:r>
              <a:rPr lang="en-US" dirty="0"/>
              <a:t>Click the icon to add an image</a:t>
            </a:r>
            <a:endParaRPr lang="en-GB" dirty="0"/>
          </a:p>
        </p:txBody>
      </p:sp>
    </p:spTree>
    <p:extLst>
      <p:ext uri="{BB962C8B-B14F-4D97-AF65-F5344CB8AC3E}">
        <p14:creationId xmlns:p14="http://schemas.microsoft.com/office/powerpoint/2010/main" val="40260210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left">
    <p:spTree>
      <p:nvGrpSpPr>
        <p:cNvPr id="1" name=""/>
        <p:cNvGrpSpPr/>
        <p:nvPr/>
      </p:nvGrpSpPr>
      <p:grpSpPr>
        <a:xfrm>
          <a:off x="0" y="0"/>
          <a:ext cx="0" cy="0"/>
          <a:chOff x="0" y="0"/>
          <a:chExt cx="0" cy="0"/>
        </a:xfrm>
      </p:grpSpPr>
      <p:sp>
        <p:nvSpPr>
          <p:cNvPr id="12" name="Tijdelijke aanduiding voor afbeelding 4">
            <a:extLst>
              <a:ext uri="{FF2B5EF4-FFF2-40B4-BE49-F238E27FC236}">
                <a16:creationId xmlns:a16="http://schemas.microsoft.com/office/drawing/2014/main" id="{6EEE77B1-583A-4BEB-8AAD-1972BD198AEE}"/>
              </a:ext>
            </a:extLst>
          </p:cNvPr>
          <p:cNvSpPr>
            <a:spLocks noGrp="1"/>
          </p:cNvSpPr>
          <p:nvPr>
            <p:ph type="pic" sz="quarter" idx="10" hasCustomPrompt="1"/>
          </p:nvPr>
        </p:nvSpPr>
        <p:spPr>
          <a:xfrm>
            <a:off x="4714429" y="0"/>
            <a:ext cx="4427984" cy="5143500"/>
          </a:xfrm>
          <a:custGeom>
            <a:avLst/>
            <a:gdLst>
              <a:gd name="connsiteX0" fmla="*/ 0 w 5975350"/>
              <a:gd name="connsiteY0" fmla="*/ 0 h 6858000"/>
              <a:gd name="connsiteX1" fmla="*/ 5975350 w 5975350"/>
              <a:gd name="connsiteY1" fmla="*/ 0 h 6858000"/>
              <a:gd name="connsiteX2" fmla="*/ 5975350 w 5975350"/>
              <a:gd name="connsiteY2" fmla="*/ 6858000 h 6858000"/>
              <a:gd name="connsiteX3" fmla="*/ 0 w 5975350"/>
              <a:gd name="connsiteY3" fmla="*/ 6858000 h 6858000"/>
              <a:gd name="connsiteX4" fmla="*/ 0 w 5975350"/>
              <a:gd name="connsiteY4" fmla="*/ 0 h 6858000"/>
              <a:gd name="connsiteX0" fmla="*/ 0 w 5975350"/>
              <a:gd name="connsiteY0" fmla="*/ 0 h 6858000"/>
              <a:gd name="connsiteX1" fmla="*/ 5975350 w 5975350"/>
              <a:gd name="connsiteY1" fmla="*/ 0 h 6858000"/>
              <a:gd name="connsiteX2" fmla="*/ 5974080 w 5975350"/>
              <a:gd name="connsiteY2" fmla="*/ 1270000 h 6858000"/>
              <a:gd name="connsiteX3" fmla="*/ 5975350 w 5975350"/>
              <a:gd name="connsiteY3" fmla="*/ 6858000 h 6858000"/>
              <a:gd name="connsiteX4" fmla="*/ 0 w 5975350"/>
              <a:gd name="connsiteY4" fmla="*/ 6858000 h 6858000"/>
              <a:gd name="connsiteX5" fmla="*/ 0 w 5975350"/>
              <a:gd name="connsiteY5" fmla="*/ 0 h 6858000"/>
              <a:gd name="connsiteX0" fmla="*/ 0 w 6417592"/>
              <a:gd name="connsiteY0" fmla="*/ 0 h 6858000"/>
              <a:gd name="connsiteX1" fmla="*/ 5975350 w 6417592"/>
              <a:gd name="connsiteY1" fmla="*/ 0 h 6858000"/>
              <a:gd name="connsiteX2" fmla="*/ 5974080 w 6417592"/>
              <a:gd name="connsiteY2" fmla="*/ 1270000 h 6858000"/>
              <a:gd name="connsiteX3" fmla="*/ 5974080 w 6417592"/>
              <a:gd name="connsiteY3" fmla="*/ 5445760 h 6858000"/>
              <a:gd name="connsiteX4" fmla="*/ 5975350 w 6417592"/>
              <a:gd name="connsiteY4" fmla="*/ 6858000 h 6858000"/>
              <a:gd name="connsiteX5" fmla="*/ 0 w 6417592"/>
              <a:gd name="connsiteY5" fmla="*/ 6858000 h 6858000"/>
              <a:gd name="connsiteX6" fmla="*/ 0 w 6417592"/>
              <a:gd name="connsiteY6" fmla="*/ 0 h 6858000"/>
              <a:gd name="connsiteX0" fmla="*/ 0 w 6417968"/>
              <a:gd name="connsiteY0" fmla="*/ 0 h 6858000"/>
              <a:gd name="connsiteX1" fmla="*/ 5975350 w 6417968"/>
              <a:gd name="connsiteY1" fmla="*/ 0 h 6858000"/>
              <a:gd name="connsiteX2" fmla="*/ 5974080 w 6417968"/>
              <a:gd name="connsiteY2" fmla="*/ 1270000 h 6858000"/>
              <a:gd name="connsiteX3" fmla="*/ 5963920 w 6417968"/>
              <a:gd name="connsiteY3" fmla="*/ 3860800 h 6858000"/>
              <a:gd name="connsiteX4" fmla="*/ 5974080 w 6417968"/>
              <a:gd name="connsiteY4" fmla="*/ 5445760 h 6858000"/>
              <a:gd name="connsiteX5" fmla="*/ 5975350 w 6417968"/>
              <a:gd name="connsiteY5" fmla="*/ 6858000 h 6858000"/>
              <a:gd name="connsiteX6" fmla="*/ 0 w 6417968"/>
              <a:gd name="connsiteY6" fmla="*/ 6858000 h 6858000"/>
              <a:gd name="connsiteX7" fmla="*/ 0 w 6417968"/>
              <a:gd name="connsiteY7" fmla="*/ 0 h 6858000"/>
              <a:gd name="connsiteX0" fmla="*/ 0 w 6417968"/>
              <a:gd name="connsiteY0" fmla="*/ 0 h 6858000"/>
              <a:gd name="connsiteX1" fmla="*/ 5975350 w 6417968"/>
              <a:gd name="connsiteY1" fmla="*/ 0 h 6858000"/>
              <a:gd name="connsiteX2" fmla="*/ 5974080 w 6417968"/>
              <a:gd name="connsiteY2" fmla="*/ 1270000 h 6858000"/>
              <a:gd name="connsiteX3" fmla="*/ 4663440 w 6417968"/>
              <a:gd name="connsiteY3" fmla="*/ 5130800 h 6858000"/>
              <a:gd name="connsiteX4" fmla="*/ 5974080 w 6417968"/>
              <a:gd name="connsiteY4" fmla="*/ 5445760 h 6858000"/>
              <a:gd name="connsiteX5" fmla="*/ 5975350 w 6417968"/>
              <a:gd name="connsiteY5" fmla="*/ 6858000 h 6858000"/>
              <a:gd name="connsiteX6" fmla="*/ 0 w 6417968"/>
              <a:gd name="connsiteY6" fmla="*/ 6858000 h 6858000"/>
              <a:gd name="connsiteX7" fmla="*/ 0 w 6417968"/>
              <a:gd name="connsiteY7" fmla="*/ 0 h 6858000"/>
              <a:gd name="connsiteX0" fmla="*/ 0 w 6417968"/>
              <a:gd name="connsiteY0" fmla="*/ 0 h 6858000"/>
              <a:gd name="connsiteX1" fmla="*/ 5975350 w 6417968"/>
              <a:gd name="connsiteY1" fmla="*/ 0 h 6858000"/>
              <a:gd name="connsiteX2" fmla="*/ 5974080 w 6417968"/>
              <a:gd name="connsiteY2" fmla="*/ 1270000 h 6858000"/>
              <a:gd name="connsiteX3" fmla="*/ 5689600 w 6417968"/>
              <a:gd name="connsiteY3" fmla="*/ 2245360 h 6858000"/>
              <a:gd name="connsiteX4" fmla="*/ 4663440 w 6417968"/>
              <a:gd name="connsiteY4" fmla="*/ 5130800 h 6858000"/>
              <a:gd name="connsiteX5" fmla="*/ 5974080 w 6417968"/>
              <a:gd name="connsiteY5" fmla="*/ 5445760 h 6858000"/>
              <a:gd name="connsiteX6" fmla="*/ 5975350 w 6417968"/>
              <a:gd name="connsiteY6" fmla="*/ 6858000 h 6858000"/>
              <a:gd name="connsiteX7" fmla="*/ 0 w 6417968"/>
              <a:gd name="connsiteY7" fmla="*/ 6858000 h 6858000"/>
              <a:gd name="connsiteX8" fmla="*/ 0 w 6417968"/>
              <a:gd name="connsiteY8" fmla="*/ 0 h 6858000"/>
              <a:gd name="connsiteX0" fmla="*/ 0 w 6417968"/>
              <a:gd name="connsiteY0" fmla="*/ 0 h 6858000"/>
              <a:gd name="connsiteX1" fmla="*/ 5975350 w 6417968"/>
              <a:gd name="connsiteY1" fmla="*/ 0 h 6858000"/>
              <a:gd name="connsiteX2" fmla="*/ 5974080 w 6417968"/>
              <a:gd name="connsiteY2" fmla="*/ 1270000 h 6858000"/>
              <a:gd name="connsiteX3" fmla="*/ 4866640 w 6417968"/>
              <a:gd name="connsiteY3" fmla="*/ 1788160 h 6858000"/>
              <a:gd name="connsiteX4" fmla="*/ 4663440 w 6417968"/>
              <a:gd name="connsiteY4" fmla="*/ 5130800 h 6858000"/>
              <a:gd name="connsiteX5" fmla="*/ 5974080 w 6417968"/>
              <a:gd name="connsiteY5" fmla="*/ 5445760 h 6858000"/>
              <a:gd name="connsiteX6" fmla="*/ 5975350 w 6417968"/>
              <a:gd name="connsiteY6" fmla="*/ 6858000 h 6858000"/>
              <a:gd name="connsiteX7" fmla="*/ 0 w 6417968"/>
              <a:gd name="connsiteY7" fmla="*/ 6858000 h 6858000"/>
              <a:gd name="connsiteX8" fmla="*/ 0 w 6417968"/>
              <a:gd name="connsiteY8" fmla="*/ 0 h 6858000"/>
              <a:gd name="connsiteX0" fmla="*/ 0 w 6417968"/>
              <a:gd name="connsiteY0" fmla="*/ 0 h 6858000"/>
              <a:gd name="connsiteX1" fmla="*/ 5975350 w 6417968"/>
              <a:gd name="connsiteY1" fmla="*/ 0 h 6858000"/>
              <a:gd name="connsiteX2" fmla="*/ 5974080 w 6417968"/>
              <a:gd name="connsiteY2" fmla="*/ 1270000 h 6858000"/>
              <a:gd name="connsiteX3" fmla="*/ 4866640 w 6417968"/>
              <a:gd name="connsiteY3" fmla="*/ 1788160 h 6858000"/>
              <a:gd name="connsiteX4" fmla="*/ 4663440 w 6417968"/>
              <a:gd name="connsiteY4" fmla="*/ 5130800 h 6858000"/>
              <a:gd name="connsiteX5" fmla="*/ 5974080 w 6417968"/>
              <a:gd name="connsiteY5" fmla="*/ 5445760 h 6858000"/>
              <a:gd name="connsiteX6" fmla="*/ 5975350 w 6417968"/>
              <a:gd name="connsiteY6" fmla="*/ 6858000 h 6858000"/>
              <a:gd name="connsiteX7" fmla="*/ 0 w 6417968"/>
              <a:gd name="connsiteY7" fmla="*/ 6858000 h 6858000"/>
              <a:gd name="connsiteX8" fmla="*/ 0 w 6417968"/>
              <a:gd name="connsiteY8" fmla="*/ 0 h 6858000"/>
              <a:gd name="connsiteX0" fmla="*/ 0 w 6417968"/>
              <a:gd name="connsiteY0" fmla="*/ 0 h 6858000"/>
              <a:gd name="connsiteX1" fmla="*/ 5975350 w 6417968"/>
              <a:gd name="connsiteY1" fmla="*/ 0 h 6858000"/>
              <a:gd name="connsiteX2" fmla="*/ 5974080 w 6417968"/>
              <a:gd name="connsiteY2" fmla="*/ 1270000 h 6858000"/>
              <a:gd name="connsiteX3" fmla="*/ 4866640 w 6417968"/>
              <a:gd name="connsiteY3" fmla="*/ 1788160 h 6858000"/>
              <a:gd name="connsiteX4" fmla="*/ 4663440 w 6417968"/>
              <a:gd name="connsiteY4" fmla="*/ 5130800 h 6858000"/>
              <a:gd name="connsiteX5" fmla="*/ 5974080 w 6417968"/>
              <a:gd name="connsiteY5" fmla="*/ 5445760 h 6858000"/>
              <a:gd name="connsiteX6" fmla="*/ 5975350 w 6417968"/>
              <a:gd name="connsiteY6" fmla="*/ 6858000 h 6858000"/>
              <a:gd name="connsiteX7" fmla="*/ 0 w 6417968"/>
              <a:gd name="connsiteY7" fmla="*/ 6858000 h 6858000"/>
              <a:gd name="connsiteX8" fmla="*/ 0 w 6417968"/>
              <a:gd name="connsiteY8" fmla="*/ 0 h 6858000"/>
              <a:gd name="connsiteX0" fmla="*/ 0 w 6417968"/>
              <a:gd name="connsiteY0" fmla="*/ 0 h 6858000"/>
              <a:gd name="connsiteX1" fmla="*/ 5975350 w 6417968"/>
              <a:gd name="connsiteY1" fmla="*/ 0 h 6858000"/>
              <a:gd name="connsiteX2" fmla="*/ 5974080 w 6417968"/>
              <a:gd name="connsiteY2" fmla="*/ 1270000 h 6858000"/>
              <a:gd name="connsiteX3" fmla="*/ 4866640 w 6417968"/>
              <a:gd name="connsiteY3" fmla="*/ 1788160 h 6858000"/>
              <a:gd name="connsiteX4" fmla="*/ 4663440 w 6417968"/>
              <a:gd name="connsiteY4" fmla="*/ 5130800 h 6858000"/>
              <a:gd name="connsiteX5" fmla="*/ 5974080 w 6417968"/>
              <a:gd name="connsiteY5" fmla="*/ 5445760 h 6858000"/>
              <a:gd name="connsiteX6" fmla="*/ 5975350 w 6417968"/>
              <a:gd name="connsiteY6" fmla="*/ 6858000 h 6858000"/>
              <a:gd name="connsiteX7" fmla="*/ 0 w 6417968"/>
              <a:gd name="connsiteY7" fmla="*/ 6858000 h 6858000"/>
              <a:gd name="connsiteX8" fmla="*/ 0 w 6417968"/>
              <a:gd name="connsiteY8" fmla="*/ 0 h 6858000"/>
              <a:gd name="connsiteX0" fmla="*/ 0 w 6417968"/>
              <a:gd name="connsiteY0" fmla="*/ 0 h 6858000"/>
              <a:gd name="connsiteX1" fmla="*/ 5975350 w 6417968"/>
              <a:gd name="connsiteY1" fmla="*/ 0 h 6858000"/>
              <a:gd name="connsiteX2" fmla="*/ 5974080 w 6417968"/>
              <a:gd name="connsiteY2" fmla="*/ 1270000 h 6858000"/>
              <a:gd name="connsiteX3" fmla="*/ 4866640 w 6417968"/>
              <a:gd name="connsiteY3" fmla="*/ 1788160 h 6858000"/>
              <a:gd name="connsiteX4" fmla="*/ 4663440 w 6417968"/>
              <a:gd name="connsiteY4" fmla="*/ 5130800 h 6858000"/>
              <a:gd name="connsiteX5" fmla="*/ 5974080 w 6417968"/>
              <a:gd name="connsiteY5" fmla="*/ 5445760 h 6858000"/>
              <a:gd name="connsiteX6" fmla="*/ 5975350 w 6417968"/>
              <a:gd name="connsiteY6" fmla="*/ 6858000 h 6858000"/>
              <a:gd name="connsiteX7" fmla="*/ 0 w 6417968"/>
              <a:gd name="connsiteY7" fmla="*/ 6858000 h 6858000"/>
              <a:gd name="connsiteX8" fmla="*/ 0 w 6417968"/>
              <a:gd name="connsiteY8" fmla="*/ 0 h 6858000"/>
              <a:gd name="connsiteX0" fmla="*/ 0 w 6417968"/>
              <a:gd name="connsiteY0" fmla="*/ 0 h 6858000"/>
              <a:gd name="connsiteX1" fmla="*/ 5975350 w 6417968"/>
              <a:gd name="connsiteY1" fmla="*/ 0 h 6858000"/>
              <a:gd name="connsiteX2" fmla="*/ 5974080 w 6417968"/>
              <a:gd name="connsiteY2" fmla="*/ 1270000 h 6858000"/>
              <a:gd name="connsiteX3" fmla="*/ 4866640 w 6417968"/>
              <a:gd name="connsiteY3" fmla="*/ 1788160 h 6858000"/>
              <a:gd name="connsiteX4" fmla="*/ 4663440 w 6417968"/>
              <a:gd name="connsiteY4" fmla="*/ 5130800 h 6858000"/>
              <a:gd name="connsiteX5" fmla="*/ 5974080 w 6417968"/>
              <a:gd name="connsiteY5" fmla="*/ 5445760 h 6858000"/>
              <a:gd name="connsiteX6" fmla="*/ 5975350 w 6417968"/>
              <a:gd name="connsiteY6" fmla="*/ 6858000 h 6858000"/>
              <a:gd name="connsiteX7" fmla="*/ 0 w 6417968"/>
              <a:gd name="connsiteY7" fmla="*/ 6858000 h 6858000"/>
              <a:gd name="connsiteX8" fmla="*/ 0 w 6417968"/>
              <a:gd name="connsiteY8" fmla="*/ 0 h 6858000"/>
              <a:gd name="connsiteX0" fmla="*/ 0 w 6417968"/>
              <a:gd name="connsiteY0" fmla="*/ 0 h 6858000"/>
              <a:gd name="connsiteX1" fmla="*/ 5975350 w 6417968"/>
              <a:gd name="connsiteY1" fmla="*/ 0 h 6858000"/>
              <a:gd name="connsiteX2" fmla="*/ 5974080 w 6417968"/>
              <a:gd name="connsiteY2" fmla="*/ 1270000 h 6858000"/>
              <a:gd name="connsiteX3" fmla="*/ 4866640 w 6417968"/>
              <a:gd name="connsiteY3" fmla="*/ 1788160 h 6858000"/>
              <a:gd name="connsiteX4" fmla="*/ 4663440 w 6417968"/>
              <a:gd name="connsiteY4" fmla="*/ 5130800 h 6858000"/>
              <a:gd name="connsiteX5" fmla="*/ 5974080 w 6417968"/>
              <a:gd name="connsiteY5" fmla="*/ 5445760 h 6858000"/>
              <a:gd name="connsiteX6" fmla="*/ 5975350 w 6417968"/>
              <a:gd name="connsiteY6" fmla="*/ 6858000 h 6858000"/>
              <a:gd name="connsiteX7" fmla="*/ 0 w 6417968"/>
              <a:gd name="connsiteY7" fmla="*/ 6858000 h 6858000"/>
              <a:gd name="connsiteX8" fmla="*/ 0 w 6417968"/>
              <a:gd name="connsiteY8" fmla="*/ 0 h 6858000"/>
              <a:gd name="connsiteX0" fmla="*/ 0 w 6417968"/>
              <a:gd name="connsiteY0" fmla="*/ 0 h 6858000"/>
              <a:gd name="connsiteX1" fmla="*/ 5975350 w 6417968"/>
              <a:gd name="connsiteY1" fmla="*/ 0 h 6858000"/>
              <a:gd name="connsiteX2" fmla="*/ 5974080 w 6417968"/>
              <a:gd name="connsiteY2" fmla="*/ 1270000 h 6858000"/>
              <a:gd name="connsiteX3" fmla="*/ 4866640 w 6417968"/>
              <a:gd name="connsiteY3" fmla="*/ 1788160 h 6858000"/>
              <a:gd name="connsiteX4" fmla="*/ 4338320 w 6417968"/>
              <a:gd name="connsiteY4" fmla="*/ 5425440 h 6858000"/>
              <a:gd name="connsiteX5" fmla="*/ 5974080 w 6417968"/>
              <a:gd name="connsiteY5" fmla="*/ 5445760 h 6858000"/>
              <a:gd name="connsiteX6" fmla="*/ 5975350 w 6417968"/>
              <a:gd name="connsiteY6" fmla="*/ 6858000 h 6858000"/>
              <a:gd name="connsiteX7" fmla="*/ 0 w 6417968"/>
              <a:gd name="connsiteY7" fmla="*/ 6858000 h 6858000"/>
              <a:gd name="connsiteX8" fmla="*/ 0 w 6417968"/>
              <a:gd name="connsiteY8" fmla="*/ 0 h 6858000"/>
              <a:gd name="connsiteX0" fmla="*/ 0 w 6417968"/>
              <a:gd name="connsiteY0" fmla="*/ 0 h 6858000"/>
              <a:gd name="connsiteX1" fmla="*/ 5975350 w 6417968"/>
              <a:gd name="connsiteY1" fmla="*/ 0 h 6858000"/>
              <a:gd name="connsiteX2" fmla="*/ 5974080 w 6417968"/>
              <a:gd name="connsiteY2" fmla="*/ 1270000 h 6858000"/>
              <a:gd name="connsiteX3" fmla="*/ 4348480 w 6417968"/>
              <a:gd name="connsiteY3" fmla="*/ 1270000 h 6858000"/>
              <a:gd name="connsiteX4" fmla="*/ 4338320 w 6417968"/>
              <a:gd name="connsiteY4" fmla="*/ 5425440 h 6858000"/>
              <a:gd name="connsiteX5" fmla="*/ 5974080 w 6417968"/>
              <a:gd name="connsiteY5" fmla="*/ 5445760 h 6858000"/>
              <a:gd name="connsiteX6" fmla="*/ 5975350 w 6417968"/>
              <a:gd name="connsiteY6" fmla="*/ 6858000 h 6858000"/>
              <a:gd name="connsiteX7" fmla="*/ 0 w 6417968"/>
              <a:gd name="connsiteY7" fmla="*/ 6858000 h 6858000"/>
              <a:gd name="connsiteX8" fmla="*/ 0 w 6417968"/>
              <a:gd name="connsiteY8" fmla="*/ 0 h 6858000"/>
              <a:gd name="connsiteX0" fmla="*/ 0 w 6417968"/>
              <a:gd name="connsiteY0" fmla="*/ 0 h 6858000"/>
              <a:gd name="connsiteX1" fmla="*/ 5975350 w 6417968"/>
              <a:gd name="connsiteY1" fmla="*/ 0 h 6858000"/>
              <a:gd name="connsiteX2" fmla="*/ 5974080 w 6417968"/>
              <a:gd name="connsiteY2" fmla="*/ 1270000 h 6858000"/>
              <a:gd name="connsiteX3" fmla="*/ 4328160 w 6417968"/>
              <a:gd name="connsiteY3" fmla="*/ 1272540 h 6858000"/>
              <a:gd name="connsiteX4" fmla="*/ 4338320 w 6417968"/>
              <a:gd name="connsiteY4" fmla="*/ 5425440 h 6858000"/>
              <a:gd name="connsiteX5" fmla="*/ 5974080 w 6417968"/>
              <a:gd name="connsiteY5" fmla="*/ 5445760 h 6858000"/>
              <a:gd name="connsiteX6" fmla="*/ 5975350 w 6417968"/>
              <a:gd name="connsiteY6" fmla="*/ 6858000 h 6858000"/>
              <a:gd name="connsiteX7" fmla="*/ 0 w 6417968"/>
              <a:gd name="connsiteY7" fmla="*/ 6858000 h 6858000"/>
              <a:gd name="connsiteX8" fmla="*/ 0 w 6417968"/>
              <a:gd name="connsiteY8" fmla="*/ 0 h 6858000"/>
              <a:gd name="connsiteX0" fmla="*/ 0 w 6417968"/>
              <a:gd name="connsiteY0" fmla="*/ 0 h 6858000"/>
              <a:gd name="connsiteX1" fmla="*/ 5975350 w 6417968"/>
              <a:gd name="connsiteY1" fmla="*/ 0 h 6858000"/>
              <a:gd name="connsiteX2" fmla="*/ 5974080 w 6417968"/>
              <a:gd name="connsiteY2" fmla="*/ 1270000 h 6858000"/>
              <a:gd name="connsiteX3" fmla="*/ 4323080 w 6417968"/>
              <a:gd name="connsiteY3" fmla="*/ 1272540 h 6858000"/>
              <a:gd name="connsiteX4" fmla="*/ 4338320 w 6417968"/>
              <a:gd name="connsiteY4" fmla="*/ 5425440 h 6858000"/>
              <a:gd name="connsiteX5" fmla="*/ 5974080 w 6417968"/>
              <a:gd name="connsiteY5" fmla="*/ 5445760 h 6858000"/>
              <a:gd name="connsiteX6" fmla="*/ 5975350 w 6417968"/>
              <a:gd name="connsiteY6" fmla="*/ 6858000 h 6858000"/>
              <a:gd name="connsiteX7" fmla="*/ 0 w 6417968"/>
              <a:gd name="connsiteY7" fmla="*/ 6858000 h 6858000"/>
              <a:gd name="connsiteX8" fmla="*/ 0 w 6417968"/>
              <a:gd name="connsiteY8" fmla="*/ 0 h 6858000"/>
              <a:gd name="connsiteX0" fmla="*/ 0 w 6417968"/>
              <a:gd name="connsiteY0" fmla="*/ 0 h 6858000"/>
              <a:gd name="connsiteX1" fmla="*/ 5975350 w 6417968"/>
              <a:gd name="connsiteY1" fmla="*/ 0 h 6858000"/>
              <a:gd name="connsiteX2" fmla="*/ 5974080 w 6417968"/>
              <a:gd name="connsiteY2" fmla="*/ 1270000 h 6858000"/>
              <a:gd name="connsiteX3" fmla="*/ 4323080 w 6417968"/>
              <a:gd name="connsiteY3" fmla="*/ 1272540 h 6858000"/>
              <a:gd name="connsiteX4" fmla="*/ 4338320 w 6417968"/>
              <a:gd name="connsiteY4" fmla="*/ 5425440 h 6858000"/>
              <a:gd name="connsiteX5" fmla="*/ 5974080 w 6417968"/>
              <a:gd name="connsiteY5" fmla="*/ 5445760 h 6858000"/>
              <a:gd name="connsiteX6" fmla="*/ 5975350 w 6417968"/>
              <a:gd name="connsiteY6" fmla="*/ 6858000 h 6858000"/>
              <a:gd name="connsiteX7" fmla="*/ 0 w 6417968"/>
              <a:gd name="connsiteY7" fmla="*/ 6858000 h 6858000"/>
              <a:gd name="connsiteX8" fmla="*/ 0 w 6417968"/>
              <a:gd name="connsiteY8" fmla="*/ 0 h 6858000"/>
              <a:gd name="connsiteX0" fmla="*/ 0 w 6417968"/>
              <a:gd name="connsiteY0" fmla="*/ 0 h 6858000"/>
              <a:gd name="connsiteX1" fmla="*/ 5975350 w 6417968"/>
              <a:gd name="connsiteY1" fmla="*/ 0 h 6858000"/>
              <a:gd name="connsiteX2" fmla="*/ 5974080 w 6417968"/>
              <a:gd name="connsiteY2" fmla="*/ 1270000 h 6858000"/>
              <a:gd name="connsiteX3" fmla="*/ 4323080 w 6417968"/>
              <a:gd name="connsiteY3" fmla="*/ 1272540 h 6858000"/>
              <a:gd name="connsiteX4" fmla="*/ 4338320 w 6417968"/>
              <a:gd name="connsiteY4" fmla="*/ 5425440 h 6858000"/>
              <a:gd name="connsiteX5" fmla="*/ 5974080 w 6417968"/>
              <a:gd name="connsiteY5" fmla="*/ 5445760 h 6858000"/>
              <a:gd name="connsiteX6" fmla="*/ 5975350 w 6417968"/>
              <a:gd name="connsiteY6" fmla="*/ 6858000 h 6858000"/>
              <a:gd name="connsiteX7" fmla="*/ 0 w 6417968"/>
              <a:gd name="connsiteY7" fmla="*/ 6858000 h 6858000"/>
              <a:gd name="connsiteX8" fmla="*/ 0 w 6417968"/>
              <a:gd name="connsiteY8" fmla="*/ 0 h 6858000"/>
              <a:gd name="connsiteX0" fmla="*/ 0 w 6417968"/>
              <a:gd name="connsiteY0" fmla="*/ 0 h 6858000"/>
              <a:gd name="connsiteX1" fmla="*/ 5975350 w 6417968"/>
              <a:gd name="connsiteY1" fmla="*/ 0 h 6858000"/>
              <a:gd name="connsiteX2" fmla="*/ 5974080 w 6417968"/>
              <a:gd name="connsiteY2" fmla="*/ 1270000 h 6858000"/>
              <a:gd name="connsiteX3" fmla="*/ 4323080 w 6417968"/>
              <a:gd name="connsiteY3" fmla="*/ 1272540 h 6858000"/>
              <a:gd name="connsiteX4" fmla="*/ 4338320 w 6417968"/>
              <a:gd name="connsiteY4" fmla="*/ 5425440 h 6858000"/>
              <a:gd name="connsiteX5" fmla="*/ 5974080 w 6417968"/>
              <a:gd name="connsiteY5" fmla="*/ 5445760 h 6858000"/>
              <a:gd name="connsiteX6" fmla="*/ 5975350 w 6417968"/>
              <a:gd name="connsiteY6" fmla="*/ 6858000 h 6858000"/>
              <a:gd name="connsiteX7" fmla="*/ 0 w 6417968"/>
              <a:gd name="connsiteY7" fmla="*/ 6858000 h 6858000"/>
              <a:gd name="connsiteX8" fmla="*/ 0 w 6417968"/>
              <a:gd name="connsiteY8" fmla="*/ 0 h 6858000"/>
              <a:gd name="connsiteX0" fmla="*/ 0 w 6417968"/>
              <a:gd name="connsiteY0" fmla="*/ 0 h 6858000"/>
              <a:gd name="connsiteX1" fmla="*/ 5975350 w 6417968"/>
              <a:gd name="connsiteY1" fmla="*/ 0 h 6858000"/>
              <a:gd name="connsiteX2" fmla="*/ 5974080 w 6417968"/>
              <a:gd name="connsiteY2" fmla="*/ 1270000 h 6858000"/>
              <a:gd name="connsiteX3" fmla="*/ 4323080 w 6417968"/>
              <a:gd name="connsiteY3" fmla="*/ 1272540 h 6858000"/>
              <a:gd name="connsiteX4" fmla="*/ 4338320 w 6417968"/>
              <a:gd name="connsiteY4" fmla="*/ 5425440 h 6858000"/>
              <a:gd name="connsiteX5" fmla="*/ 5974080 w 6417968"/>
              <a:gd name="connsiteY5" fmla="*/ 5445760 h 6858000"/>
              <a:gd name="connsiteX6" fmla="*/ 5975350 w 6417968"/>
              <a:gd name="connsiteY6" fmla="*/ 6858000 h 6858000"/>
              <a:gd name="connsiteX7" fmla="*/ 0 w 6417968"/>
              <a:gd name="connsiteY7" fmla="*/ 6858000 h 6858000"/>
              <a:gd name="connsiteX8" fmla="*/ 0 w 6417968"/>
              <a:gd name="connsiteY8" fmla="*/ 0 h 6858000"/>
              <a:gd name="connsiteX0" fmla="*/ 0 w 6417968"/>
              <a:gd name="connsiteY0" fmla="*/ 0 h 6858000"/>
              <a:gd name="connsiteX1" fmla="*/ 5975350 w 6417968"/>
              <a:gd name="connsiteY1" fmla="*/ 0 h 6858000"/>
              <a:gd name="connsiteX2" fmla="*/ 5974080 w 6417968"/>
              <a:gd name="connsiteY2" fmla="*/ 1270000 h 6858000"/>
              <a:gd name="connsiteX3" fmla="*/ 4323080 w 6417968"/>
              <a:gd name="connsiteY3" fmla="*/ 1272540 h 6858000"/>
              <a:gd name="connsiteX4" fmla="*/ 4338320 w 6417968"/>
              <a:gd name="connsiteY4" fmla="*/ 5425440 h 6858000"/>
              <a:gd name="connsiteX5" fmla="*/ 5974080 w 6417968"/>
              <a:gd name="connsiteY5" fmla="*/ 5445760 h 6858000"/>
              <a:gd name="connsiteX6" fmla="*/ 5975350 w 6417968"/>
              <a:gd name="connsiteY6" fmla="*/ 6858000 h 6858000"/>
              <a:gd name="connsiteX7" fmla="*/ 0 w 6417968"/>
              <a:gd name="connsiteY7" fmla="*/ 6858000 h 6858000"/>
              <a:gd name="connsiteX8" fmla="*/ 0 w 6417968"/>
              <a:gd name="connsiteY8" fmla="*/ 0 h 6858000"/>
              <a:gd name="connsiteX0" fmla="*/ 0 w 6417968"/>
              <a:gd name="connsiteY0" fmla="*/ 0 h 6858000"/>
              <a:gd name="connsiteX1" fmla="*/ 5975350 w 6417968"/>
              <a:gd name="connsiteY1" fmla="*/ 0 h 6858000"/>
              <a:gd name="connsiteX2" fmla="*/ 5974080 w 6417968"/>
              <a:gd name="connsiteY2" fmla="*/ 1270000 h 6858000"/>
              <a:gd name="connsiteX3" fmla="*/ 4323080 w 6417968"/>
              <a:gd name="connsiteY3" fmla="*/ 1272540 h 6858000"/>
              <a:gd name="connsiteX4" fmla="*/ 4338320 w 6417968"/>
              <a:gd name="connsiteY4" fmla="*/ 5425440 h 6858000"/>
              <a:gd name="connsiteX5" fmla="*/ 5974080 w 6417968"/>
              <a:gd name="connsiteY5" fmla="*/ 5445760 h 6858000"/>
              <a:gd name="connsiteX6" fmla="*/ 5975350 w 6417968"/>
              <a:gd name="connsiteY6" fmla="*/ 6858000 h 6858000"/>
              <a:gd name="connsiteX7" fmla="*/ 0 w 6417968"/>
              <a:gd name="connsiteY7" fmla="*/ 6858000 h 6858000"/>
              <a:gd name="connsiteX8" fmla="*/ 0 w 6417968"/>
              <a:gd name="connsiteY8" fmla="*/ 0 h 6858000"/>
              <a:gd name="connsiteX0" fmla="*/ 0 w 6417968"/>
              <a:gd name="connsiteY0" fmla="*/ 0 h 6858000"/>
              <a:gd name="connsiteX1" fmla="*/ 5975350 w 6417968"/>
              <a:gd name="connsiteY1" fmla="*/ 0 h 6858000"/>
              <a:gd name="connsiteX2" fmla="*/ 5974080 w 6417968"/>
              <a:gd name="connsiteY2" fmla="*/ 1270000 h 6858000"/>
              <a:gd name="connsiteX3" fmla="*/ 4323080 w 6417968"/>
              <a:gd name="connsiteY3" fmla="*/ 1272540 h 6858000"/>
              <a:gd name="connsiteX4" fmla="*/ 4318000 w 6417968"/>
              <a:gd name="connsiteY4" fmla="*/ 5448300 h 6858000"/>
              <a:gd name="connsiteX5" fmla="*/ 5974080 w 6417968"/>
              <a:gd name="connsiteY5" fmla="*/ 5445760 h 6858000"/>
              <a:gd name="connsiteX6" fmla="*/ 5975350 w 6417968"/>
              <a:gd name="connsiteY6" fmla="*/ 6858000 h 6858000"/>
              <a:gd name="connsiteX7" fmla="*/ 0 w 6417968"/>
              <a:gd name="connsiteY7" fmla="*/ 6858000 h 6858000"/>
              <a:gd name="connsiteX8" fmla="*/ 0 w 6417968"/>
              <a:gd name="connsiteY8" fmla="*/ 0 h 6858000"/>
              <a:gd name="connsiteX0" fmla="*/ 0 w 6417968"/>
              <a:gd name="connsiteY0" fmla="*/ 0 h 6858000"/>
              <a:gd name="connsiteX1" fmla="*/ 5975350 w 6417968"/>
              <a:gd name="connsiteY1" fmla="*/ 0 h 6858000"/>
              <a:gd name="connsiteX2" fmla="*/ 5974080 w 6417968"/>
              <a:gd name="connsiteY2" fmla="*/ 1270000 h 6858000"/>
              <a:gd name="connsiteX3" fmla="*/ 4323080 w 6417968"/>
              <a:gd name="connsiteY3" fmla="*/ 1272540 h 6858000"/>
              <a:gd name="connsiteX4" fmla="*/ 4318000 w 6417968"/>
              <a:gd name="connsiteY4" fmla="*/ 5448300 h 6858000"/>
              <a:gd name="connsiteX5" fmla="*/ 5974080 w 6417968"/>
              <a:gd name="connsiteY5" fmla="*/ 5445760 h 6858000"/>
              <a:gd name="connsiteX6" fmla="*/ 5975350 w 6417968"/>
              <a:gd name="connsiteY6" fmla="*/ 6858000 h 6858000"/>
              <a:gd name="connsiteX7" fmla="*/ 0 w 6417968"/>
              <a:gd name="connsiteY7" fmla="*/ 6858000 h 6858000"/>
              <a:gd name="connsiteX8" fmla="*/ 0 w 6417968"/>
              <a:gd name="connsiteY8" fmla="*/ 0 h 6858000"/>
              <a:gd name="connsiteX0" fmla="*/ 0 w 6417968"/>
              <a:gd name="connsiteY0" fmla="*/ 0 h 6858000"/>
              <a:gd name="connsiteX1" fmla="*/ 5975350 w 6417968"/>
              <a:gd name="connsiteY1" fmla="*/ 0 h 6858000"/>
              <a:gd name="connsiteX2" fmla="*/ 5974080 w 6417968"/>
              <a:gd name="connsiteY2" fmla="*/ 1270000 h 6858000"/>
              <a:gd name="connsiteX3" fmla="*/ 4323080 w 6417968"/>
              <a:gd name="connsiteY3" fmla="*/ 1272540 h 6858000"/>
              <a:gd name="connsiteX4" fmla="*/ 4318000 w 6417968"/>
              <a:gd name="connsiteY4" fmla="*/ 5448300 h 6858000"/>
              <a:gd name="connsiteX5" fmla="*/ 5974080 w 6417968"/>
              <a:gd name="connsiteY5" fmla="*/ 5445760 h 6858000"/>
              <a:gd name="connsiteX6" fmla="*/ 5975350 w 6417968"/>
              <a:gd name="connsiteY6" fmla="*/ 6858000 h 6858000"/>
              <a:gd name="connsiteX7" fmla="*/ 0 w 6417968"/>
              <a:gd name="connsiteY7" fmla="*/ 6858000 h 6858000"/>
              <a:gd name="connsiteX8" fmla="*/ 0 w 6417968"/>
              <a:gd name="connsiteY8" fmla="*/ 0 h 6858000"/>
              <a:gd name="connsiteX0" fmla="*/ 0 w 6417968"/>
              <a:gd name="connsiteY0" fmla="*/ 0 h 6858000"/>
              <a:gd name="connsiteX1" fmla="*/ 5975350 w 6417968"/>
              <a:gd name="connsiteY1" fmla="*/ 0 h 6858000"/>
              <a:gd name="connsiteX2" fmla="*/ 5974080 w 6417968"/>
              <a:gd name="connsiteY2" fmla="*/ 1270000 h 6858000"/>
              <a:gd name="connsiteX3" fmla="*/ 4323080 w 6417968"/>
              <a:gd name="connsiteY3" fmla="*/ 1272540 h 6858000"/>
              <a:gd name="connsiteX4" fmla="*/ 4318000 w 6417968"/>
              <a:gd name="connsiteY4" fmla="*/ 5459730 h 6858000"/>
              <a:gd name="connsiteX5" fmla="*/ 5974080 w 6417968"/>
              <a:gd name="connsiteY5" fmla="*/ 5445760 h 6858000"/>
              <a:gd name="connsiteX6" fmla="*/ 5975350 w 6417968"/>
              <a:gd name="connsiteY6" fmla="*/ 6858000 h 6858000"/>
              <a:gd name="connsiteX7" fmla="*/ 0 w 6417968"/>
              <a:gd name="connsiteY7" fmla="*/ 6858000 h 6858000"/>
              <a:gd name="connsiteX8" fmla="*/ 0 w 6417968"/>
              <a:gd name="connsiteY8" fmla="*/ 0 h 6858000"/>
              <a:gd name="connsiteX0" fmla="*/ 0 w 6417968"/>
              <a:gd name="connsiteY0" fmla="*/ 0 h 6858000"/>
              <a:gd name="connsiteX1" fmla="*/ 5975350 w 6417968"/>
              <a:gd name="connsiteY1" fmla="*/ 0 h 6858000"/>
              <a:gd name="connsiteX2" fmla="*/ 5974080 w 6417968"/>
              <a:gd name="connsiteY2" fmla="*/ 1270000 h 6858000"/>
              <a:gd name="connsiteX3" fmla="*/ 4323080 w 6417968"/>
              <a:gd name="connsiteY3" fmla="*/ 1272540 h 6858000"/>
              <a:gd name="connsiteX4" fmla="*/ 4318000 w 6417968"/>
              <a:gd name="connsiteY4" fmla="*/ 5446395 h 6858000"/>
              <a:gd name="connsiteX5" fmla="*/ 5974080 w 6417968"/>
              <a:gd name="connsiteY5" fmla="*/ 5445760 h 6858000"/>
              <a:gd name="connsiteX6" fmla="*/ 5975350 w 6417968"/>
              <a:gd name="connsiteY6" fmla="*/ 6858000 h 6858000"/>
              <a:gd name="connsiteX7" fmla="*/ 0 w 6417968"/>
              <a:gd name="connsiteY7" fmla="*/ 6858000 h 6858000"/>
              <a:gd name="connsiteX8" fmla="*/ 0 w 6417968"/>
              <a:gd name="connsiteY8" fmla="*/ 0 h 6858000"/>
              <a:gd name="connsiteX0" fmla="*/ 0 w 5976010"/>
              <a:gd name="connsiteY0" fmla="*/ 0 h 6858000"/>
              <a:gd name="connsiteX1" fmla="*/ 5975350 w 5976010"/>
              <a:gd name="connsiteY1" fmla="*/ 0 h 6858000"/>
              <a:gd name="connsiteX2" fmla="*/ 5974080 w 5976010"/>
              <a:gd name="connsiteY2" fmla="*/ 1270000 h 6858000"/>
              <a:gd name="connsiteX3" fmla="*/ 4323080 w 5976010"/>
              <a:gd name="connsiteY3" fmla="*/ 1272540 h 6858000"/>
              <a:gd name="connsiteX4" fmla="*/ 4318000 w 5976010"/>
              <a:gd name="connsiteY4" fmla="*/ 5446395 h 6858000"/>
              <a:gd name="connsiteX5" fmla="*/ 5974080 w 5976010"/>
              <a:gd name="connsiteY5" fmla="*/ 5445760 h 6858000"/>
              <a:gd name="connsiteX6" fmla="*/ 5975350 w 5976010"/>
              <a:gd name="connsiteY6" fmla="*/ 6858000 h 6858000"/>
              <a:gd name="connsiteX7" fmla="*/ 0 w 5976010"/>
              <a:gd name="connsiteY7" fmla="*/ 6858000 h 6858000"/>
              <a:gd name="connsiteX8" fmla="*/ 0 w 5976010"/>
              <a:gd name="connsiteY8" fmla="*/ 0 h 6858000"/>
              <a:gd name="connsiteX0" fmla="*/ 0 w 5976010"/>
              <a:gd name="connsiteY0" fmla="*/ 0 h 6858000"/>
              <a:gd name="connsiteX1" fmla="*/ 5975350 w 5976010"/>
              <a:gd name="connsiteY1" fmla="*/ 0 h 6858000"/>
              <a:gd name="connsiteX2" fmla="*/ 5974080 w 5976010"/>
              <a:gd name="connsiteY2" fmla="*/ 1270000 h 6858000"/>
              <a:gd name="connsiteX3" fmla="*/ 4363147 w 5976010"/>
              <a:gd name="connsiteY3" fmla="*/ 1272540 h 6858000"/>
              <a:gd name="connsiteX4" fmla="*/ 4318000 w 5976010"/>
              <a:gd name="connsiteY4" fmla="*/ 5446395 h 6858000"/>
              <a:gd name="connsiteX5" fmla="*/ 5974080 w 5976010"/>
              <a:gd name="connsiteY5" fmla="*/ 5445760 h 6858000"/>
              <a:gd name="connsiteX6" fmla="*/ 5975350 w 5976010"/>
              <a:gd name="connsiteY6" fmla="*/ 6858000 h 6858000"/>
              <a:gd name="connsiteX7" fmla="*/ 0 w 5976010"/>
              <a:gd name="connsiteY7" fmla="*/ 6858000 h 6858000"/>
              <a:gd name="connsiteX8" fmla="*/ 0 w 5976010"/>
              <a:gd name="connsiteY8" fmla="*/ 0 h 6858000"/>
              <a:gd name="connsiteX0" fmla="*/ 0 w 5976010"/>
              <a:gd name="connsiteY0" fmla="*/ 0 h 6858000"/>
              <a:gd name="connsiteX1" fmla="*/ 5975350 w 5976010"/>
              <a:gd name="connsiteY1" fmla="*/ 0 h 6858000"/>
              <a:gd name="connsiteX2" fmla="*/ 5974080 w 5976010"/>
              <a:gd name="connsiteY2" fmla="*/ 1270000 h 6858000"/>
              <a:gd name="connsiteX3" fmla="*/ 4363147 w 5976010"/>
              <a:gd name="connsiteY3" fmla="*/ 1272540 h 6858000"/>
              <a:gd name="connsiteX4" fmla="*/ 4366081 w 5976010"/>
              <a:gd name="connsiteY4" fmla="*/ 5446395 h 6858000"/>
              <a:gd name="connsiteX5" fmla="*/ 5974080 w 5976010"/>
              <a:gd name="connsiteY5" fmla="*/ 5445760 h 6858000"/>
              <a:gd name="connsiteX6" fmla="*/ 5975350 w 5976010"/>
              <a:gd name="connsiteY6" fmla="*/ 6858000 h 6858000"/>
              <a:gd name="connsiteX7" fmla="*/ 0 w 5976010"/>
              <a:gd name="connsiteY7" fmla="*/ 6858000 h 6858000"/>
              <a:gd name="connsiteX8" fmla="*/ 0 w 5976010"/>
              <a:gd name="connsiteY8" fmla="*/ 0 h 6858000"/>
              <a:gd name="connsiteX0" fmla="*/ 0 w 5976010"/>
              <a:gd name="connsiteY0" fmla="*/ 0 h 6858000"/>
              <a:gd name="connsiteX1" fmla="*/ 5975350 w 5976010"/>
              <a:gd name="connsiteY1" fmla="*/ 0 h 6858000"/>
              <a:gd name="connsiteX2" fmla="*/ 5974080 w 5976010"/>
              <a:gd name="connsiteY2" fmla="*/ 1270000 h 6858000"/>
              <a:gd name="connsiteX3" fmla="*/ 4363147 w 5976010"/>
              <a:gd name="connsiteY3" fmla="*/ 1272540 h 6858000"/>
              <a:gd name="connsiteX4" fmla="*/ 4374093 w 5976010"/>
              <a:gd name="connsiteY4" fmla="*/ 5446395 h 6858000"/>
              <a:gd name="connsiteX5" fmla="*/ 5974080 w 5976010"/>
              <a:gd name="connsiteY5" fmla="*/ 5445760 h 6858000"/>
              <a:gd name="connsiteX6" fmla="*/ 5975350 w 5976010"/>
              <a:gd name="connsiteY6" fmla="*/ 6858000 h 6858000"/>
              <a:gd name="connsiteX7" fmla="*/ 0 w 5976010"/>
              <a:gd name="connsiteY7" fmla="*/ 6858000 h 6858000"/>
              <a:gd name="connsiteX8" fmla="*/ 0 w 5976010"/>
              <a:gd name="connsiteY8" fmla="*/ 0 h 6858000"/>
              <a:gd name="connsiteX0" fmla="*/ 0 w 5976010"/>
              <a:gd name="connsiteY0" fmla="*/ 0 h 6858000"/>
              <a:gd name="connsiteX1" fmla="*/ 5975350 w 5976010"/>
              <a:gd name="connsiteY1" fmla="*/ 0 h 6858000"/>
              <a:gd name="connsiteX2" fmla="*/ 5974080 w 5976010"/>
              <a:gd name="connsiteY2" fmla="*/ 1270000 h 6858000"/>
              <a:gd name="connsiteX3" fmla="*/ 4374093 w 5976010"/>
              <a:gd name="connsiteY3" fmla="*/ 5446395 h 6858000"/>
              <a:gd name="connsiteX4" fmla="*/ 5974080 w 5976010"/>
              <a:gd name="connsiteY4" fmla="*/ 5445760 h 6858000"/>
              <a:gd name="connsiteX5" fmla="*/ 5975350 w 5976010"/>
              <a:gd name="connsiteY5" fmla="*/ 6858000 h 6858000"/>
              <a:gd name="connsiteX6" fmla="*/ 0 w 5976010"/>
              <a:gd name="connsiteY6" fmla="*/ 6858000 h 6858000"/>
              <a:gd name="connsiteX7" fmla="*/ 0 w 5976010"/>
              <a:gd name="connsiteY7" fmla="*/ 0 h 6858000"/>
              <a:gd name="connsiteX0" fmla="*/ 0 w 5976010"/>
              <a:gd name="connsiteY0" fmla="*/ 0 h 6858000"/>
              <a:gd name="connsiteX1" fmla="*/ 5975350 w 5976010"/>
              <a:gd name="connsiteY1" fmla="*/ 0 h 6858000"/>
              <a:gd name="connsiteX2" fmla="*/ 5974080 w 5976010"/>
              <a:gd name="connsiteY2" fmla="*/ 1270000 h 6858000"/>
              <a:gd name="connsiteX3" fmla="*/ 5974080 w 5976010"/>
              <a:gd name="connsiteY3" fmla="*/ 5445760 h 6858000"/>
              <a:gd name="connsiteX4" fmla="*/ 5975350 w 5976010"/>
              <a:gd name="connsiteY4" fmla="*/ 6858000 h 6858000"/>
              <a:gd name="connsiteX5" fmla="*/ 0 w 5976010"/>
              <a:gd name="connsiteY5" fmla="*/ 6858000 h 6858000"/>
              <a:gd name="connsiteX6" fmla="*/ 0 w 5976010"/>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76010" h="6858000">
                <a:moveTo>
                  <a:pt x="0" y="0"/>
                </a:moveTo>
                <a:lnTo>
                  <a:pt x="5975350" y="0"/>
                </a:lnTo>
                <a:cubicBezTo>
                  <a:pt x="5974927" y="423333"/>
                  <a:pt x="5974715" y="635000"/>
                  <a:pt x="5974080" y="1270000"/>
                </a:cubicBezTo>
                <a:cubicBezTo>
                  <a:pt x="5973868" y="2177627"/>
                  <a:pt x="5973868" y="4514427"/>
                  <a:pt x="5974080" y="5445760"/>
                </a:cubicBezTo>
                <a:cubicBezTo>
                  <a:pt x="5975985" y="5945293"/>
                  <a:pt x="5976620" y="6458797"/>
                  <a:pt x="5975350" y="6858000"/>
                </a:cubicBezTo>
                <a:lnTo>
                  <a:pt x="0" y="6858000"/>
                </a:lnTo>
                <a:lnTo>
                  <a:pt x="0" y="0"/>
                </a:lnTo>
                <a:close/>
              </a:path>
            </a:pathLst>
          </a:custGeom>
          <a:pattFill prst="trellis">
            <a:fgClr>
              <a:schemeClr val="tx2"/>
            </a:fgClr>
            <a:bgClr>
              <a:schemeClr val="bg1">
                <a:lumMod val="85000"/>
              </a:schemeClr>
            </a:bgClr>
          </a:pattFill>
        </p:spPr>
        <p:txBody>
          <a:bodyPr/>
          <a:lstStyle>
            <a:lvl1pPr marL="0" indent="0">
              <a:buNone/>
              <a:defRPr lang="en-GB" sz="1500" baseline="0" dirty="0">
                <a:solidFill>
                  <a:schemeClr val="bg1"/>
                </a:solidFill>
                <a:latin typeface="+mn-lt"/>
                <a:cs typeface="Arial" panose="020B0604020202020204" pitchFamily="34" charset="0"/>
              </a:defRPr>
            </a:lvl1pPr>
          </a:lstStyle>
          <a:p>
            <a:pPr marL="171450" lvl="0" indent="-171450" algn="ctr"/>
            <a:r>
              <a:rPr lang="en-US" dirty="0"/>
              <a:t>Click the icon to add an image</a:t>
            </a:r>
            <a:endParaRPr lang="en-GB" dirty="0"/>
          </a:p>
        </p:txBody>
      </p:sp>
      <p:sp>
        <p:nvSpPr>
          <p:cNvPr id="5" name="Rechthoek 4">
            <a:extLst>
              <a:ext uri="{FF2B5EF4-FFF2-40B4-BE49-F238E27FC236}">
                <a16:creationId xmlns:a16="http://schemas.microsoft.com/office/drawing/2014/main" id="{BC1470D8-F152-43AD-8610-86F465C552A4}"/>
              </a:ext>
            </a:extLst>
          </p:cNvPr>
          <p:cNvSpPr/>
          <p:nvPr userDrawn="1"/>
        </p:nvSpPr>
        <p:spPr>
          <a:xfrm>
            <a:off x="323850" y="951570"/>
            <a:ext cx="5580459" cy="3132348"/>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t" anchorCtr="0">
            <a:normAutofit/>
          </a:bodyPr>
          <a:lstStyle/>
          <a:p>
            <a:pPr lvl="0" algn="ctr"/>
            <a:endParaRPr lang="en-GB" sz="1013"/>
          </a:p>
        </p:txBody>
      </p:sp>
      <p:sp>
        <p:nvSpPr>
          <p:cNvPr id="2" name="Titel 1"/>
          <p:cNvSpPr>
            <a:spLocks noGrp="1"/>
          </p:cNvSpPr>
          <p:nvPr>
            <p:ph type="title" hasCustomPrompt="1"/>
          </p:nvPr>
        </p:nvSpPr>
        <p:spPr>
          <a:xfrm>
            <a:off x="503277" y="1203324"/>
            <a:ext cx="5134014" cy="648345"/>
          </a:xfrm>
          <a:prstGeom prst="rect">
            <a:avLst/>
          </a:prstGeom>
        </p:spPr>
        <p:txBody>
          <a:bodyPr lIns="0" tIns="0" rIns="0" bIns="0">
            <a:normAutofit/>
          </a:bodyPr>
          <a:lstStyle>
            <a:lvl1pPr>
              <a:defRPr sz="2800">
                <a:solidFill>
                  <a:schemeClr val="bg2"/>
                </a:solidFill>
                <a:latin typeface="+mj-lt"/>
                <a:ea typeface="Roboto Light" panose="02000000000000000000" pitchFamily="2" charset="0"/>
              </a:defRPr>
            </a:lvl1pPr>
          </a:lstStyle>
          <a:p>
            <a:r>
              <a:rPr lang="en-US" noProof="0" dirty="0"/>
              <a:t>Click to add text here</a:t>
            </a:r>
          </a:p>
        </p:txBody>
      </p:sp>
      <p:sp>
        <p:nvSpPr>
          <p:cNvPr id="10" name="Tijdelijke aanduiding voor tekst 9"/>
          <p:cNvSpPr>
            <a:spLocks noGrp="1"/>
          </p:cNvSpPr>
          <p:nvPr>
            <p:ph type="body" sz="quarter" idx="11" hasCustomPrompt="1"/>
          </p:nvPr>
        </p:nvSpPr>
        <p:spPr>
          <a:xfrm>
            <a:off x="503276" y="1875538"/>
            <a:ext cx="5128910" cy="2046363"/>
          </a:xfrm>
          <a:prstGeom prst="rect">
            <a:avLst/>
          </a:prstGeom>
        </p:spPr>
        <p:txBody>
          <a:bodyPr lIns="0" tIns="0" rIns="0" bIns="0">
            <a:normAutofit/>
          </a:bodyPr>
          <a:lstStyle>
            <a:lvl1pPr marL="204788" indent="-204788">
              <a:buClr>
                <a:schemeClr val="bg2"/>
              </a:buClr>
              <a:buFont typeface="Arial" panose="020B0604020202020204" pitchFamily="34" charset="0"/>
              <a:buChar char="•"/>
              <a:defRPr lang="nl-NL" sz="2000" kern="1200" dirty="0">
                <a:solidFill>
                  <a:schemeClr val="tx1">
                    <a:lumMod val="65000"/>
                    <a:lumOff val="35000"/>
                  </a:schemeClr>
                </a:solidFill>
                <a:latin typeface="+mn-lt"/>
                <a:ea typeface="Roboto" charset="0"/>
                <a:cs typeface="Arial" panose="020B0604020202020204" pitchFamily="34" charset="0"/>
              </a:defRPr>
            </a:lvl1pPr>
            <a:lvl2pPr marL="461963" indent="-257175">
              <a:buClr>
                <a:schemeClr val="bg2"/>
              </a:buClr>
              <a:buSzPct val="60000"/>
              <a:buFont typeface="Arial" panose="020B0604020202020204" pitchFamily="34" charset="0"/>
              <a:buChar char="►"/>
              <a:defRPr lang="nl-NL" sz="1800" kern="1200" dirty="0">
                <a:solidFill>
                  <a:schemeClr val="tx2"/>
                </a:solidFill>
                <a:latin typeface="+mn-lt"/>
                <a:ea typeface="Roboto Light" panose="02000000000000000000" pitchFamily="2" charset="0"/>
                <a:cs typeface="Arial" panose="020B0604020202020204" pitchFamily="34" charset="0"/>
              </a:defRPr>
            </a:lvl2pPr>
            <a:lvl3pPr marL="616744" indent="-214313">
              <a:buClr>
                <a:schemeClr val="tx2"/>
              </a:buClr>
              <a:defRPr lang="nl-NL" sz="1600" kern="1200" dirty="0">
                <a:solidFill>
                  <a:schemeClr val="tx2"/>
                </a:solidFill>
                <a:latin typeface="+mn-lt"/>
                <a:ea typeface="+mn-ea"/>
                <a:cs typeface="Arial" panose="020B0604020202020204" pitchFamily="34" charset="0"/>
              </a:defRPr>
            </a:lvl3pPr>
          </a:lstStyle>
          <a:p>
            <a:pPr marL="204788" lvl="0" indent="-204788" algn="l" defTabSz="685800" rtl="0" eaLnBrk="1" latinLnBrk="0" hangingPunct="1">
              <a:lnSpc>
                <a:spcPct val="100000"/>
              </a:lnSpc>
              <a:spcBef>
                <a:spcPts val="450"/>
              </a:spcBef>
              <a:buClr>
                <a:schemeClr val="bg2"/>
              </a:buClr>
              <a:buFont typeface="Arial" panose="020B0604020202020204" pitchFamily="34" charset="0"/>
              <a:buChar char="•"/>
            </a:pPr>
            <a:r>
              <a:rPr lang="en-US" noProof="0" dirty="0"/>
              <a:t>Click to add text here</a:t>
            </a:r>
          </a:p>
          <a:p>
            <a:pPr marL="402431" lvl="1" indent="-197644" algn="l" defTabSz="685800" rtl="0" eaLnBrk="1" latinLnBrk="0" hangingPunct="1">
              <a:lnSpc>
                <a:spcPct val="100000"/>
              </a:lnSpc>
              <a:spcBef>
                <a:spcPts val="450"/>
              </a:spcBef>
              <a:buClr>
                <a:schemeClr val="bg2"/>
              </a:buClr>
              <a:buSzPct val="60000"/>
              <a:buFont typeface="Arial" panose="020B0604020202020204" pitchFamily="34" charset="0"/>
              <a:buChar char="►"/>
            </a:pPr>
            <a:r>
              <a:rPr lang="en-US" noProof="0" dirty="0"/>
              <a:t>Level 2</a:t>
            </a:r>
          </a:p>
          <a:p>
            <a:pPr marL="607219" lvl="2" indent="-204788" algn="l" defTabSz="685800" rtl="0" eaLnBrk="1" latinLnBrk="0" hangingPunct="1">
              <a:lnSpc>
                <a:spcPct val="100000"/>
              </a:lnSpc>
              <a:spcBef>
                <a:spcPts val="450"/>
              </a:spcBef>
              <a:buClr>
                <a:schemeClr val="tx2"/>
              </a:buClr>
              <a:buFont typeface="Arial" panose="020B0604020202020204" pitchFamily="34" charset="0"/>
              <a:buChar char="•"/>
            </a:pPr>
            <a:r>
              <a:rPr lang="en-US" noProof="0" dirty="0"/>
              <a:t>Level 3</a:t>
            </a:r>
          </a:p>
        </p:txBody>
      </p:sp>
    </p:spTree>
    <p:extLst>
      <p:ext uri="{BB962C8B-B14F-4D97-AF65-F5344CB8AC3E}">
        <p14:creationId xmlns:p14="http://schemas.microsoft.com/office/powerpoint/2010/main" val="865131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uote right">
    <p:spTree>
      <p:nvGrpSpPr>
        <p:cNvPr id="1" name=""/>
        <p:cNvGrpSpPr/>
        <p:nvPr/>
      </p:nvGrpSpPr>
      <p:grpSpPr>
        <a:xfrm>
          <a:off x="0" y="0"/>
          <a:ext cx="0" cy="0"/>
          <a:chOff x="0" y="0"/>
          <a:chExt cx="0" cy="0"/>
        </a:xfrm>
      </p:grpSpPr>
      <p:sp>
        <p:nvSpPr>
          <p:cNvPr id="12" name="Tijdelijke aanduiding voor afbeelding 4">
            <a:extLst>
              <a:ext uri="{FF2B5EF4-FFF2-40B4-BE49-F238E27FC236}">
                <a16:creationId xmlns:a16="http://schemas.microsoft.com/office/drawing/2014/main" id="{6EEE77B1-583A-4BEB-8AAD-1972BD198AEE}"/>
              </a:ext>
            </a:extLst>
          </p:cNvPr>
          <p:cNvSpPr>
            <a:spLocks noGrp="1"/>
          </p:cNvSpPr>
          <p:nvPr>
            <p:ph type="pic" sz="quarter" idx="10" hasCustomPrompt="1"/>
          </p:nvPr>
        </p:nvSpPr>
        <p:spPr>
          <a:xfrm>
            <a:off x="0" y="0"/>
            <a:ext cx="4427984" cy="5143500"/>
          </a:xfrm>
          <a:custGeom>
            <a:avLst/>
            <a:gdLst>
              <a:gd name="connsiteX0" fmla="*/ 0 w 5975350"/>
              <a:gd name="connsiteY0" fmla="*/ 0 h 6858000"/>
              <a:gd name="connsiteX1" fmla="*/ 5975350 w 5975350"/>
              <a:gd name="connsiteY1" fmla="*/ 0 h 6858000"/>
              <a:gd name="connsiteX2" fmla="*/ 5975350 w 5975350"/>
              <a:gd name="connsiteY2" fmla="*/ 6858000 h 6858000"/>
              <a:gd name="connsiteX3" fmla="*/ 0 w 5975350"/>
              <a:gd name="connsiteY3" fmla="*/ 6858000 h 6858000"/>
              <a:gd name="connsiteX4" fmla="*/ 0 w 5975350"/>
              <a:gd name="connsiteY4" fmla="*/ 0 h 6858000"/>
              <a:gd name="connsiteX0" fmla="*/ 0 w 5975350"/>
              <a:gd name="connsiteY0" fmla="*/ 0 h 6858000"/>
              <a:gd name="connsiteX1" fmla="*/ 5975350 w 5975350"/>
              <a:gd name="connsiteY1" fmla="*/ 0 h 6858000"/>
              <a:gd name="connsiteX2" fmla="*/ 5974080 w 5975350"/>
              <a:gd name="connsiteY2" fmla="*/ 1270000 h 6858000"/>
              <a:gd name="connsiteX3" fmla="*/ 5975350 w 5975350"/>
              <a:gd name="connsiteY3" fmla="*/ 6858000 h 6858000"/>
              <a:gd name="connsiteX4" fmla="*/ 0 w 5975350"/>
              <a:gd name="connsiteY4" fmla="*/ 6858000 h 6858000"/>
              <a:gd name="connsiteX5" fmla="*/ 0 w 5975350"/>
              <a:gd name="connsiteY5" fmla="*/ 0 h 6858000"/>
              <a:gd name="connsiteX0" fmla="*/ 0 w 6417592"/>
              <a:gd name="connsiteY0" fmla="*/ 0 h 6858000"/>
              <a:gd name="connsiteX1" fmla="*/ 5975350 w 6417592"/>
              <a:gd name="connsiteY1" fmla="*/ 0 h 6858000"/>
              <a:gd name="connsiteX2" fmla="*/ 5974080 w 6417592"/>
              <a:gd name="connsiteY2" fmla="*/ 1270000 h 6858000"/>
              <a:gd name="connsiteX3" fmla="*/ 5974080 w 6417592"/>
              <a:gd name="connsiteY3" fmla="*/ 5445760 h 6858000"/>
              <a:gd name="connsiteX4" fmla="*/ 5975350 w 6417592"/>
              <a:gd name="connsiteY4" fmla="*/ 6858000 h 6858000"/>
              <a:gd name="connsiteX5" fmla="*/ 0 w 6417592"/>
              <a:gd name="connsiteY5" fmla="*/ 6858000 h 6858000"/>
              <a:gd name="connsiteX6" fmla="*/ 0 w 6417592"/>
              <a:gd name="connsiteY6" fmla="*/ 0 h 6858000"/>
              <a:gd name="connsiteX0" fmla="*/ 0 w 6417968"/>
              <a:gd name="connsiteY0" fmla="*/ 0 h 6858000"/>
              <a:gd name="connsiteX1" fmla="*/ 5975350 w 6417968"/>
              <a:gd name="connsiteY1" fmla="*/ 0 h 6858000"/>
              <a:gd name="connsiteX2" fmla="*/ 5974080 w 6417968"/>
              <a:gd name="connsiteY2" fmla="*/ 1270000 h 6858000"/>
              <a:gd name="connsiteX3" fmla="*/ 5963920 w 6417968"/>
              <a:gd name="connsiteY3" fmla="*/ 3860800 h 6858000"/>
              <a:gd name="connsiteX4" fmla="*/ 5974080 w 6417968"/>
              <a:gd name="connsiteY4" fmla="*/ 5445760 h 6858000"/>
              <a:gd name="connsiteX5" fmla="*/ 5975350 w 6417968"/>
              <a:gd name="connsiteY5" fmla="*/ 6858000 h 6858000"/>
              <a:gd name="connsiteX6" fmla="*/ 0 w 6417968"/>
              <a:gd name="connsiteY6" fmla="*/ 6858000 h 6858000"/>
              <a:gd name="connsiteX7" fmla="*/ 0 w 6417968"/>
              <a:gd name="connsiteY7" fmla="*/ 0 h 6858000"/>
              <a:gd name="connsiteX0" fmla="*/ 0 w 6417968"/>
              <a:gd name="connsiteY0" fmla="*/ 0 h 6858000"/>
              <a:gd name="connsiteX1" fmla="*/ 5975350 w 6417968"/>
              <a:gd name="connsiteY1" fmla="*/ 0 h 6858000"/>
              <a:gd name="connsiteX2" fmla="*/ 5974080 w 6417968"/>
              <a:gd name="connsiteY2" fmla="*/ 1270000 h 6858000"/>
              <a:gd name="connsiteX3" fmla="*/ 4663440 w 6417968"/>
              <a:gd name="connsiteY3" fmla="*/ 5130800 h 6858000"/>
              <a:gd name="connsiteX4" fmla="*/ 5974080 w 6417968"/>
              <a:gd name="connsiteY4" fmla="*/ 5445760 h 6858000"/>
              <a:gd name="connsiteX5" fmla="*/ 5975350 w 6417968"/>
              <a:gd name="connsiteY5" fmla="*/ 6858000 h 6858000"/>
              <a:gd name="connsiteX6" fmla="*/ 0 w 6417968"/>
              <a:gd name="connsiteY6" fmla="*/ 6858000 h 6858000"/>
              <a:gd name="connsiteX7" fmla="*/ 0 w 6417968"/>
              <a:gd name="connsiteY7" fmla="*/ 0 h 6858000"/>
              <a:gd name="connsiteX0" fmla="*/ 0 w 6417968"/>
              <a:gd name="connsiteY0" fmla="*/ 0 h 6858000"/>
              <a:gd name="connsiteX1" fmla="*/ 5975350 w 6417968"/>
              <a:gd name="connsiteY1" fmla="*/ 0 h 6858000"/>
              <a:gd name="connsiteX2" fmla="*/ 5974080 w 6417968"/>
              <a:gd name="connsiteY2" fmla="*/ 1270000 h 6858000"/>
              <a:gd name="connsiteX3" fmla="*/ 5689600 w 6417968"/>
              <a:gd name="connsiteY3" fmla="*/ 2245360 h 6858000"/>
              <a:gd name="connsiteX4" fmla="*/ 4663440 w 6417968"/>
              <a:gd name="connsiteY4" fmla="*/ 5130800 h 6858000"/>
              <a:gd name="connsiteX5" fmla="*/ 5974080 w 6417968"/>
              <a:gd name="connsiteY5" fmla="*/ 5445760 h 6858000"/>
              <a:gd name="connsiteX6" fmla="*/ 5975350 w 6417968"/>
              <a:gd name="connsiteY6" fmla="*/ 6858000 h 6858000"/>
              <a:gd name="connsiteX7" fmla="*/ 0 w 6417968"/>
              <a:gd name="connsiteY7" fmla="*/ 6858000 h 6858000"/>
              <a:gd name="connsiteX8" fmla="*/ 0 w 6417968"/>
              <a:gd name="connsiteY8" fmla="*/ 0 h 6858000"/>
              <a:gd name="connsiteX0" fmla="*/ 0 w 6417968"/>
              <a:gd name="connsiteY0" fmla="*/ 0 h 6858000"/>
              <a:gd name="connsiteX1" fmla="*/ 5975350 w 6417968"/>
              <a:gd name="connsiteY1" fmla="*/ 0 h 6858000"/>
              <a:gd name="connsiteX2" fmla="*/ 5974080 w 6417968"/>
              <a:gd name="connsiteY2" fmla="*/ 1270000 h 6858000"/>
              <a:gd name="connsiteX3" fmla="*/ 4866640 w 6417968"/>
              <a:gd name="connsiteY3" fmla="*/ 1788160 h 6858000"/>
              <a:gd name="connsiteX4" fmla="*/ 4663440 w 6417968"/>
              <a:gd name="connsiteY4" fmla="*/ 5130800 h 6858000"/>
              <a:gd name="connsiteX5" fmla="*/ 5974080 w 6417968"/>
              <a:gd name="connsiteY5" fmla="*/ 5445760 h 6858000"/>
              <a:gd name="connsiteX6" fmla="*/ 5975350 w 6417968"/>
              <a:gd name="connsiteY6" fmla="*/ 6858000 h 6858000"/>
              <a:gd name="connsiteX7" fmla="*/ 0 w 6417968"/>
              <a:gd name="connsiteY7" fmla="*/ 6858000 h 6858000"/>
              <a:gd name="connsiteX8" fmla="*/ 0 w 6417968"/>
              <a:gd name="connsiteY8" fmla="*/ 0 h 6858000"/>
              <a:gd name="connsiteX0" fmla="*/ 0 w 6417968"/>
              <a:gd name="connsiteY0" fmla="*/ 0 h 6858000"/>
              <a:gd name="connsiteX1" fmla="*/ 5975350 w 6417968"/>
              <a:gd name="connsiteY1" fmla="*/ 0 h 6858000"/>
              <a:gd name="connsiteX2" fmla="*/ 5974080 w 6417968"/>
              <a:gd name="connsiteY2" fmla="*/ 1270000 h 6858000"/>
              <a:gd name="connsiteX3" fmla="*/ 4866640 w 6417968"/>
              <a:gd name="connsiteY3" fmla="*/ 1788160 h 6858000"/>
              <a:gd name="connsiteX4" fmla="*/ 4663440 w 6417968"/>
              <a:gd name="connsiteY4" fmla="*/ 5130800 h 6858000"/>
              <a:gd name="connsiteX5" fmla="*/ 5974080 w 6417968"/>
              <a:gd name="connsiteY5" fmla="*/ 5445760 h 6858000"/>
              <a:gd name="connsiteX6" fmla="*/ 5975350 w 6417968"/>
              <a:gd name="connsiteY6" fmla="*/ 6858000 h 6858000"/>
              <a:gd name="connsiteX7" fmla="*/ 0 w 6417968"/>
              <a:gd name="connsiteY7" fmla="*/ 6858000 h 6858000"/>
              <a:gd name="connsiteX8" fmla="*/ 0 w 6417968"/>
              <a:gd name="connsiteY8" fmla="*/ 0 h 6858000"/>
              <a:gd name="connsiteX0" fmla="*/ 0 w 6417968"/>
              <a:gd name="connsiteY0" fmla="*/ 0 h 6858000"/>
              <a:gd name="connsiteX1" fmla="*/ 5975350 w 6417968"/>
              <a:gd name="connsiteY1" fmla="*/ 0 h 6858000"/>
              <a:gd name="connsiteX2" fmla="*/ 5974080 w 6417968"/>
              <a:gd name="connsiteY2" fmla="*/ 1270000 h 6858000"/>
              <a:gd name="connsiteX3" fmla="*/ 4866640 w 6417968"/>
              <a:gd name="connsiteY3" fmla="*/ 1788160 h 6858000"/>
              <a:gd name="connsiteX4" fmla="*/ 4663440 w 6417968"/>
              <a:gd name="connsiteY4" fmla="*/ 5130800 h 6858000"/>
              <a:gd name="connsiteX5" fmla="*/ 5974080 w 6417968"/>
              <a:gd name="connsiteY5" fmla="*/ 5445760 h 6858000"/>
              <a:gd name="connsiteX6" fmla="*/ 5975350 w 6417968"/>
              <a:gd name="connsiteY6" fmla="*/ 6858000 h 6858000"/>
              <a:gd name="connsiteX7" fmla="*/ 0 w 6417968"/>
              <a:gd name="connsiteY7" fmla="*/ 6858000 h 6858000"/>
              <a:gd name="connsiteX8" fmla="*/ 0 w 6417968"/>
              <a:gd name="connsiteY8" fmla="*/ 0 h 6858000"/>
              <a:gd name="connsiteX0" fmla="*/ 0 w 6417968"/>
              <a:gd name="connsiteY0" fmla="*/ 0 h 6858000"/>
              <a:gd name="connsiteX1" fmla="*/ 5975350 w 6417968"/>
              <a:gd name="connsiteY1" fmla="*/ 0 h 6858000"/>
              <a:gd name="connsiteX2" fmla="*/ 5974080 w 6417968"/>
              <a:gd name="connsiteY2" fmla="*/ 1270000 h 6858000"/>
              <a:gd name="connsiteX3" fmla="*/ 4866640 w 6417968"/>
              <a:gd name="connsiteY3" fmla="*/ 1788160 h 6858000"/>
              <a:gd name="connsiteX4" fmla="*/ 4663440 w 6417968"/>
              <a:gd name="connsiteY4" fmla="*/ 5130800 h 6858000"/>
              <a:gd name="connsiteX5" fmla="*/ 5974080 w 6417968"/>
              <a:gd name="connsiteY5" fmla="*/ 5445760 h 6858000"/>
              <a:gd name="connsiteX6" fmla="*/ 5975350 w 6417968"/>
              <a:gd name="connsiteY6" fmla="*/ 6858000 h 6858000"/>
              <a:gd name="connsiteX7" fmla="*/ 0 w 6417968"/>
              <a:gd name="connsiteY7" fmla="*/ 6858000 h 6858000"/>
              <a:gd name="connsiteX8" fmla="*/ 0 w 6417968"/>
              <a:gd name="connsiteY8" fmla="*/ 0 h 6858000"/>
              <a:gd name="connsiteX0" fmla="*/ 0 w 6417968"/>
              <a:gd name="connsiteY0" fmla="*/ 0 h 6858000"/>
              <a:gd name="connsiteX1" fmla="*/ 5975350 w 6417968"/>
              <a:gd name="connsiteY1" fmla="*/ 0 h 6858000"/>
              <a:gd name="connsiteX2" fmla="*/ 5974080 w 6417968"/>
              <a:gd name="connsiteY2" fmla="*/ 1270000 h 6858000"/>
              <a:gd name="connsiteX3" fmla="*/ 4866640 w 6417968"/>
              <a:gd name="connsiteY3" fmla="*/ 1788160 h 6858000"/>
              <a:gd name="connsiteX4" fmla="*/ 4663440 w 6417968"/>
              <a:gd name="connsiteY4" fmla="*/ 5130800 h 6858000"/>
              <a:gd name="connsiteX5" fmla="*/ 5974080 w 6417968"/>
              <a:gd name="connsiteY5" fmla="*/ 5445760 h 6858000"/>
              <a:gd name="connsiteX6" fmla="*/ 5975350 w 6417968"/>
              <a:gd name="connsiteY6" fmla="*/ 6858000 h 6858000"/>
              <a:gd name="connsiteX7" fmla="*/ 0 w 6417968"/>
              <a:gd name="connsiteY7" fmla="*/ 6858000 h 6858000"/>
              <a:gd name="connsiteX8" fmla="*/ 0 w 6417968"/>
              <a:gd name="connsiteY8" fmla="*/ 0 h 6858000"/>
              <a:gd name="connsiteX0" fmla="*/ 0 w 6417968"/>
              <a:gd name="connsiteY0" fmla="*/ 0 h 6858000"/>
              <a:gd name="connsiteX1" fmla="*/ 5975350 w 6417968"/>
              <a:gd name="connsiteY1" fmla="*/ 0 h 6858000"/>
              <a:gd name="connsiteX2" fmla="*/ 5974080 w 6417968"/>
              <a:gd name="connsiteY2" fmla="*/ 1270000 h 6858000"/>
              <a:gd name="connsiteX3" fmla="*/ 4866640 w 6417968"/>
              <a:gd name="connsiteY3" fmla="*/ 1788160 h 6858000"/>
              <a:gd name="connsiteX4" fmla="*/ 4663440 w 6417968"/>
              <a:gd name="connsiteY4" fmla="*/ 5130800 h 6858000"/>
              <a:gd name="connsiteX5" fmla="*/ 5974080 w 6417968"/>
              <a:gd name="connsiteY5" fmla="*/ 5445760 h 6858000"/>
              <a:gd name="connsiteX6" fmla="*/ 5975350 w 6417968"/>
              <a:gd name="connsiteY6" fmla="*/ 6858000 h 6858000"/>
              <a:gd name="connsiteX7" fmla="*/ 0 w 6417968"/>
              <a:gd name="connsiteY7" fmla="*/ 6858000 h 6858000"/>
              <a:gd name="connsiteX8" fmla="*/ 0 w 6417968"/>
              <a:gd name="connsiteY8" fmla="*/ 0 h 6858000"/>
              <a:gd name="connsiteX0" fmla="*/ 0 w 6417968"/>
              <a:gd name="connsiteY0" fmla="*/ 0 h 6858000"/>
              <a:gd name="connsiteX1" fmla="*/ 5975350 w 6417968"/>
              <a:gd name="connsiteY1" fmla="*/ 0 h 6858000"/>
              <a:gd name="connsiteX2" fmla="*/ 5974080 w 6417968"/>
              <a:gd name="connsiteY2" fmla="*/ 1270000 h 6858000"/>
              <a:gd name="connsiteX3" fmla="*/ 4866640 w 6417968"/>
              <a:gd name="connsiteY3" fmla="*/ 1788160 h 6858000"/>
              <a:gd name="connsiteX4" fmla="*/ 4663440 w 6417968"/>
              <a:gd name="connsiteY4" fmla="*/ 5130800 h 6858000"/>
              <a:gd name="connsiteX5" fmla="*/ 5974080 w 6417968"/>
              <a:gd name="connsiteY5" fmla="*/ 5445760 h 6858000"/>
              <a:gd name="connsiteX6" fmla="*/ 5975350 w 6417968"/>
              <a:gd name="connsiteY6" fmla="*/ 6858000 h 6858000"/>
              <a:gd name="connsiteX7" fmla="*/ 0 w 6417968"/>
              <a:gd name="connsiteY7" fmla="*/ 6858000 h 6858000"/>
              <a:gd name="connsiteX8" fmla="*/ 0 w 6417968"/>
              <a:gd name="connsiteY8" fmla="*/ 0 h 6858000"/>
              <a:gd name="connsiteX0" fmla="*/ 0 w 6417968"/>
              <a:gd name="connsiteY0" fmla="*/ 0 h 6858000"/>
              <a:gd name="connsiteX1" fmla="*/ 5975350 w 6417968"/>
              <a:gd name="connsiteY1" fmla="*/ 0 h 6858000"/>
              <a:gd name="connsiteX2" fmla="*/ 5974080 w 6417968"/>
              <a:gd name="connsiteY2" fmla="*/ 1270000 h 6858000"/>
              <a:gd name="connsiteX3" fmla="*/ 4866640 w 6417968"/>
              <a:gd name="connsiteY3" fmla="*/ 1788160 h 6858000"/>
              <a:gd name="connsiteX4" fmla="*/ 4338320 w 6417968"/>
              <a:gd name="connsiteY4" fmla="*/ 5425440 h 6858000"/>
              <a:gd name="connsiteX5" fmla="*/ 5974080 w 6417968"/>
              <a:gd name="connsiteY5" fmla="*/ 5445760 h 6858000"/>
              <a:gd name="connsiteX6" fmla="*/ 5975350 w 6417968"/>
              <a:gd name="connsiteY6" fmla="*/ 6858000 h 6858000"/>
              <a:gd name="connsiteX7" fmla="*/ 0 w 6417968"/>
              <a:gd name="connsiteY7" fmla="*/ 6858000 h 6858000"/>
              <a:gd name="connsiteX8" fmla="*/ 0 w 6417968"/>
              <a:gd name="connsiteY8" fmla="*/ 0 h 6858000"/>
              <a:gd name="connsiteX0" fmla="*/ 0 w 6417968"/>
              <a:gd name="connsiteY0" fmla="*/ 0 h 6858000"/>
              <a:gd name="connsiteX1" fmla="*/ 5975350 w 6417968"/>
              <a:gd name="connsiteY1" fmla="*/ 0 h 6858000"/>
              <a:gd name="connsiteX2" fmla="*/ 5974080 w 6417968"/>
              <a:gd name="connsiteY2" fmla="*/ 1270000 h 6858000"/>
              <a:gd name="connsiteX3" fmla="*/ 4348480 w 6417968"/>
              <a:gd name="connsiteY3" fmla="*/ 1270000 h 6858000"/>
              <a:gd name="connsiteX4" fmla="*/ 4338320 w 6417968"/>
              <a:gd name="connsiteY4" fmla="*/ 5425440 h 6858000"/>
              <a:gd name="connsiteX5" fmla="*/ 5974080 w 6417968"/>
              <a:gd name="connsiteY5" fmla="*/ 5445760 h 6858000"/>
              <a:gd name="connsiteX6" fmla="*/ 5975350 w 6417968"/>
              <a:gd name="connsiteY6" fmla="*/ 6858000 h 6858000"/>
              <a:gd name="connsiteX7" fmla="*/ 0 w 6417968"/>
              <a:gd name="connsiteY7" fmla="*/ 6858000 h 6858000"/>
              <a:gd name="connsiteX8" fmla="*/ 0 w 6417968"/>
              <a:gd name="connsiteY8" fmla="*/ 0 h 6858000"/>
              <a:gd name="connsiteX0" fmla="*/ 0 w 6417968"/>
              <a:gd name="connsiteY0" fmla="*/ 0 h 6858000"/>
              <a:gd name="connsiteX1" fmla="*/ 5975350 w 6417968"/>
              <a:gd name="connsiteY1" fmla="*/ 0 h 6858000"/>
              <a:gd name="connsiteX2" fmla="*/ 5974080 w 6417968"/>
              <a:gd name="connsiteY2" fmla="*/ 1270000 h 6858000"/>
              <a:gd name="connsiteX3" fmla="*/ 4328160 w 6417968"/>
              <a:gd name="connsiteY3" fmla="*/ 1272540 h 6858000"/>
              <a:gd name="connsiteX4" fmla="*/ 4338320 w 6417968"/>
              <a:gd name="connsiteY4" fmla="*/ 5425440 h 6858000"/>
              <a:gd name="connsiteX5" fmla="*/ 5974080 w 6417968"/>
              <a:gd name="connsiteY5" fmla="*/ 5445760 h 6858000"/>
              <a:gd name="connsiteX6" fmla="*/ 5975350 w 6417968"/>
              <a:gd name="connsiteY6" fmla="*/ 6858000 h 6858000"/>
              <a:gd name="connsiteX7" fmla="*/ 0 w 6417968"/>
              <a:gd name="connsiteY7" fmla="*/ 6858000 h 6858000"/>
              <a:gd name="connsiteX8" fmla="*/ 0 w 6417968"/>
              <a:gd name="connsiteY8" fmla="*/ 0 h 6858000"/>
              <a:gd name="connsiteX0" fmla="*/ 0 w 6417968"/>
              <a:gd name="connsiteY0" fmla="*/ 0 h 6858000"/>
              <a:gd name="connsiteX1" fmla="*/ 5975350 w 6417968"/>
              <a:gd name="connsiteY1" fmla="*/ 0 h 6858000"/>
              <a:gd name="connsiteX2" fmla="*/ 5974080 w 6417968"/>
              <a:gd name="connsiteY2" fmla="*/ 1270000 h 6858000"/>
              <a:gd name="connsiteX3" fmla="*/ 4323080 w 6417968"/>
              <a:gd name="connsiteY3" fmla="*/ 1272540 h 6858000"/>
              <a:gd name="connsiteX4" fmla="*/ 4338320 w 6417968"/>
              <a:gd name="connsiteY4" fmla="*/ 5425440 h 6858000"/>
              <a:gd name="connsiteX5" fmla="*/ 5974080 w 6417968"/>
              <a:gd name="connsiteY5" fmla="*/ 5445760 h 6858000"/>
              <a:gd name="connsiteX6" fmla="*/ 5975350 w 6417968"/>
              <a:gd name="connsiteY6" fmla="*/ 6858000 h 6858000"/>
              <a:gd name="connsiteX7" fmla="*/ 0 w 6417968"/>
              <a:gd name="connsiteY7" fmla="*/ 6858000 h 6858000"/>
              <a:gd name="connsiteX8" fmla="*/ 0 w 6417968"/>
              <a:gd name="connsiteY8" fmla="*/ 0 h 6858000"/>
              <a:gd name="connsiteX0" fmla="*/ 0 w 6417968"/>
              <a:gd name="connsiteY0" fmla="*/ 0 h 6858000"/>
              <a:gd name="connsiteX1" fmla="*/ 5975350 w 6417968"/>
              <a:gd name="connsiteY1" fmla="*/ 0 h 6858000"/>
              <a:gd name="connsiteX2" fmla="*/ 5974080 w 6417968"/>
              <a:gd name="connsiteY2" fmla="*/ 1270000 h 6858000"/>
              <a:gd name="connsiteX3" fmla="*/ 4323080 w 6417968"/>
              <a:gd name="connsiteY3" fmla="*/ 1272540 h 6858000"/>
              <a:gd name="connsiteX4" fmla="*/ 4338320 w 6417968"/>
              <a:gd name="connsiteY4" fmla="*/ 5425440 h 6858000"/>
              <a:gd name="connsiteX5" fmla="*/ 5974080 w 6417968"/>
              <a:gd name="connsiteY5" fmla="*/ 5445760 h 6858000"/>
              <a:gd name="connsiteX6" fmla="*/ 5975350 w 6417968"/>
              <a:gd name="connsiteY6" fmla="*/ 6858000 h 6858000"/>
              <a:gd name="connsiteX7" fmla="*/ 0 w 6417968"/>
              <a:gd name="connsiteY7" fmla="*/ 6858000 h 6858000"/>
              <a:gd name="connsiteX8" fmla="*/ 0 w 6417968"/>
              <a:gd name="connsiteY8" fmla="*/ 0 h 6858000"/>
              <a:gd name="connsiteX0" fmla="*/ 0 w 6417968"/>
              <a:gd name="connsiteY0" fmla="*/ 0 h 6858000"/>
              <a:gd name="connsiteX1" fmla="*/ 5975350 w 6417968"/>
              <a:gd name="connsiteY1" fmla="*/ 0 h 6858000"/>
              <a:gd name="connsiteX2" fmla="*/ 5974080 w 6417968"/>
              <a:gd name="connsiteY2" fmla="*/ 1270000 h 6858000"/>
              <a:gd name="connsiteX3" fmla="*/ 4323080 w 6417968"/>
              <a:gd name="connsiteY3" fmla="*/ 1272540 h 6858000"/>
              <a:gd name="connsiteX4" fmla="*/ 4338320 w 6417968"/>
              <a:gd name="connsiteY4" fmla="*/ 5425440 h 6858000"/>
              <a:gd name="connsiteX5" fmla="*/ 5974080 w 6417968"/>
              <a:gd name="connsiteY5" fmla="*/ 5445760 h 6858000"/>
              <a:gd name="connsiteX6" fmla="*/ 5975350 w 6417968"/>
              <a:gd name="connsiteY6" fmla="*/ 6858000 h 6858000"/>
              <a:gd name="connsiteX7" fmla="*/ 0 w 6417968"/>
              <a:gd name="connsiteY7" fmla="*/ 6858000 h 6858000"/>
              <a:gd name="connsiteX8" fmla="*/ 0 w 6417968"/>
              <a:gd name="connsiteY8" fmla="*/ 0 h 6858000"/>
              <a:gd name="connsiteX0" fmla="*/ 0 w 6417968"/>
              <a:gd name="connsiteY0" fmla="*/ 0 h 6858000"/>
              <a:gd name="connsiteX1" fmla="*/ 5975350 w 6417968"/>
              <a:gd name="connsiteY1" fmla="*/ 0 h 6858000"/>
              <a:gd name="connsiteX2" fmla="*/ 5974080 w 6417968"/>
              <a:gd name="connsiteY2" fmla="*/ 1270000 h 6858000"/>
              <a:gd name="connsiteX3" fmla="*/ 4323080 w 6417968"/>
              <a:gd name="connsiteY3" fmla="*/ 1272540 h 6858000"/>
              <a:gd name="connsiteX4" fmla="*/ 4338320 w 6417968"/>
              <a:gd name="connsiteY4" fmla="*/ 5425440 h 6858000"/>
              <a:gd name="connsiteX5" fmla="*/ 5974080 w 6417968"/>
              <a:gd name="connsiteY5" fmla="*/ 5445760 h 6858000"/>
              <a:gd name="connsiteX6" fmla="*/ 5975350 w 6417968"/>
              <a:gd name="connsiteY6" fmla="*/ 6858000 h 6858000"/>
              <a:gd name="connsiteX7" fmla="*/ 0 w 6417968"/>
              <a:gd name="connsiteY7" fmla="*/ 6858000 h 6858000"/>
              <a:gd name="connsiteX8" fmla="*/ 0 w 6417968"/>
              <a:gd name="connsiteY8" fmla="*/ 0 h 6858000"/>
              <a:gd name="connsiteX0" fmla="*/ 0 w 6417968"/>
              <a:gd name="connsiteY0" fmla="*/ 0 h 6858000"/>
              <a:gd name="connsiteX1" fmla="*/ 5975350 w 6417968"/>
              <a:gd name="connsiteY1" fmla="*/ 0 h 6858000"/>
              <a:gd name="connsiteX2" fmla="*/ 5974080 w 6417968"/>
              <a:gd name="connsiteY2" fmla="*/ 1270000 h 6858000"/>
              <a:gd name="connsiteX3" fmla="*/ 4323080 w 6417968"/>
              <a:gd name="connsiteY3" fmla="*/ 1272540 h 6858000"/>
              <a:gd name="connsiteX4" fmla="*/ 4338320 w 6417968"/>
              <a:gd name="connsiteY4" fmla="*/ 5425440 h 6858000"/>
              <a:gd name="connsiteX5" fmla="*/ 5974080 w 6417968"/>
              <a:gd name="connsiteY5" fmla="*/ 5445760 h 6858000"/>
              <a:gd name="connsiteX6" fmla="*/ 5975350 w 6417968"/>
              <a:gd name="connsiteY6" fmla="*/ 6858000 h 6858000"/>
              <a:gd name="connsiteX7" fmla="*/ 0 w 6417968"/>
              <a:gd name="connsiteY7" fmla="*/ 6858000 h 6858000"/>
              <a:gd name="connsiteX8" fmla="*/ 0 w 6417968"/>
              <a:gd name="connsiteY8" fmla="*/ 0 h 6858000"/>
              <a:gd name="connsiteX0" fmla="*/ 0 w 6417968"/>
              <a:gd name="connsiteY0" fmla="*/ 0 h 6858000"/>
              <a:gd name="connsiteX1" fmla="*/ 5975350 w 6417968"/>
              <a:gd name="connsiteY1" fmla="*/ 0 h 6858000"/>
              <a:gd name="connsiteX2" fmla="*/ 5974080 w 6417968"/>
              <a:gd name="connsiteY2" fmla="*/ 1270000 h 6858000"/>
              <a:gd name="connsiteX3" fmla="*/ 4323080 w 6417968"/>
              <a:gd name="connsiteY3" fmla="*/ 1272540 h 6858000"/>
              <a:gd name="connsiteX4" fmla="*/ 4338320 w 6417968"/>
              <a:gd name="connsiteY4" fmla="*/ 5425440 h 6858000"/>
              <a:gd name="connsiteX5" fmla="*/ 5974080 w 6417968"/>
              <a:gd name="connsiteY5" fmla="*/ 5445760 h 6858000"/>
              <a:gd name="connsiteX6" fmla="*/ 5975350 w 6417968"/>
              <a:gd name="connsiteY6" fmla="*/ 6858000 h 6858000"/>
              <a:gd name="connsiteX7" fmla="*/ 0 w 6417968"/>
              <a:gd name="connsiteY7" fmla="*/ 6858000 h 6858000"/>
              <a:gd name="connsiteX8" fmla="*/ 0 w 6417968"/>
              <a:gd name="connsiteY8" fmla="*/ 0 h 6858000"/>
              <a:gd name="connsiteX0" fmla="*/ 0 w 6417968"/>
              <a:gd name="connsiteY0" fmla="*/ 0 h 6858000"/>
              <a:gd name="connsiteX1" fmla="*/ 5975350 w 6417968"/>
              <a:gd name="connsiteY1" fmla="*/ 0 h 6858000"/>
              <a:gd name="connsiteX2" fmla="*/ 5974080 w 6417968"/>
              <a:gd name="connsiteY2" fmla="*/ 1270000 h 6858000"/>
              <a:gd name="connsiteX3" fmla="*/ 4323080 w 6417968"/>
              <a:gd name="connsiteY3" fmla="*/ 1272540 h 6858000"/>
              <a:gd name="connsiteX4" fmla="*/ 4338320 w 6417968"/>
              <a:gd name="connsiteY4" fmla="*/ 5425440 h 6858000"/>
              <a:gd name="connsiteX5" fmla="*/ 5974080 w 6417968"/>
              <a:gd name="connsiteY5" fmla="*/ 5445760 h 6858000"/>
              <a:gd name="connsiteX6" fmla="*/ 5975350 w 6417968"/>
              <a:gd name="connsiteY6" fmla="*/ 6858000 h 6858000"/>
              <a:gd name="connsiteX7" fmla="*/ 0 w 6417968"/>
              <a:gd name="connsiteY7" fmla="*/ 6858000 h 6858000"/>
              <a:gd name="connsiteX8" fmla="*/ 0 w 6417968"/>
              <a:gd name="connsiteY8" fmla="*/ 0 h 6858000"/>
              <a:gd name="connsiteX0" fmla="*/ 0 w 6417968"/>
              <a:gd name="connsiteY0" fmla="*/ 0 h 6858000"/>
              <a:gd name="connsiteX1" fmla="*/ 5975350 w 6417968"/>
              <a:gd name="connsiteY1" fmla="*/ 0 h 6858000"/>
              <a:gd name="connsiteX2" fmla="*/ 5974080 w 6417968"/>
              <a:gd name="connsiteY2" fmla="*/ 1270000 h 6858000"/>
              <a:gd name="connsiteX3" fmla="*/ 4323080 w 6417968"/>
              <a:gd name="connsiteY3" fmla="*/ 1272540 h 6858000"/>
              <a:gd name="connsiteX4" fmla="*/ 4318000 w 6417968"/>
              <a:gd name="connsiteY4" fmla="*/ 5448300 h 6858000"/>
              <a:gd name="connsiteX5" fmla="*/ 5974080 w 6417968"/>
              <a:gd name="connsiteY5" fmla="*/ 5445760 h 6858000"/>
              <a:gd name="connsiteX6" fmla="*/ 5975350 w 6417968"/>
              <a:gd name="connsiteY6" fmla="*/ 6858000 h 6858000"/>
              <a:gd name="connsiteX7" fmla="*/ 0 w 6417968"/>
              <a:gd name="connsiteY7" fmla="*/ 6858000 h 6858000"/>
              <a:gd name="connsiteX8" fmla="*/ 0 w 6417968"/>
              <a:gd name="connsiteY8" fmla="*/ 0 h 6858000"/>
              <a:gd name="connsiteX0" fmla="*/ 0 w 6417968"/>
              <a:gd name="connsiteY0" fmla="*/ 0 h 6858000"/>
              <a:gd name="connsiteX1" fmla="*/ 5975350 w 6417968"/>
              <a:gd name="connsiteY1" fmla="*/ 0 h 6858000"/>
              <a:gd name="connsiteX2" fmla="*/ 5974080 w 6417968"/>
              <a:gd name="connsiteY2" fmla="*/ 1270000 h 6858000"/>
              <a:gd name="connsiteX3" fmla="*/ 4323080 w 6417968"/>
              <a:gd name="connsiteY3" fmla="*/ 1272540 h 6858000"/>
              <a:gd name="connsiteX4" fmla="*/ 4318000 w 6417968"/>
              <a:gd name="connsiteY4" fmla="*/ 5448300 h 6858000"/>
              <a:gd name="connsiteX5" fmla="*/ 5974080 w 6417968"/>
              <a:gd name="connsiteY5" fmla="*/ 5445760 h 6858000"/>
              <a:gd name="connsiteX6" fmla="*/ 5975350 w 6417968"/>
              <a:gd name="connsiteY6" fmla="*/ 6858000 h 6858000"/>
              <a:gd name="connsiteX7" fmla="*/ 0 w 6417968"/>
              <a:gd name="connsiteY7" fmla="*/ 6858000 h 6858000"/>
              <a:gd name="connsiteX8" fmla="*/ 0 w 6417968"/>
              <a:gd name="connsiteY8" fmla="*/ 0 h 6858000"/>
              <a:gd name="connsiteX0" fmla="*/ 0 w 6417968"/>
              <a:gd name="connsiteY0" fmla="*/ 0 h 6858000"/>
              <a:gd name="connsiteX1" fmla="*/ 5975350 w 6417968"/>
              <a:gd name="connsiteY1" fmla="*/ 0 h 6858000"/>
              <a:gd name="connsiteX2" fmla="*/ 5974080 w 6417968"/>
              <a:gd name="connsiteY2" fmla="*/ 1270000 h 6858000"/>
              <a:gd name="connsiteX3" fmla="*/ 4323080 w 6417968"/>
              <a:gd name="connsiteY3" fmla="*/ 1272540 h 6858000"/>
              <a:gd name="connsiteX4" fmla="*/ 4318000 w 6417968"/>
              <a:gd name="connsiteY4" fmla="*/ 5448300 h 6858000"/>
              <a:gd name="connsiteX5" fmla="*/ 5974080 w 6417968"/>
              <a:gd name="connsiteY5" fmla="*/ 5445760 h 6858000"/>
              <a:gd name="connsiteX6" fmla="*/ 5975350 w 6417968"/>
              <a:gd name="connsiteY6" fmla="*/ 6858000 h 6858000"/>
              <a:gd name="connsiteX7" fmla="*/ 0 w 6417968"/>
              <a:gd name="connsiteY7" fmla="*/ 6858000 h 6858000"/>
              <a:gd name="connsiteX8" fmla="*/ 0 w 6417968"/>
              <a:gd name="connsiteY8" fmla="*/ 0 h 6858000"/>
              <a:gd name="connsiteX0" fmla="*/ 0 w 6417968"/>
              <a:gd name="connsiteY0" fmla="*/ 0 h 6858000"/>
              <a:gd name="connsiteX1" fmla="*/ 5975350 w 6417968"/>
              <a:gd name="connsiteY1" fmla="*/ 0 h 6858000"/>
              <a:gd name="connsiteX2" fmla="*/ 5974080 w 6417968"/>
              <a:gd name="connsiteY2" fmla="*/ 1270000 h 6858000"/>
              <a:gd name="connsiteX3" fmla="*/ 4323080 w 6417968"/>
              <a:gd name="connsiteY3" fmla="*/ 1272540 h 6858000"/>
              <a:gd name="connsiteX4" fmla="*/ 4318000 w 6417968"/>
              <a:gd name="connsiteY4" fmla="*/ 5459730 h 6858000"/>
              <a:gd name="connsiteX5" fmla="*/ 5974080 w 6417968"/>
              <a:gd name="connsiteY5" fmla="*/ 5445760 h 6858000"/>
              <a:gd name="connsiteX6" fmla="*/ 5975350 w 6417968"/>
              <a:gd name="connsiteY6" fmla="*/ 6858000 h 6858000"/>
              <a:gd name="connsiteX7" fmla="*/ 0 w 6417968"/>
              <a:gd name="connsiteY7" fmla="*/ 6858000 h 6858000"/>
              <a:gd name="connsiteX8" fmla="*/ 0 w 6417968"/>
              <a:gd name="connsiteY8" fmla="*/ 0 h 6858000"/>
              <a:gd name="connsiteX0" fmla="*/ 0 w 6417968"/>
              <a:gd name="connsiteY0" fmla="*/ 0 h 6858000"/>
              <a:gd name="connsiteX1" fmla="*/ 5975350 w 6417968"/>
              <a:gd name="connsiteY1" fmla="*/ 0 h 6858000"/>
              <a:gd name="connsiteX2" fmla="*/ 5974080 w 6417968"/>
              <a:gd name="connsiteY2" fmla="*/ 1270000 h 6858000"/>
              <a:gd name="connsiteX3" fmla="*/ 4323080 w 6417968"/>
              <a:gd name="connsiteY3" fmla="*/ 1272540 h 6858000"/>
              <a:gd name="connsiteX4" fmla="*/ 4318000 w 6417968"/>
              <a:gd name="connsiteY4" fmla="*/ 5446395 h 6858000"/>
              <a:gd name="connsiteX5" fmla="*/ 5974080 w 6417968"/>
              <a:gd name="connsiteY5" fmla="*/ 5445760 h 6858000"/>
              <a:gd name="connsiteX6" fmla="*/ 5975350 w 6417968"/>
              <a:gd name="connsiteY6" fmla="*/ 6858000 h 6858000"/>
              <a:gd name="connsiteX7" fmla="*/ 0 w 6417968"/>
              <a:gd name="connsiteY7" fmla="*/ 6858000 h 6858000"/>
              <a:gd name="connsiteX8" fmla="*/ 0 w 6417968"/>
              <a:gd name="connsiteY8" fmla="*/ 0 h 6858000"/>
              <a:gd name="connsiteX0" fmla="*/ 0 w 5976010"/>
              <a:gd name="connsiteY0" fmla="*/ 0 h 6858000"/>
              <a:gd name="connsiteX1" fmla="*/ 5975350 w 5976010"/>
              <a:gd name="connsiteY1" fmla="*/ 0 h 6858000"/>
              <a:gd name="connsiteX2" fmla="*/ 5974080 w 5976010"/>
              <a:gd name="connsiteY2" fmla="*/ 1270000 h 6858000"/>
              <a:gd name="connsiteX3" fmla="*/ 4323080 w 5976010"/>
              <a:gd name="connsiteY3" fmla="*/ 1272540 h 6858000"/>
              <a:gd name="connsiteX4" fmla="*/ 4318000 w 5976010"/>
              <a:gd name="connsiteY4" fmla="*/ 5446395 h 6858000"/>
              <a:gd name="connsiteX5" fmla="*/ 5974080 w 5976010"/>
              <a:gd name="connsiteY5" fmla="*/ 5445760 h 6858000"/>
              <a:gd name="connsiteX6" fmla="*/ 5975350 w 5976010"/>
              <a:gd name="connsiteY6" fmla="*/ 6858000 h 6858000"/>
              <a:gd name="connsiteX7" fmla="*/ 0 w 5976010"/>
              <a:gd name="connsiteY7" fmla="*/ 6858000 h 6858000"/>
              <a:gd name="connsiteX8" fmla="*/ 0 w 5976010"/>
              <a:gd name="connsiteY8" fmla="*/ 0 h 6858000"/>
              <a:gd name="connsiteX0" fmla="*/ 0 w 5976010"/>
              <a:gd name="connsiteY0" fmla="*/ 0 h 6858000"/>
              <a:gd name="connsiteX1" fmla="*/ 5975350 w 5976010"/>
              <a:gd name="connsiteY1" fmla="*/ 0 h 6858000"/>
              <a:gd name="connsiteX2" fmla="*/ 5974080 w 5976010"/>
              <a:gd name="connsiteY2" fmla="*/ 1270000 h 6858000"/>
              <a:gd name="connsiteX3" fmla="*/ 4363147 w 5976010"/>
              <a:gd name="connsiteY3" fmla="*/ 1272540 h 6858000"/>
              <a:gd name="connsiteX4" fmla="*/ 4318000 w 5976010"/>
              <a:gd name="connsiteY4" fmla="*/ 5446395 h 6858000"/>
              <a:gd name="connsiteX5" fmla="*/ 5974080 w 5976010"/>
              <a:gd name="connsiteY5" fmla="*/ 5445760 h 6858000"/>
              <a:gd name="connsiteX6" fmla="*/ 5975350 w 5976010"/>
              <a:gd name="connsiteY6" fmla="*/ 6858000 h 6858000"/>
              <a:gd name="connsiteX7" fmla="*/ 0 w 5976010"/>
              <a:gd name="connsiteY7" fmla="*/ 6858000 h 6858000"/>
              <a:gd name="connsiteX8" fmla="*/ 0 w 5976010"/>
              <a:gd name="connsiteY8" fmla="*/ 0 h 6858000"/>
              <a:gd name="connsiteX0" fmla="*/ 0 w 5976010"/>
              <a:gd name="connsiteY0" fmla="*/ 0 h 6858000"/>
              <a:gd name="connsiteX1" fmla="*/ 5975350 w 5976010"/>
              <a:gd name="connsiteY1" fmla="*/ 0 h 6858000"/>
              <a:gd name="connsiteX2" fmla="*/ 5974080 w 5976010"/>
              <a:gd name="connsiteY2" fmla="*/ 1270000 h 6858000"/>
              <a:gd name="connsiteX3" fmla="*/ 4363147 w 5976010"/>
              <a:gd name="connsiteY3" fmla="*/ 1272540 h 6858000"/>
              <a:gd name="connsiteX4" fmla="*/ 4366081 w 5976010"/>
              <a:gd name="connsiteY4" fmla="*/ 5446395 h 6858000"/>
              <a:gd name="connsiteX5" fmla="*/ 5974080 w 5976010"/>
              <a:gd name="connsiteY5" fmla="*/ 5445760 h 6858000"/>
              <a:gd name="connsiteX6" fmla="*/ 5975350 w 5976010"/>
              <a:gd name="connsiteY6" fmla="*/ 6858000 h 6858000"/>
              <a:gd name="connsiteX7" fmla="*/ 0 w 5976010"/>
              <a:gd name="connsiteY7" fmla="*/ 6858000 h 6858000"/>
              <a:gd name="connsiteX8" fmla="*/ 0 w 5976010"/>
              <a:gd name="connsiteY8" fmla="*/ 0 h 6858000"/>
              <a:gd name="connsiteX0" fmla="*/ 0 w 5976010"/>
              <a:gd name="connsiteY0" fmla="*/ 0 h 6858000"/>
              <a:gd name="connsiteX1" fmla="*/ 5975350 w 5976010"/>
              <a:gd name="connsiteY1" fmla="*/ 0 h 6858000"/>
              <a:gd name="connsiteX2" fmla="*/ 5974080 w 5976010"/>
              <a:gd name="connsiteY2" fmla="*/ 1270000 h 6858000"/>
              <a:gd name="connsiteX3" fmla="*/ 4363147 w 5976010"/>
              <a:gd name="connsiteY3" fmla="*/ 1272540 h 6858000"/>
              <a:gd name="connsiteX4" fmla="*/ 4374093 w 5976010"/>
              <a:gd name="connsiteY4" fmla="*/ 5446395 h 6858000"/>
              <a:gd name="connsiteX5" fmla="*/ 5974080 w 5976010"/>
              <a:gd name="connsiteY5" fmla="*/ 5445760 h 6858000"/>
              <a:gd name="connsiteX6" fmla="*/ 5975350 w 5976010"/>
              <a:gd name="connsiteY6" fmla="*/ 6858000 h 6858000"/>
              <a:gd name="connsiteX7" fmla="*/ 0 w 5976010"/>
              <a:gd name="connsiteY7" fmla="*/ 6858000 h 6858000"/>
              <a:gd name="connsiteX8" fmla="*/ 0 w 5976010"/>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6010" h="6858000">
                <a:moveTo>
                  <a:pt x="0" y="0"/>
                </a:moveTo>
                <a:lnTo>
                  <a:pt x="5975350" y="0"/>
                </a:lnTo>
                <a:cubicBezTo>
                  <a:pt x="5974927" y="423333"/>
                  <a:pt x="5974715" y="635000"/>
                  <a:pt x="5974080" y="1270000"/>
                </a:cubicBezTo>
                <a:cubicBezTo>
                  <a:pt x="5908675" y="1268307"/>
                  <a:pt x="4498761" y="1272460"/>
                  <a:pt x="4363147" y="1272540"/>
                </a:cubicBezTo>
                <a:cubicBezTo>
                  <a:pt x="4359760" y="1904153"/>
                  <a:pt x="4377117" y="5128383"/>
                  <a:pt x="4374093" y="5446395"/>
                </a:cubicBezTo>
                <a:lnTo>
                  <a:pt x="5974080" y="5445760"/>
                </a:lnTo>
                <a:cubicBezTo>
                  <a:pt x="5975985" y="5945293"/>
                  <a:pt x="5976620" y="6458797"/>
                  <a:pt x="5975350" y="6858000"/>
                </a:cubicBezTo>
                <a:lnTo>
                  <a:pt x="0" y="6858000"/>
                </a:lnTo>
                <a:lnTo>
                  <a:pt x="0" y="0"/>
                </a:lnTo>
                <a:close/>
              </a:path>
            </a:pathLst>
          </a:custGeom>
          <a:pattFill prst="trellis">
            <a:fgClr>
              <a:schemeClr val="tx2"/>
            </a:fgClr>
            <a:bgClr>
              <a:schemeClr val="bg1">
                <a:lumMod val="85000"/>
              </a:schemeClr>
            </a:bgClr>
          </a:pattFill>
        </p:spPr>
        <p:txBody>
          <a:bodyPr/>
          <a:lstStyle>
            <a:lvl1pPr marL="0" indent="0">
              <a:buNone/>
              <a:defRPr lang="en-GB" sz="1500" baseline="0" dirty="0">
                <a:solidFill>
                  <a:schemeClr val="bg1"/>
                </a:solidFill>
                <a:latin typeface="+mn-lt"/>
                <a:cs typeface="Arial" panose="020B0604020202020204" pitchFamily="34" charset="0"/>
              </a:defRPr>
            </a:lvl1pPr>
          </a:lstStyle>
          <a:p>
            <a:pPr marL="171450" lvl="0" indent="-171450" algn="ctr"/>
            <a:r>
              <a:rPr lang="en-US" dirty="0"/>
              <a:t>Click the icon to add an image</a:t>
            </a:r>
            <a:endParaRPr lang="en-GB" dirty="0"/>
          </a:p>
        </p:txBody>
      </p:sp>
      <p:sp>
        <p:nvSpPr>
          <p:cNvPr id="5" name="Rechthoek 4">
            <a:extLst>
              <a:ext uri="{FF2B5EF4-FFF2-40B4-BE49-F238E27FC236}">
                <a16:creationId xmlns:a16="http://schemas.microsoft.com/office/drawing/2014/main" id="{BC1470D8-F152-43AD-8610-86F465C552A4}"/>
              </a:ext>
            </a:extLst>
          </p:cNvPr>
          <p:cNvSpPr/>
          <p:nvPr userDrawn="1"/>
        </p:nvSpPr>
        <p:spPr>
          <a:xfrm>
            <a:off x="3239690" y="951570"/>
            <a:ext cx="5580459" cy="3132348"/>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1013"/>
          </a:p>
        </p:txBody>
      </p:sp>
      <p:sp>
        <p:nvSpPr>
          <p:cNvPr id="2" name="Titel 1"/>
          <p:cNvSpPr>
            <a:spLocks noGrp="1"/>
          </p:cNvSpPr>
          <p:nvPr>
            <p:ph type="title" hasCustomPrompt="1"/>
          </p:nvPr>
        </p:nvSpPr>
        <p:spPr>
          <a:xfrm>
            <a:off x="3419117" y="1203324"/>
            <a:ext cx="5134014" cy="648345"/>
          </a:xfrm>
          <a:prstGeom prst="rect">
            <a:avLst/>
          </a:prstGeom>
        </p:spPr>
        <p:txBody>
          <a:bodyPr lIns="0" tIns="0" rIns="0" bIns="0">
            <a:normAutofit/>
          </a:bodyPr>
          <a:lstStyle>
            <a:lvl1pPr>
              <a:defRPr sz="2800">
                <a:solidFill>
                  <a:schemeClr val="bg2"/>
                </a:solidFill>
                <a:latin typeface="+mj-lt"/>
                <a:ea typeface="Roboto Light" panose="02000000000000000000" pitchFamily="2" charset="0"/>
              </a:defRPr>
            </a:lvl1pPr>
          </a:lstStyle>
          <a:p>
            <a:r>
              <a:rPr lang="en-US" noProof="0" dirty="0"/>
              <a:t>Click to add text here</a:t>
            </a:r>
          </a:p>
        </p:txBody>
      </p:sp>
      <p:sp>
        <p:nvSpPr>
          <p:cNvPr id="10" name="Tijdelijke aanduiding voor tekst 9"/>
          <p:cNvSpPr>
            <a:spLocks noGrp="1"/>
          </p:cNvSpPr>
          <p:nvPr>
            <p:ph type="body" sz="quarter" idx="11" hasCustomPrompt="1"/>
          </p:nvPr>
        </p:nvSpPr>
        <p:spPr>
          <a:xfrm>
            <a:off x="3419116" y="1875538"/>
            <a:ext cx="5128910" cy="2046363"/>
          </a:xfrm>
          <a:prstGeom prst="rect">
            <a:avLst/>
          </a:prstGeom>
        </p:spPr>
        <p:txBody>
          <a:bodyPr lIns="0" tIns="0" rIns="0" bIns="0">
            <a:normAutofit/>
          </a:bodyPr>
          <a:lstStyle>
            <a:lvl1pPr marL="204788" indent="-204788">
              <a:buClr>
                <a:schemeClr val="bg2"/>
              </a:buClr>
              <a:buFont typeface="Arial" panose="020B0604020202020204" pitchFamily="34" charset="0"/>
              <a:buChar char="•"/>
              <a:defRPr lang="nl-NL" sz="2000" kern="1200" dirty="0">
                <a:solidFill>
                  <a:schemeClr val="tx1">
                    <a:lumMod val="65000"/>
                    <a:lumOff val="35000"/>
                  </a:schemeClr>
                </a:solidFill>
                <a:latin typeface="+mn-lt"/>
                <a:ea typeface="Roboto" charset="0"/>
                <a:cs typeface="Arial" panose="020B0604020202020204" pitchFamily="34" charset="0"/>
              </a:defRPr>
            </a:lvl1pPr>
            <a:lvl2pPr marL="461963" indent="-257175">
              <a:buClr>
                <a:schemeClr val="bg2"/>
              </a:buClr>
              <a:buSzPct val="60000"/>
              <a:buFont typeface="Arial" panose="020B0604020202020204" pitchFamily="34" charset="0"/>
              <a:buChar char="►"/>
              <a:defRPr lang="nl-NL" sz="1800" kern="1200" dirty="0">
                <a:solidFill>
                  <a:schemeClr val="tx2"/>
                </a:solidFill>
                <a:latin typeface="+mn-lt"/>
                <a:ea typeface="Roboto Light" panose="02000000000000000000" pitchFamily="2" charset="0"/>
                <a:cs typeface="Arial" panose="020B0604020202020204" pitchFamily="34" charset="0"/>
              </a:defRPr>
            </a:lvl2pPr>
            <a:lvl3pPr marL="616744" indent="-214313">
              <a:buClr>
                <a:schemeClr val="tx2"/>
              </a:buClr>
              <a:defRPr lang="nl-NL" sz="1600" kern="1200" dirty="0">
                <a:solidFill>
                  <a:schemeClr val="tx2"/>
                </a:solidFill>
                <a:latin typeface="+mn-lt"/>
                <a:ea typeface="+mn-ea"/>
                <a:cs typeface="Arial" panose="020B0604020202020204" pitchFamily="34" charset="0"/>
              </a:defRPr>
            </a:lvl3pPr>
          </a:lstStyle>
          <a:p>
            <a:pPr marL="204788" lvl="0" indent="-204788" algn="l" defTabSz="685800" rtl="0" eaLnBrk="1" latinLnBrk="0" hangingPunct="1">
              <a:lnSpc>
                <a:spcPct val="100000"/>
              </a:lnSpc>
              <a:spcBef>
                <a:spcPts val="450"/>
              </a:spcBef>
              <a:buClr>
                <a:schemeClr val="bg2"/>
              </a:buClr>
              <a:buFont typeface="Arial" panose="020B0604020202020204" pitchFamily="34" charset="0"/>
              <a:buChar char="•"/>
            </a:pPr>
            <a:r>
              <a:rPr lang="en-US" noProof="0" dirty="0"/>
              <a:t>Click to add text here</a:t>
            </a:r>
          </a:p>
          <a:p>
            <a:pPr marL="402431" lvl="1" indent="-197644" algn="l" defTabSz="685800" rtl="0" eaLnBrk="1" latinLnBrk="0" hangingPunct="1">
              <a:lnSpc>
                <a:spcPct val="100000"/>
              </a:lnSpc>
              <a:spcBef>
                <a:spcPts val="450"/>
              </a:spcBef>
              <a:buClr>
                <a:schemeClr val="bg2"/>
              </a:buClr>
              <a:buSzPct val="60000"/>
              <a:buFont typeface="Arial" panose="020B0604020202020204" pitchFamily="34" charset="0"/>
              <a:buChar char="►"/>
            </a:pPr>
            <a:r>
              <a:rPr lang="en-US" noProof="0" dirty="0"/>
              <a:t>Level 2</a:t>
            </a:r>
          </a:p>
          <a:p>
            <a:pPr marL="607219" lvl="2" indent="-204788" algn="l" defTabSz="685800" rtl="0" eaLnBrk="1" latinLnBrk="0" hangingPunct="1">
              <a:lnSpc>
                <a:spcPct val="100000"/>
              </a:lnSpc>
              <a:spcBef>
                <a:spcPts val="450"/>
              </a:spcBef>
              <a:buClr>
                <a:schemeClr val="tx2"/>
              </a:buClr>
              <a:buFont typeface="Arial" panose="020B0604020202020204" pitchFamily="34" charset="0"/>
              <a:buChar char="•"/>
            </a:pPr>
            <a:r>
              <a:rPr lang="en-US" noProof="0" dirty="0"/>
              <a:t>Level 3</a:t>
            </a:r>
          </a:p>
        </p:txBody>
      </p:sp>
    </p:spTree>
    <p:extLst>
      <p:ext uri="{BB962C8B-B14F-4D97-AF65-F5344CB8AC3E}">
        <p14:creationId xmlns:p14="http://schemas.microsoft.com/office/powerpoint/2010/main" val="34796971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3" name="Rectangle 2"/>
          <p:cNvSpPr/>
          <p:nvPr userDrawn="1"/>
        </p:nvSpPr>
        <p:spPr>
          <a:xfrm>
            <a:off x="0" y="-92546"/>
            <a:ext cx="9144000" cy="468052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p:cNvSpPr>
            <a:spLocks noGrp="1"/>
          </p:cNvSpPr>
          <p:nvPr>
            <p:ph type="title" hasCustomPrompt="1"/>
          </p:nvPr>
        </p:nvSpPr>
        <p:spPr>
          <a:xfrm>
            <a:off x="323850" y="843558"/>
            <a:ext cx="8496300" cy="2687837"/>
          </a:xfrm>
          <a:prstGeom prst="rect">
            <a:avLst/>
          </a:prstGeom>
        </p:spPr>
        <p:txBody>
          <a:bodyPr lIns="0" tIns="0" rIns="0" bIns="0" anchor="ctr">
            <a:normAutofit/>
          </a:bodyPr>
          <a:lstStyle>
            <a:lvl1pPr algn="ctr">
              <a:defRPr sz="2800" b="0">
                <a:solidFill>
                  <a:schemeClr val="bg1"/>
                </a:solidFill>
                <a:latin typeface="+mj-lt"/>
                <a:ea typeface="Roboto Light" panose="02000000000000000000" pitchFamily="2" charset="0"/>
              </a:defRPr>
            </a:lvl1pPr>
          </a:lstStyle>
          <a:p>
            <a:r>
              <a:rPr lang="en-US" noProof="0" dirty="0"/>
              <a:t>Click to add text here</a:t>
            </a:r>
          </a:p>
        </p:txBody>
      </p:sp>
      <p:sp>
        <p:nvSpPr>
          <p:cNvPr id="13" name="Tekstvak 12">
            <a:extLst>
              <a:ext uri="{FF2B5EF4-FFF2-40B4-BE49-F238E27FC236}">
                <a16:creationId xmlns:a16="http://schemas.microsoft.com/office/drawing/2014/main" id="{80FC7D8B-04F8-4A15-A0C9-DEBA81DFD68A}"/>
              </a:ext>
            </a:extLst>
          </p:cNvPr>
          <p:cNvSpPr txBox="1"/>
          <p:nvPr userDrawn="1"/>
        </p:nvSpPr>
        <p:spPr>
          <a:xfrm>
            <a:off x="6784181" y="4844005"/>
            <a:ext cx="1235869" cy="207749"/>
          </a:xfrm>
          <a:prstGeom prst="rect">
            <a:avLst/>
          </a:prstGeom>
          <a:noFill/>
        </p:spPr>
        <p:txBody>
          <a:bodyPr wrap="square" rIns="0" rtlCol="0">
            <a:spAutoFit/>
          </a:bodyPr>
          <a:lstStyle/>
          <a:p>
            <a:pPr algn="r"/>
            <a:r>
              <a:rPr lang="en-GB" sz="750" dirty="0">
                <a:solidFill>
                  <a:schemeClr val="bg1"/>
                </a:solidFill>
              </a:rPr>
              <a:t>R3 - Internal</a:t>
            </a:r>
          </a:p>
        </p:txBody>
      </p:sp>
    </p:spTree>
    <p:extLst>
      <p:ext uri="{BB962C8B-B14F-4D97-AF65-F5344CB8AC3E}">
        <p14:creationId xmlns:p14="http://schemas.microsoft.com/office/powerpoint/2010/main" val="2045408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blu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A5C5678-B2DD-4A3B-8053-D841DCAF037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58" y="0"/>
            <a:ext cx="9147058" cy="4587875"/>
          </a:xfrm>
          <a:prstGeom prst="rect">
            <a:avLst/>
          </a:prstGeom>
        </p:spPr>
      </p:pic>
      <p:sp>
        <p:nvSpPr>
          <p:cNvPr id="10" name="Titel 12"/>
          <p:cNvSpPr>
            <a:spLocks noGrp="1"/>
          </p:cNvSpPr>
          <p:nvPr>
            <p:ph type="title"/>
          </p:nvPr>
        </p:nvSpPr>
        <p:spPr>
          <a:xfrm>
            <a:off x="1120377" y="771550"/>
            <a:ext cx="6903245" cy="1513969"/>
          </a:xfrm>
          <a:prstGeom prst="rect">
            <a:avLst/>
          </a:prstGeom>
        </p:spPr>
        <p:txBody>
          <a:bodyPr lIns="0" tIns="0" rIns="0" bIns="0" anchor="b" anchorCtr="0">
            <a:normAutofit/>
          </a:bodyPr>
          <a:lstStyle>
            <a:lvl1pPr algn="ctr">
              <a:lnSpc>
                <a:spcPct val="100000"/>
              </a:lnSpc>
              <a:defRPr baseline="0">
                <a:solidFill>
                  <a:schemeClr val="bg1"/>
                </a:solidFill>
                <a:latin typeface="+mj-lt"/>
              </a:defRPr>
            </a:lvl1pPr>
          </a:lstStyle>
          <a:p>
            <a:r>
              <a:rPr lang="en-US" noProof="0"/>
              <a:t>Click to edit Master title style</a:t>
            </a:r>
            <a:endParaRPr lang="en-US" noProof="0" dirty="0"/>
          </a:p>
        </p:txBody>
      </p:sp>
      <p:sp>
        <p:nvSpPr>
          <p:cNvPr id="11" name="Tijdelijke aanduiding voor tekst 14"/>
          <p:cNvSpPr>
            <a:spLocks noGrp="1"/>
          </p:cNvSpPr>
          <p:nvPr>
            <p:ph type="body" sz="quarter" idx="11"/>
          </p:nvPr>
        </p:nvSpPr>
        <p:spPr>
          <a:xfrm>
            <a:off x="1120377" y="2357583"/>
            <a:ext cx="6903244" cy="646215"/>
          </a:xfrm>
          <a:prstGeom prst="rect">
            <a:avLst/>
          </a:prstGeom>
        </p:spPr>
        <p:txBody>
          <a:bodyPr lIns="0" tIns="0" rIns="0" bIns="0" anchor="t" anchorCtr="0"/>
          <a:lstStyle>
            <a:lvl1pPr marL="0" marR="0" indent="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sz="2000" baseline="0">
                <a:solidFill>
                  <a:schemeClr val="bg1"/>
                </a:solidFill>
                <a:latin typeface="+mj-lt"/>
                <a:ea typeface="Roboto" charset="0"/>
                <a:cs typeface="Arial" panose="020B0604020202020204" pitchFamily="34" charset="0"/>
              </a:defRPr>
            </a:lvl1pPr>
          </a:lstStyle>
          <a:p>
            <a:pPr lvl="0"/>
            <a:r>
              <a:rPr lang="en-US" noProof="0"/>
              <a:t>Click to edit Master text styles</a:t>
            </a:r>
          </a:p>
        </p:txBody>
      </p:sp>
      <p:sp>
        <p:nvSpPr>
          <p:cNvPr id="13" name="Tijdelijke aanduiding voor tekst 16"/>
          <p:cNvSpPr>
            <a:spLocks noGrp="1"/>
          </p:cNvSpPr>
          <p:nvPr>
            <p:ph type="body" sz="quarter" idx="12" hasCustomPrompt="1"/>
          </p:nvPr>
        </p:nvSpPr>
        <p:spPr>
          <a:xfrm>
            <a:off x="1115616" y="3075806"/>
            <a:ext cx="6912768" cy="253110"/>
          </a:xfrm>
          <a:prstGeom prst="rect">
            <a:avLst/>
          </a:prstGeom>
        </p:spPr>
        <p:txBody>
          <a:bodyPr lIns="0" tIns="0" rIns="0" bIns="0" anchor="ctr" anchorCtr="0"/>
          <a:lstStyle>
            <a:lvl1pPr marL="0" indent="0" algn="ctr">
              <a:buNone/>
              <a:defRPr sz="1350" b="1">
                <a:solidFill>
                  <a:schemeClr val="bg1"/>
                </a:solidFill>
                <a:latin typeface="+mn-lt"/>
                <a:ea typeface="Roboto" charset="0"/>
                <a:cs typeface="Arial" panose="020B0604020202020204" pitchFamily="34" charset="0"/>
              </a:defRPr>
            </a:lvl1pPr>
          </a:lstStyle>
          <a:p>
            <a:pPr lvl="0"/>
            <a:r>
              <a:rPr lang="en-US" noProof="0" dirty="0"/>
              <a:t>Speaker name</a:t>
            </a:r>
          </a:p>
        </p:txBody>
      </p:sp>
      <p:sp>
        <p:nvSpPr>
          <p:cNvPr id="14" name="Tijdelijke aanduiding voor tekst 16"/>
          <p:cNvSpPr>
            <a:spLocks noGrp="1"/>
          </p:cNvSpPr>
          <p:nvPr>
            <p:ph type="body" sz="quarter" idx="13" hasCustomPrompt="1"/>
          </p:nvPr>
        </p:nvSpPr>
        <p:spPr>
          <a:xfrm>
            <a:off x="1115616" y="3345836"/>
            <a:ext cx="6912768" cy="253110"/>
          </a:xfrm>
          <a:prstGeom prst="rect">
            <a:avLst/>
          </a:prstGeom>
        </p:spPr>
        <p:txBody>
          <a:bodyPr lIns="0" tIns="0" rIns="0" bIns="0" anchor="ctr" anchorCtr="0"/>
          <a:lstStyle>
            <a:lvl1pPr marL="0" indent="0" algn="ctr">
              <a:buNone/>
              <a:defRPr sz="1050" b="0" spc="225">
                <a:solidFill>
                  <a:schemeClr val="tx2">
                    <a:lumMod val="20000"/>
                    <a:lumOff val="80000"/>
                  </a:schemeClr>
                </a:solidFill>
                <a:latin typeface="+mn-lt"/>
                <a:ea typeface="Roboto Light" panose="02000000000000000000" pitchFamily="2" charset="0"/>
                <a:cs typeface="Arial" panose="020B0604020202020204" pitchFamily="34" charset="0"/>
              </a:defRPr>
            </a:lvl1pPr>
          </a:lstStyle>
          <a:p>
            <a:pPr lvl="0"/>
            <a:r>
              <a:rPr lang="en-US" noProof="0" dirty="0"/>
              <a:t>Date </a:t>
            </a:r>
          </a:p>
        </p:txBody>
      </p:sp>
    </p:spTree>
    <p:extLst>
      <p:ext uri="{BB962C8B-B14F-4D97-AF65-F5344CB8AC3E}">
        <p14:creationId xmlns:p14="http://schemas.microsoft.com/office/powerpoint/2010/main" val="1511705988"/>
      </p:ext>
    </p:extLst>
  </p:cSld>
  <p:clrMapOvr>
    <a:masterClrMapping/>
  </p:clrMapOvr>
  <p:extLst>
    <p:ext uri="{DCECCB84-F9BA-43D5-87BE-67443E8EF086}">
      <p15:sldGuideLst xmlns:p15="http://schemas.microsoft.com/office/powerpoint/2012/main">
        <p15:guide id="25" orient="horz" pos="1572" userDrawn="1">
          <p15:clr>
            <a:srgbClr val="FBAE40"/>
          </p15:clr>
        </p15:guide>
        <p15:guide id="28" orient="horz" pos="2231" userDrawn="1">
          <p15:clr>
            <a:srgbClr val="FBAE40"/>
          </p15:clr>
        </p15:guide>
        <p15:guide id="29" orient="horz" pos="2882" userDrawn="1">
          <p15:clr>
            <a:srgbClr val="FBAE40"/>
          </p15:clr>
        </p15:guide>
        <p15:guide id="30" orient="horz" pos="2996"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p:spTree>
      <p:nvGrpSpPr>
        <p:cNvPr id="1" name=""/>
        <p:cNvGrpSpPr/>
        <p:nvPr/>
      </p:nvGrpSpPr>
      <p:grpSpPr>
        <a:xfrm>
          <a:off x="0" y="0"/>
          <a:ext cx="0" cy="0"/>
          <a:chOff x="0" y="0"/>
          <a:chExt cx="0" cy="0"/>
        </a:xfrm>
      </p:grpSpPr>
      <p:sp>
        <p:nvSpPr>
          <p:cNvPr id="8" name="Tijdelijke aanduiding voor afbeelding 4"/>
          <p:cNvSpPr>
            <a:spLocks noGrp="1"/>
          </p:cNvSpPr>
          <p:nvPr>
            <p:ph type="pic" sz="quarter" idx="10" hasCustomPrompt="1"/>
          </p:nvPr>
        </p:nvSpPr>
        <p:spPr>
          <a:xfrm>
            <a:off x="0" y="0"/>
            <a:ext cx="9144000" cy="5143500"/>
          </a:xfrm>
          <a:prstGeom prst="rect">
            <a:avLst/>
          </a:prstGeom>
          <a:pattFill prst="trellis">
            <a:fgClr>
              <a:schemeClr val="tx2"/>
            </a:fgClr>
            <a:bgClr>
              <a:schemeClr val="bg1">
                <a:lumMod val="85000"/>
              </a:schemeClr>
            </a:bgClr>
          </a:pattFill>
        </p:spPr>
        <p:txBody>
          <a:bodyPr/>
          <a:lstStyle>
            <a:lvl1pPr>
              <a:defRPr lang="en-GB" sz="1500" baseline="0" dirty="0">
                <a:solidFill>
                  <a:schemeClr val="bg1"/>
                </a:solidFill>
                <a:latin typeface="+mn-lt"/>
                <a:cs typeface="Arial" panose="020B0604020202020204" pitchFamily="34" charset="0"/>
              </a:defRPr>
            </a:lvl1pPr>
          </a:lstStyle>
          <a:p>
            <a:pPr marL="0" lvl="0" indent="0" algn="ctr">
              <a:buNone/>
            </a:pPr>
            <a:r>
              <a:rPr lang="en-US" dirty="0"/>
              <a:t>Click the icon to add an image</a:t>
            </a:r>
          </a:p>
          <a:p>
            <a:pPr marL="0" lvl="0" indent="0" algn="ctr">
              <a:buNone/>
            </a:pPr>
            <a:r>
              <a:rPr lang="en-US" dirty="0"/>
              <a:t>Full size image is 1920 x 1080 pixels</a:t>
            </a:r>
            <a:endParaRPr lang="en-GB" dirty="0"/>
          </a:p>
        </p:txBody>
      </p:sp>
      <p:sp>
        <p:nvSpPr>
          <p:cNvPr id="2" name="Titel 1"/>
          <p:cNvSpPr>
            <a:spLocks noGrp="1"/>
          </p:cNvSpPr>
          <p:nvPr>
            <p:ph type="title" hasCustomPrompt="1"/>
          </p:nvPr>
        </p:nvSpPr>
        <p:spPr>
          <a:xfrm>
            <a:off x="395288" y="3233285"/>
            <a:ext cx="8424862" cy="1354590"/>
          </a:xfrm>
          <a:prstGeom prst="rect">
            <a:avLst/>
          </a:prstGeom>
        </p:spPr>
        <p:txBody>
          <a:bodyPr lIns="0" tIns="0" rIns="0" bIns="0">
            <a:normAutofit/>
          </a:bodyPr>
          <a:lstStyle>
            <a:lvl1pPr algn="ctr">
              <a:defRPr sz="2700">
                <a:solidFill>
                  <a:schemeClr val="bg1"/>
                </a:solidFill>
              </a:defRPr>
            </a:lvl1pPr>
          </a:lstStyle>
          <a:p>
            <a:r>
              <a:rPr lang="en-US" noProof="0" dirty="0"/>
              <a:t>Click to add text here</a:t>
            </a:r>
          </a:p>
        </p:txBody>
      </p:sp>
    </p:spTree>
    <p:extLst>
      <p:ext uri="{BB962C8B-B14F-4D97-AF65-F5344CB8AC3E}">
        <p14:creationId xmlns:p14="http://schemas.microsoft.com/office/powerpoint/2010/main" val="26902086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4" name="Media Placeholder 3">
            <a:extLst>
              <a:ext uri="{FF2B5EF4-FFF2-40B4-BE49-F238E27FC236}">
                <a16:creationId xmlns:a16="http://schemas.microsoft.com/office/drawing/2014/main" id="{9F16536B-BF99-48FF-B7AB-4A6CD2E4ABD1}"/>
              </a:ext>
            </a:extLst>
          </p:cNvPr>
          <p:cNvSpPr>
            <a:spLocks noGrp="1"/>
          </p:cNvSpPr>
          <p:nvPr>
            <p:ph type="media" sz="quarter" idx="10" hasCustomPrompt="1"/>
          </p:nvPr>
        </p:nvSpPr>
        <p:spPr>
          <a:xfrm>
            <a:off x="0" y="0"/>
            <a:ext cx="9144000" cy="5143500"/>
          </a:xfrm>
          <a:prstGeom prst="rect">
            <a:avLst/>
          </a:prstGeom>
          <a:pattFill prst="trellis">
            <a:fgClr>
              <a:schemeClr val="tx2"/>
            </a:fgClr>
            <a:bgClr>
              <a:schemeClr val="bg1"/>
            </a:bgClr>
          </a:pattFill>
        </p:spPr>
        <p:txBody>
          <a:bodyPr/>
          <a:lstStyle>
            <a:lvl1pPr marL="0" indent="0" algn="ctr">
              <a:buNone/>
              <a:defRPr sz="1400"/>
            </a:lvl1pPr>
          </a:lstStyle>
          <a:p>
            <a:r>
              <a:rPr lang="en-US" dirty="0"/>
              <a:t>Click icon to add full-screen video</a:t>
            </a:r>
            <a:endParaRPr lang="nl-NL" dirty="0"/>
          </a:p>
        </p:txBody>
      </p:sp>
    </p:spTree>
    <p:extLst>
      <p:ext uri="{BB962C8B-B14F-4D97-AF65-F5344CB8AC3E}">
        <p14:creationId xmlns:p14="http://schemas.microsoft.com/office/powerpoint/2010/main" val="36820955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33079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anon Production Printin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62625" y="2144250"/>
            <a:ext cx="4218750" cy="855000"/>
          </a:xfrm>
          <a:prstGeom prst="rect">
            <a:avLst/>
          </a:prstGeom>
        </p:spPr>
      </p:pic>
    </p:spTree>
    <p:extLst>
      <p:ext uri="{BB962C8B-B14F-4D97-AF65-F5344CB8AC3E}">
        <p14:creationId xmlns:p14="http://schemas.microsoft.com/office/powerpoint/2010/main" val="256344290"/>
      </p:ext>
    </p:extLst>
  </p:cSld>
  <p:clrMapOvr>
    <a:masterClrMapping/>
  </p:clrMapOvr>
  <p:extLst>
    <p:ext uri="{DCECCB84-F9BA-43D5-87BE-67443E8EF086}">
      <p15:sldGuideLst xmlns:p15="http://schemas.microsoft.com/office/powerpoint/2012/main">
        <p15:guide id="1" pos="2228" userDrawn="1">
          <p15:clr>
            <a:srgbClr val="FBAE40"/>
          </p15:clr>
        </p15:guide>
        <p15:guide id="2" pos="3533" userDrawn="1">
          <p15:clr>
            <a:srgbClr val="FBAE40"/>
          </p15:clr>
        </p15:guide>
        <p15:guide id="3" orient="horz" pos="963" userDrawn="1">
          <p15:clr>
            <a:srgbClr val="FBAE40"/>
          </p15:clr>
        </p15:guide>
        <p15:guide id="4" orient="horz" pos="2259"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anon">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96600" y="2144250"/>
            <a:ext cx="2350800" cy="494904"/>
          </a:xfrm>
          <a:prstGeom prst="rect">
            <a:avLst/>
          </a:prstGeom>
        </p:spPr>
      </p:pic>
    </p:spTree>
    <p:extLst>
      <p:ext uri="{BB962C8B-B14F-4D97-AF65-F5344CB8AC3E}">
        <p14:creationId xmlns:p14="http://schemas.microsoft.com/office/powerpoint/2010/main" val="3808637267"/>
      </p:ext>
    </p:extLst>
  </p:cSld>
  <p:clrMapOvr>
    <a:masterClrMapping/>
  </p:clrMapOvr>
  <p:extLst>
    <p:ext uri="{DCECCB84-F9BA-43D5-87BE-67443E8EF086}">
      <p15:sldGuideLst xmlns:p15="http://schemas.microsoft.com/office/powerpoint/2012/main">
        <p15:guide id="1" orient="horz" pos="959" userDrawn="1">
          <p15:clr>
            <a:srgbClr val="FBAE40"/>
          </p15:clr>
        </p15:guide>
        <p15:guide id="2" orient="horz" pos="2264" userDrawn="1">
          <p15:clr>
            <a:srgbClr val="FBAE40"/>
          </p15:clr>
        </p15:guide>
        <p15:guide id="3" pos="2228" userDrawn="1">
          <p15:clr>
            <a:srgbClr val="FBAE40"/>
          </p15:clr>
        </p15:guide>
        <p15:guide id="4" pos="3533"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tunnel">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A5C5678-B2DD-4A3B-8053-D841DCAF037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58" y="0"/>
            <a:ext cx="9147057" cy="4587874"/>
          </a:xfrm>
          <a:prstGeom prst="rect">
            <a:avLst/>
          </a:prstGeom>
        </p:spPr>
      </p:pic>
      <p:sp>
        <p:nvSpPr>
          <p:cNvPr id="10" name="Titel 12"/>
          <p:cNvSpPr>
            <a:spLocks noGrp="1"/>
          </p:cNvSpPr>
          <p:nvPr>
            <p:ph type="title"/>
          </p:nvPr>
        </p:nvSpPr>
        <p:spPr>
          <a:xfrm>
            <a:off x="1120377" y="771550"/>
            <a:ext cx="6903245" cy="1513969"/>
          </a:xfrm>
          <a:prstGeom prst="rect">
            <a:avLst/>
          </a:prstGeom>
        </p:spPr>
        <p:txBody>
          <a:bodyPr lIns="0" tIns="0" rIns="0" bIns="0" anchor="b" anchorCtr="0">
            <a:normAutofit/>
          </a:bodyPr>
          <a:lstStyle>
            <a:lvl1pPr algn="ctr">
              <a:lnSpc>
                <a:spcPct val="100000"/>
              </a:lnSpc>
              <a:defRPr baseline="0">
                <a:solidFill>
                  <a:schemeClr val="bg1"/>
                </a:solidFill>
                <a:latin typeface="+mj-lt"/>
              </a:defRPr>
            </a:lvl1pPr>
          </a:lstStyle>
          <a:p>
            <a:r>
              <a:rPr lang="en-US" noProof="0"/>
              <a:t>Click to edit Master title style</a:t>
            </a:r>
            <a:endParaRPr lang="en-US" noProof="0" dirty="0"/>
          </a:p>
        </p:txBody>
      </p:sp>
      <p:sp>
        <p:nvSpPr>
          <p:cNvPr id="11" name="Tijdelijke aanduiding voor tekst 14"/>
          <p:cNvSpPr>
            <a:spLocks noGrp="1"/>
          </p:cNvSpPr>
          <p:nvPr>
            <p:ph type="body" sz="quarter" idx="11"/>
          </p:nvPr>
        </p:nvSpPr>
        <p:spPr>
          <a:xfrm>
            <a:off x="1120377" y="2357583"/>
            <a:ext cx="6903244" cy="646215"/>
          </a:xfrm>
          <a:prstGeom prst="rect">
            <a:avLst/>
          </a:prstGeom>
        </p:spPr>
        <p:txBody>
          <a:bodyPr lIns="0" tIns="0" rIns="0" bIns="0" anchor="t" anchorCtr="0"/>
          <a:lstStyle>
            <a:lvl1pPr marL="0" marR="0" indent="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sz="2000" baseline="0">
                <a:solidFill>
                  <a:schemeClr val="bg1"/>
                </a:solidFill>
                <a:latin typeface="+mj-lt"/>
                <a:ea typeface="Roboto" charset="0"/>
                <a:cs typeface="Arial" panose="020B0604020202020204" pitchFamily="34" charset="0"/>
              </a:defRPr>
            </a:lvl1pPr>
          </a:lstStyle>
          <a:p>
            <a:pPr lvl="0"/>
            <a:r>
              <a:rPr lang="en-US" noProof="0"/>
              <a:t>Click to edit Master text styles</a:t>
            </a:r>
          </a:p>
        </p:txBody>
      </p:sp>
      <p:sp>
        <p:nvSpPr>
          <p:cNvPr id="13" name="Tijdelijke aanduiding voor tekst 16"/>
          <p:cNvSpPr>
            <a:spLocks noGrp="1"/>
          </p:cNvSpPr>
          <p:nvPr>
            <p:ph type="body" sz="quarter" idx="12" hasCustomPrompt="1"/>
          </p:nvPr>
        </p:nvSpPr>
        <p:spPr>
          <a:xfrm>
            <a:off x="1115616" y="3075806"/>
            <a:ext cx="6912768" cy="253110"/>
          </a:xfrm>
          <a:prstGeom prst="rect">
            <a:avLst/>
          </a:prstGeom>
        </p:spPr>
        <p:txBody>
          <a:bodyPr lIns="0" tIns="0" rIns="0" bIns="0" anchor="ctr" anchorCtr="0"/>
          <a:lstStyle>
            <a:lvl1pPr marL="0" indent="0" algn="ctr">
              <a:buNone/>
              <a:defRPr sz="1350" b="1">
                <a:solidFill>
                  <a:schemeClr val="bg1"/>
                </a:solidFill>
                <a:latin typeface="+mn-lt"/>
                <a:ea typeface="Roboto" charset="0"/>
                <a:cs typeface="Arial" panose="020B0604020202020204" pitchFamily="34" charset="0"/>
              </a:defRPr>
            </a:lvl1pPr>
          </a:lstStyle>
          <a:p>
            <a:pPr lvl="0"/>
            <a:r>
              <a:rPr lang="en-US" noProof="0" dirty="0"/>
              <a:t>Speaker name</a:t>
            </a:r>
          </a:p>
        </p:txBody>
      </p:sp>
      <p:sp>
        <p:nvSpPr>
          <p:cNvPr id="14" name="Tijdelijke aanduiding voor tekst 16"/>
          <p:cNvSpPr>
            <a:spLocks noGrp="1"/>
          </p:cNvSpPr>
          <p:nvPr>
            <p:ph type="body" sz="quarter" idx="13" hasCustomPrompt="1"/>
          </p:nvPr>
        </p:nvSpPr>
        <p:spPr>
          <a:xfrm>
            <a:off x="1115616" y="3345836"/>
            <a:ext cx="6912768" cy="253110"/>
          </a:xfrm>
          <a:prstGeom prst="rect">
            <a:avLst/>
          </a:prstGeom>
        </p:spPr>
        <p:txBody>
          <a:bodyPr lIns="0" tIns="0" rIns="0" bIns="0" anchor="ctr" anchorCtr="0"/>
          <a:lstStyle>
            <a:lvl1pPr marL="0" indent="0" algn="ctr">
              <a:buNone/>
              <a:defRPr sz="1050" b="0" spc="225">
                <a:solidFill>
                  <a:schemeClr val="tx2">
                    <a:lumMod val="20000"/>
                    <a:lumOff val="80000"/>
                  </a:schemeClr>
                </a:solidFill>
                <a:latin typeface="+mn-lt"/>
                <a:ea typeface="Roboto Light" panose="02000000000000000000" pitchFamily="2" charset="0"/>
                <a:cs typeface="Arial" panose="020B0604020202020204" pitchFamily="34" charset="0"/>
              </a:defRPr>
            </a:lvl1pPr>
          </a:lstStyle>
          <a:p>
            <a:pPr lvl="0"/>
            <a:r>
              <a:rPr lang="en-US" noProof="0" dirty="0"/>
              <a:t>Date </a:t>
            </a:r>
          </a:p>
        </p:txBody>
      </p:sp>
    </p:spTree>
    <p:extLst>
      <p:ext uri="{BB962C8B-B14F-4D97-AF65-F5344CB8AC3E}">
        <p14:creationId xmlns:p14="http://schemas.microsoft.com/office/powerpoint/2010/main" val="326327168"/>
      </p:ext>
    </p:extLst>
  </p:cSld>
  <p:clrMapOvr>
    <a:masterClrMapping/>
  </p:clrMapOvr>
  <p:extLst>
    <p:ext uri="{DCECCB84-F9BA-43D5-87BE-67443E8EF086}">
      <p15:sldGuideLst xmlns:p15="http://schemas.microsoft.com/office/powerpoint/2012/main">
        <p15:guide id="25" orient="horz" pos="1572" userDrawn="1">
          <p15:clr>
            <a:srgbClr val="FBAE40"/>
          </p15:clr>
        </p15:guide>
        <p15:guide id="28" orient="horz" pos="2231" userDrawn="1">
          <p15:clr>
            <a:srgbClr val="FBAE40"/>
          </p15:clr>
        </p15:guide>
        <p15:guide id="29" orient="horz" pos="2882" userDrawn="1">
          <p15:clr>
            <a:srgbClr val="FBAE40"/>
          </p15:clr>
        </p15:guide>
        <p15:guide id="30" orient="horz" pos="299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black">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4591049"/>
          </a:xfrm>
          <a:prstGeom prst="rect">
            <a:avLst/>
          </a:prstGeom>
        </p:spPr>
      </p:pic>
      <p:sp>
        <p:nvSpPr>
          <p:cNvPr id="11" name="Titel 12"/>
          <p:cNvSpPr>
            <a:spLocks noGrp="1"/>
          </p:cNvSpPr>
          <p:nvPr>
            <p:ph type="title"/>
          </p:nvPr>
        </p:nvSpPr>
        <p:spPr>
          <a:xfrm>
            <a:off x="1120377" y="771550"/>
            <a:ext cx="6903245" cy="1513969"/>
          </a:xfrm>
          <a:prstGeom prst="rect">
            <a:avLst/>
          </a:prstGeom>
        </p:spPr>
        <p:txBody>
          <a:bodyPr lIns="0" tIns="0" rIns="0" bIns="0" anchor="b" anchorCtr="0">
            <a:normAutofit/>
          </a:bodyPr>
          <a:lstStyle>
            <a:lvl1pPr algn="ctr">
              <a:lnSpc>
                <a:spcPct val="100000"/>
              </a:lnSpc>
              <a:defRPr baseline="0">
                <a:solidFill>
                  <a:schemeClr val="bg1"/>
                </a:solidFill>
                <a:latin typeface="+mj-lt"/>
              </a:defRPr>
            </a:lvl1pPr>
          </a:lstStyle>
          <a:p>
            <a:r>
              <a:rPr lang="en-US" noProof="0"/>
              <a:t>Click to edit Master title style</a:t>
            </a:r>
            <a:endParaRPr lang="en-US" noProof="0" dirty="0"/>
          </a:p>
        </p:txBody>
      </p:sp>
      <p:sp>
        <p:nvSpPr>
          <p:cNvPr id="12" name="Tijdelijke aanduiding voor tekst 14"/>
          <p:cNvSpPr>
            <a:spLocks noGrp="1"/>
          </p:cNvSpPr>
          <p:nvPr>
            <p:ph type="body" sz="quarter" idx="11"/>
          </p:nvPr>
        </p:nvSpPr>
        <p:spPr>
          <a:xfrm>
            <a:off x="1120377" y="2357583"/>
            <a:ext cx="6903244" cy="646215"/>
          </a:xfrm>
          <a:prstGeom prst="rect">
            <a:avLst/>
          </a:prstGeom>
        </p:spPr>
        <p:txBody>
          <a:bodyPr lIns="0" tIns="0" rIns="0" bIns="0" anchor="t" anchorCtr="0"/>
          <a:lstStyle>
            <a:lvl1pPr marL="0" marR="0" indent="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sz="2000" baseline="0">
                <a:solidFill>
                  <a:schemeClr val="bg1"/>
                </a:solidFill>
                <a:latin typeface="+mj-lt"/>
                <a:ea typeface="Roboto" charset="0"/>
                <a:cs typeface="Arial" panose="020B0604020202020204" pitchFamily="34" charset="0"/>
              </a:defRPr>
            </a:lvl1pPr>
          </a:lstStyle>
          <a:p>
            <a:pPr lvl="0"/>
            <a:r>
              <a:rPr lang="en-US" noProof="0"/>
              <a:t>Click to edit Master text styles</a:t>
            </a:r>
          </a:p>
        </p:txBody>
      </p:sp>
      <p:sp>
        <p:nvSpPr>
          <p:cNvPr id="13" name="Tijdelijke aanduiding voor tekst 16"/>
          <p:cNvSpPr>
            <a:spLocks noGrp="1"/>
          </p:cNvSpPr>
          <p:nvPr>
            <p:ph type="body" sz="quarter" idx="12" hasCustomPrompt="1"/>
          </p:nvPr>
        </p:nvSpPr>
        <p:spPr>
          <a:xfrm>
            <a:off x="1115616" y="3075806"/>
            <a:ext cx="6912768" cy="253110"/>
          </a:xfrm>
          <a:prstGeom prst="rect">
            <a:avLst/>
          </a:prstGeom>
        </p:spPr>
        <p:txBody>
          <a:bodyPr lIns="0" tIns="0" rIns="0" bIns="0" anchor="ctr" anchorCtr="0"/>
          <a:lstStyle>
            <a:lvl1pPr marL="0" indent="0" algn="ctr">
              <a:buNone/>
              <a:defRPr sz="1350" b="1">
                <a:solidFill>
                  <a:schemeClr val="bg1"/>
                </a:solidFill>
                <a:latin typeface="+mn-lt"/>
                <a:ea typeface="Roboto" charset="0"/>
                <a:cs typeface="Arial" panose="020B0604020202020204" pitchFamily="34" charset="0"/>
              </a:defRPr>
            </a:lvl1pPr>
          </a:lstStyle>
          <a:p>
            <a:pPr lvl="0"/>
            <a:r>
              <a:rPr lang="en-US" noProof="0" dirty="0"/>
              <a:t>Speaker name</a:t>
            </a:r>
          </a:p>
        </p:txBody>
      </p:sp>
      <p:sp>
        <p:nvSpPr>
          <p:cNvPr id="15" name="Tijdelijke aanduiding voor tekst 16"/>
          <p:cNvSpPr>
            <a:spLocks noGrp="1"/>
          </p:cNvSpPr>
          <p:nvPr>
            <p:ph type="body" sz="quarter" idx="13" hasCustomPrompt="1"/>
          </p:nvPr>
        </p:nvSpPr>
        <p:spPr>
          <a:xfrm>
            <a:off x="1115616" y="3345836"/>
            <a:ext cx="6912768" cy="253110"/>
          </a:xfrm>
          <a:prstGeom prst="rect">
            <a:avLst/>
          </a:prstGeom>
        </p:spPr>
        <p:txBody>
          <a:bodyPr lIns="0" tIns="0" rIns="0" bIns="0" anchor="ctr" anchorCtr="0"/>
          <a:lstStyle>
            <a:lvl1pPr marL="0" indent="0" algn="ctr">
              <a:buNone/>
              <a:defRPr sz="1050" b="0" spc="225">
                <a:solidFill>
                  <a:schemeClr val="tx2">
                    <a:lumMod val="20000"/>
                    <a:lumOff val="80000"/>
                  </a:schemeClr>
                </a:solidFill>
                <a:latin typeface="+mn-lt"/>
                <a:ea typeface="Roboto Light" panose="02000000000000000000" pitchFamily="2" charset="0"/>
                <a:cs typeface="Arial" panose="020B0604020202020204" pitchFamily="34" charset="0"/>
              </a:defRPr>
            </a:lvl1pPr>
          </a:lstStyle>
          <a:p>
            <a:pPr lvl="0"/>
            <a:r>
              <a:rPr lang="en-US" noProof="0" dirty="0"/>
              <a:t>Date </a:t>
            </a:r>
          </a:p>
        </p:txBody>
      </p:sp>
    </p:spTree>
    <p:extLst>
      <p:ext uri="{BB962C8B-B14F-4D97-AF65-F5344CB8AC3E}">
        <p14:creationId xmlns:p14="http://schemas.microsoft.com/office/powerpoint/2010/main" val="355113146"/>
      </p:ext>
    </p:extLst>
  </p:cSld>
  <p:clrMapOvr>
    <a:masterClrMapping/>
  </p:clrMapOvr>
  <p:extLst>
    <p:ext uri="{DCECCB84-F9BA-43D5-87BE-67443E8EF086}">
      <p15:sldGuideLst xmlns:p15="http://schemas.microsoft.com/office/powerpoint/2012/main">
        <p15:guide id="25" orient="horz" pos="1572" userDrawn="1">
          <p15:clr>
            <a:srgbClr val="FBAE40"/>
          </p15:clr>
        </p15:guide>
        <p15:guide id="28" orient="horz" pos="2231" userDrawn="1">
          <p15:clr>
            <a:srgbClr val="FBAE40"/>
          </p15:clr>
        </p15:guide>
        <p15:guide id="29" orient="horz" pos="2882" userDrawn="1">
          <p15:clr>
            <a:srgbClr val="FBAE40"/>
          </p15:clr>
        </p15:guide>
        <p15:guide id="30" orient="horz" pos="299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 add your own image">
    <p:spTree>
      <p:nvGrpSpPr>
        <p:cNvPr id="1" name=""/>
        <p:cNvGrpSpPr/>
        <p:nvPr/>
      </p:nvGrpSpPr>
      <p:grpSpPr>
        <a:xfrm>
          <a:off x="0" y="0"/>
          <a:ext cx="0" cy="0"/>
          <a:chOff x="0" y="0"/>
          <a:chExt cx="0" cy="0"/>
        </a:xfrm>
      </p:grpSpPr>
      <p:sp>
        <p:nvSpPr>
          <p:cNvPr id="3" name="Picture Placeholder 2"/>
          <p:cNvSpPr>
            <a:spLocks noGrp="1"/>
          </p:cNvSpPr>
          <p:nvPr>
            <p:ph type="pic" sz="quarter" idx="14" hasCustomPrompt="1"/>
          </p:nvPr>
        </p:nvSpPr>
        <p:spPr>
          <a:xfrm>
            <a:off x="-6220" y="0"/>
            <a:ext cx="9150220" cy="4587875"/>
          </a:xfrm>
          <a:prstGeom prst="rect">
            <a:avLst/>
          </a:prstGeom>
          <a:pattFill prst="trellis">
            <a:fgClr>
              <a:schemeClr val="tx2"/>
            </a:fgClr>
            <a:bgClr>
              <a:schemeClr val="bg1"/>
            </a:bgClr>
          </a:pattFill>
        </p:spPr>
        <p:txBody>
          <a:bodyPr/>
          <a:lstStyle>
            <a:lvl1pPr marL="0" indent="0" algn="ctr">
              <a:buNone/>
              <a:defRPr sz="1200"/>
            </a:lvl1pPr>
          </a:lstStyle>
          <a:p>
            <a:r>
              <a:rPr lang="en-US" dirty="0"/>
              <a:t>Click the image icon to add an image</a:t>
            </a:r>
          </a:p>
          <a:p>
            <a:r>
              <a:rPr lang="en-US" dirty="0"/>
              <a:t>Image size: 1920 x 964 pixels</a:t>
            </a:r>
          </a:p>
          <a:p>
            <a:endParaRPr lang="en-US" dirty="0"/>
          </a:p>
        </p:txBody>
      </p:sp>
      <p:sp>
        <p:nvSpPr>
          <p:cNvPr id="7" name="Titel 12"/>
          <p:cNvSpPr>
            <a:spLocks noGrp="1"/>
          </p:cNvSpPr>
          <p:nvPr>
            <p:ph type="title"/>
          </p:nvPr>
        </p:nvSpPr>
        <p:spPr>
          <a:xfrm>
            <a:off x="1120377" y="771550"/>
            <a:ext cx="6903245" cy="1513969"/>
          </a:xfrm>
          <a:prstGeom prst="rect">
            <a:avLst/>
          </a:prstGeom>
        </p:spPr>
        <p:txBody>
          <a:bodyPr lIns="0" tIns="0" rIns="0" bIns="0" anchor="b" anchorCtr="0">
            <a:normAutofit/>
          </a:bodyPr>
          <a:lstStyle>
            <a:lvl1pPr algn="ctr">
              <a:lnSpc>
                <a:spcPct val="100000"/>
              </a:lnSpc>
              <a:defRPr baseline="0">
                <a:solidFill>
                  <a:schemeClr val="bg1"/>
                </a:solidFill>
                <a:latin typeface="+mj-lt"/>
              </a:defRPr>
            </a:lvl1pPr>
          </a:lstStyle>
          <a:p>
            <a:r>
              <a:rPr lang="en-US" noProof="0"/>
              <a:t>Click to edit Master title style</a:t>
            </a:r>
            <a:endParaRPr lang="en-US" noProof="0" dirty="0"/>
          </a:p>
        </p:txBody>
      </p:sp>
      <p:sp>
        <p:nvSpPr>
          <p:cNvPr id="8" name="Tijdelijke aanduiding voor tekst 14"/>
          <p:cNvSpPr>
            <a:spLocks noGrp="1"/>
          </p:cNvSpPr>
          <p:nvPr>
            <p:ph type="body" sz="quarter" idx="11"/>
          </p:nvPr>
        </p:nvSpPr>
        <p:spPr>
          <a:xfrm>
            <a:off x="1120377" y="2357583"/>
            <a:ext cx="6903244" cy="646215"/>
          </a:xfrm>
          <a:prstGeom prst="rect">
            <a:avLst/>
          </a:prstGeom>
        </p:spPr>
        <p:txBody>
          <a:bodyPr lIns="0" tIns="0" rIns="0" bIns="0" anchor="t" anchorCtr="0"/>
          <a:lstStyle>
            <a:lvl1pPr marL="0" marR="0" indent="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sz="2000" baseline="0">
                <a:solidFill>
                  <a:schemeClr val="bg1"/>
                </a:solidFill>
                <a:latin typeface="+mj-lt"/>
                <a:ea typeface="Roboto" charset="0"/>
                <a:cs typeface="Arial" panose="020B0604020202020204" pitchFamily="34" charset="0"/>
              </a:defRPr>
            </a:lvl1pPr>
          </a:lstStyle>
          <a:p>
            <a:pPr lvl="0"/>
            <a:r>
              <a:rPr lang="en-US" noProof="0"/>
              <a:t>Click to edit Master text styles</a:t>
            </a:r>
          </a:p>
        </p:txBody>
      </p:sp>
      <p:sp>
        <p:nvSpPr>
          <p:cNvPr id="11" name="Tijdelijke aanduiding voor tekst 16"/>
          <p:cNvSpPr>
            <a:spLocks noGrp="1"/>
          </p:cNvSpPr>
          <p:nvPr>
            <p:ph type="body" sz="quarter" idx="12" hasCustomPrompt="1"/>
          </p:nvPr>
        </p:nvSpPr>
        <p:spPr>
          <a:xfrm>
            <a:off x="1115616" y="3075806"/>
            <a:ext cx="6912768" cy="253110"/>
          </a:xfrm>
          <a:prstGeom prst="rect">
            <a:avLst/>
          </a:prstGeom>
        </p:spPr>
        <p:txBody>
          <a:bodyPr lIns="0" tIns="0" rIns="0" bIns="0" anchor="ctr" anchorCtr="0"/>
          <a:lstStyle>
            <a:lvl1pPr marL="0" indent="0" algn="ctr">
              <a:buNone/>
              <a:defRPr sz="1350" b="1">
                <a:solidFill>
                  <a:schemeClr val="bg1"/>
                </a:solidFill>
                <a:latin typeface="+mn-lt"/>
                <a:ea typeface="Roboto" charset="0"/>
                <a:cs typeface="Arial" panose="020B0604020202020204" pitchFamily="34" charset="0"/>
              </a:defRPr>
            </a:lvl1pPr>
          </a:lstStyle>
          <a:p>
            <a:pPr lvl="0"/>
            <a:r>
              <a:rPr lang="en-US" noProof="0" dirty="0"/>
              <a:t>Speaker name</a:t>
            </a:r>
          </a:p>
        </p:txBody>
      </p:sp>
      <p:sp>
        <p:nvSpPr>
          <p:cNvPr id="12" name="Tijdelijke aanduiding voor tekst 16"/>
          <p:cNvSpPr>
            <a:spLocks noGrp="1"/>
          </p:cNvSpPr>
          <p:nvPr>
            <p:ph type="body" sz="quarter" idx="13" hasCustomPrompt="1"/>
          </p:nvPr>
        </p:nvSpPr>
        <p:spPr>
          <a:xfrm>
            <a:off x="1115616" y="3345836"/>
            <a:ext cx="6912768" cy="253110"/>
          </a:xfrm>
          <a:prstGeom prst="rect">
            <a:avLst/>
          </a:prstGeom>
        </p:spPr>
        <p:txBody>
          <a:bodyPr lIns="0" tIns="0" rIns="0" bIns="0" anchor="ctr" anchorCtr="0"/>
          <a:lstStyle>
            <a:lvl1pPr marL="0" indent="0" algn="ctr">
              <a:buNone/>
              <a:defRPr sz="1050" b="0" spc="225">
                <a:solidFill>
                  <a:schemeClr val="tx2">
                    <a:lumMod val="20000"/>
                    <a:lumOff val="80000"/>
                  </a:schemeClr>
                </a:solidFill>
                <a:latin typeface="+mn-lt"/>
                <a:ea typeface="Roboto Light" panose="02000000000000000000" pitchFamily="2" charset="0"/>
                <a:cs typeface="Arial" panose="020B0604020202020204" pitchFamily="34" charset="0"/>
              </a:defRPr>
            </a:lvl1pPr>
          </a:lstStyle>
          <a:p>
            <a:pPr lvl="0"/>
            <a:r>
              <a:rPr lang="en-US" noProof="0" dirty="0"/>
              <a:t>Date </a:t>
            </a:r>
          </a:p>
        </p:txBody>
      </p:sp>
    </p:spTree>
    <p:extLst>
      <p:ext uri="{BB962C8B-B14F-4D97-AF65-F5344CB8AC3E}">
        <p14:creationId xmlns:p14="http://schemas.microsoft.com/office/powerpoint/2010/main" val="3736194080"/>
      </p:ext>
    </p:extLst>
  </p:cSld>
  <p:clrMapOvr>
    <a:masterClrMapping/>
  </p:clrMapOvr>
  <p:extLst>
    <p:ext uri="{DCECCB84-F9BA-43D5-87BE-67443E8EF086}">
      <p15:sldGuideLst xmlns:p15="http://schemas.microsoft.com/office/powerpoint/2012/main">
        <p15:guide id="25" orient="horz" pos="1572" userDrawn="1">
          <p15:clr>
            <a:srgbClr val="FBAE40"/>
          </p15:clr>
        </p15:guide>
        <p15:guide id="28" orient="horz" pos="2231" userDrawn="1">
          <p15:clr>
            <a:srgbClr val="FBAE40"/>
          </p15:clr>
        </p15:guide>
        <p15:guide id="29" orient="horz" pos="2882" userDrawn="1">
          <p15:clr>
            <a:srgbClr val="FBAE40"/>
          </p15:clr>
        </p15:guide>
        <p15:guide id="30" orient="horz" pos="299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llet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23850" y="268288"/>
            <a:ext cx="8496300" cy="935037"/>
          </a:xfrm>
          <a:prstGeom prst="rect">
            <a:avLst/>
          </a:prstGeom>
        </p:spPr>
        <p:txBody>
          <a:bodyPr lIns="0" tIns="0" rIns="0" bIns="0">
            <a:normAutofit/>
          </a:bodyPr>
          <a:lstStyle>
            <a:lvl1pPr>
              <a:defRPr sz="2800">
                <a:solidFill>
                  <a:schemeClr val="bg2"/>
                </a:solidFill>
                <a:latin typeface="+mj-lt"/>
                <a:ea typeface="Roboto Light" panose="02000000000000000000" pitchFamily="2" charset="0"/>
              </a:defRPr>
            </a:lvl1pPr>
          </a:lstStyle>
          <a:p>
            <a:r>
              <a:rPr lang="en-US" noProof="0" dirty="0"/>
              <a:t>Click to add text here</a:t>
            </a:r>
          </a:p>
        </p:txBody>
      </p:sp>
      <p:sp>
        <p:nvSpPr>
          <p:cNvPr id="5" name="Content Placeholder 4">
            <a:extLst>
              <a:ext uri="{FF2B5EF4-FFF2-40B4-BE49-F238E27FC236}">
                <a16:creationId xmlns:a16="http://schemas.microsoft.com/office/drawing/2014/main" id="{7CBA7FD0-EA24-43B1-BAF4-733532F34DB0}"/>
              </a:ext>
            </a:extLst>
          </p:cNvPr>
          <p:cNvSpPr>
            <a:spLocks noGrp="1"/>
          </p:cNvSpPr>
          <p:nvPr>
            <p:ph sz="quarter" idx="11" hasCustomPrompt="1"/>
          </p:nvPr>
        </p:nvSpPr>
        <p:spPr>
          <a:xfrm>
            <a:off x="323850" y="1203326"/>
            <a:ext cx="8496300" cy="3384550"/>
          </a:xfrm>
          <a:prstGeom prst="rect">
            <a:avLst/>
          </a:prstGeom>
        </p:spPr>
        <p:txBody>
          <a:bodyPr lIns="0" tIns="0" rIns="0" bIns="0">
            <a:normAutofit/>
          </a:bodyPr>
          <a:lstStyle>
            <a:lvl1pPr marL="266700" indent="-266700">
              <a:lnSpc>
                <a:spcPct val="100000"/>
              </a:lnSpc>
              <a:buClr>
                <a:schemeClr val="bg2"/>
              </a:buClr>
              <a:defRPr sz="2000">
                <a:solidFill>
                  <a:schemeClr val="tx2"/>
                </a:solidFill>
              </a:defRPr>
            </a:lvl1pPr>
            <a:lvl2pPr marL="542925" indent="-276225">
              <a:lnSpc>
                <a:spcPct val="100000"/>
              </a:lnSpc>
              <a:buClr>
                <a:schemeClr val="bg2"/>
              </a:buClr>
              <a:buSzPct val="70000"/>
              <a:buFont typeface="Arial" panose="020B0604020202020204" pitchFamily="34" charset="0"/>
              <a:buChar char="►"/>
              <a:defRPr sz="1800">
                <a:solidFill>
                  <a:schemeClr val="tx2"/>
                </a:solidFill>
              </a:defRPr>
            </a:lvl2pPr>
            <a:lvl3pPr marL="742950" indent="-200025">
              <a:lnSpc>
                <a:spcPct val="100000"/>
              </a:lnSpc>
              <a:buClr>
                <a:schemeClr val="tx2"/>
              </a:buClr>
              <a:defRPr sz="1600">
                <a:solidFill>
                  <a:schemeClr val="tx2"/>
                </a:solidFill>
              </a:defRPr>
            </a:lvl3pPr>
            <a:lvl4pPr marL="942975" indent="-200025">
              <a:lnSpc>
                <a:spcPct val="100000"/>
              </a:lnSpc>
              <a:buClr>
                <a:schemeClr val="bg2"/>
              </a:buClr>
              <a:buFont typeface="Arial" panose="020B0604020202020204" pitchFamily="34" charset="0"/>
              <a:buChar char="‒"/>
              <a:defRPr sz="1400">
                <a:solidFill>
                  <a:schemeClr val="tx2"/>
                </a:solidFill>
              </a:defRPr>
            </a:lvl4pPr>
            <a:lvl5pPr marL="1143000" indent="-200025">
              <a:lnSpc>
                <a:spcPct val="100000"/>
              </a:lnSpc>
              <a:defRPr lang="en-GB" sz="1200" kern="1200" dirty="0">
                <a:solidFill>
                  <a:schemeClr val="tx2"/>
                </a:solidFill>
                <a:latin typeface="+mn-lt"/>
                <a:ea typeface="+mn-ea"/>
                <a:cs typeface="+mn-cs"/>
              </a:defRPr>
            </a:lvl5pPr>
            <a:lvl6pPr marL="1343025" indent="-200025">
              <a:lnSpc>
                <a:spcPct val="100000"/>
              </a:lnSpc>
              <a:defRPr sz="1200">
                <a:solidFill>
                  <a:schemeClr val="tx2"/>
                </a:solidFill>
              </a:defRPr>
            </a:lvl6pPr>
            <a:lvl7pPr marL="1544241" indent="-200025">
              <a:lnSpc>
                <a:spcPct val="100000"/>
              </a:lnSpc>
              <a:defRPr sz="1200">
                <a:solidFill>
                  <a:schemeClr val="tx2"/>
                </a:solidFill>
              </a:defRPr>
            </a:lvl7pPr>
            <a:lvl8pPr marL="1745456" indent="-201216">
              <a:lnSpc>
                <a:spcPct val="100000"/>
              </a:lnSpc>
              <a:defRPr sz="1200">
                <a:solidFill>
                  <a:schemeClr val="tx2"/>
                </a:solidFill>
              </a:defRPr>
            </a:lvl8pPr>
            <a:lvl9pPr marL="1953816" indent="-208360">
              <a:lnSpc>
                <a:spcPct val="100000"/>
              </a:lnSpc>
              <a:defRPr sz="1200">
                <a:solidFill>
                  <a:schemeClr val="tx2"/>
                </a:solidFill>
              </a:defRPr>
            </a:lvl9pPr>
          </a:lstStyle>
          <a:p>
            <a:pPr lvl="0"/>
            <a:r>
              <a:rPr lang="en-US" dirty="0"/>
              <a:t>Click to add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 level</a:t>
            </a:r>
          </a:p>
          <a:p>
            <a:pPr lvl="8"/>
            <a:r>
              <a:rPr lang="en-US" dirty="0"/>
              <a:t>Ninth level</a:t>
            </a:r>
          </a:p>
        </p:txBody>
      </p:sp>
    </p:spTree>
    <p:extLst>
      <p:ext uri="{BB962C8B-B14F-4D97-AF65-F5344CB8AC3E}">
        <p14:creationId xmlns:p14="http://schemas.microsoft.com/office/powerpoint/2010/main" val="1054590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23850" y="268289"/>
            <a:ext cx="8496300" cy="359246"/>
          </a:xfrm>
          <a:prstGeom prst="rect">
            <a:avLst/>
          </a:prstGeom>
        </p:spPr>
        <p:txBody>
          <a:bodyPr lIns="0" tIns="0" rIns="0" bIns="0"/>
          <a:lstStyle>
            <a:lvl1pPr>
              <a:defRPr sz="2800">
                <a:solidFill>
                  <a:schemeClr val="bg2"/>
                </a:solidFill>
                <a:latin typeface="+mj-lt"/>
                <a:ea typeface="Roboto Light" panose="02000000000000000000" pitchFamily="2" charset="0"/>
              </a:defRPr>
            </a:lvl1pPr>
          </a:lstStyle>
          <a:p>
            <a:r>
              <a:rPr lang="en-US" noProof="0" dirty="0"/>
              <a:t>Click to add text here</a:t>
            </a:r>
          </a:p>
        </p:txBody>
      </p:sp>
      <p:sp>
        <p:nvSpPr>
          <p:cNvPr id="5" name="Content Placeholder 4">
            <a:extLst>
              <a:ext uri="{FF2B5EF4-FFF2-40B4-BE49-F238E27FC236}">
                <a16:creationId xmlns:a16="http://schemas.microsoft.com/office/drawing/2014/main" id="{7CBA7FD0-EA24-43B1-BAF4-733532F34DB0}"/>
              </a:ext>
            </a:extLst>
          </p:cNvPr>
          <p:cNvSpPr>
            <a:spLocks noGrp="1"/>
          </p:cNvSpPr>
          <p:nvPr>
            <p:ph sz="quarter" idx="11" hasCustomPrompt="1"/>
          </p:nvPr>
        </p:nvSpPr>
        <p:spPr>
          <a:xfrm>
            <a:off x="323850" y="1203326"/>
            <a:ext cx="8496300" cy="3384550"/>
          </a:xfrm>
          <a:prstGeom prst="rect">
            <a:avLst/>
          </a:prstGeom>
        </p:spPr>
        <p:txBody>
          <a:bodyPr lIns="0" tIns="0" rIns="0" bIns="0">
            <a:normAutofit/>
          </a:bodyPr>
          <a:lstStyle>
            <a:lvl1pPr marL="266700" indent="-266700">
              <a:lnSpc>
                <a:spcPct val="100000"/>
              </a:lnSpc>
              <a:buClr>
                <a:schemeClr val="bg2"/>
              </a:buClr>
              <a:defRPr sz="2000">
                <a:solidFill>
                  <a:schemeClr val="tx2"/>
                </a:solidFill>
              </a:defRPr>
            </a:lvl1pPr>
            <a:lvl2pPr marL="542925" indent="-276225">
              <a:lnSpc>
                <a:spcPct val="100000"/>
              </a:lnSpc>
              <a:buClr>
                <a:schemeClr val="bg2"/>
              </a:buClr>
              <a:buSzPct val="70000"/>
              <a:buFont typeface="Arial" panose="020B0604020202020204" pitchFamily="34" charset="0"/>
              <a:buChar char="►"/>
              <a:defRPr sz="1800">
                <a:solidFill>
                  <a:schemeClr val="tx2"/>
                </a:solidFill>
              </a:defRPr>
            </a:lvl2pPr>
            <a:lvl3pPr marL="742950" indent="-200025">
              <a:lnSpc>
                <a:spcPct val="100000"/>
              </a:lnSpc>
              <a:buClr>
                <a:schemeClr val="tx2"/>
              </a:buClr>
              <a:defRPr sz="1600">
                <a:solidFill>
                  <a:schemeClr val="tx2"/>
                </a:solidFill>
              </a:defRPr>
            </a:lvl3pPr>
            <a:lvl4pPr marL="942975" indent="-200025">
              <a:lnSpc>
                <a:spcPct val="100000"/>
              </a:lnSpc>
              <a:buClr>
                <a:schemeClr val="bg2"/>
              </a:buClr>
              <a:buFont typeface="Arial" panose="020B0604020202020204" pitchFamily="34" charset="0"/>
              <a:buChar char="‒"/>
              <a:defRPr sz="1400">
                <a:solidFill>
                  <a:schemeClr val="tx2"/>
                </a:solidFill>
              </a:defRPr>
            </a:lvl4pPr>
            <a:lvl5pPr marL="1143000" indent="-200025">
              <a:lnSpc>
                <a:spcPct val="100000"/>
              </a:lnSpc>
              <a:defRPr lang="en-GB" sz="1200" kern="1200" dirty="0">
                <a:solidFill>
                  <a:schemeClr val="tx2"/>
                </a:solidFill>
                <a:latin typeface="+mn-lt"/>
                <a:ea typeface="+mn-ea"/>
                <a:cs typeface="+mn-cs"/>
              </a:defRPr>
            </a:lvl5pPr>
            <a:lvl6pPr marL="1343025" indent="-200025">
              <a:lnSpc>
                <a:spcPct val="100000"/>
              </a:lnSpc>
              <a:defRPr sz="1200">
                <a:solidFill>
                  <a:schemeClr val="tx2"/>
                </a:solidFill>
              </a:defRPr>
            </a:lvl6pPr>
            <a:lvl7pPr marL="1544241" indent="-200025">
              <a:lnSpc>
                <a:spcPct val="100000"/>
              </a:lnSpc>
              <a:defRPr sz="1200">
                <a:solidFill>
                  <a:schemeClr val="tx2"/>
                </a:solidFill>
              </a:defRPr>
            </a:lvl7pPr>
            <a:lvl8pPr marL="1745456" indent="-201216">
              <a:lnSpc>
                <a:spcPct val="100000"/>
              </a:lnSpc>
              <a:defRPr sz="1200">
                <a:solidFill>
                  <a:schemeClr val="tx2"/>
                </a:solidFill>
              </a:defRPr>
            </a:lvl8pPr>
            <a:lvl9pPr marL="1953816" indent="-208360">
              <a:lnSpc>
                <a:spcPct val="100000"/>
              </a:lnSpc>
              <a:defRPr sz="1200">
                <a:solidFill>
                  <a:schemeClr val="tx2"/>
                </a:solidFill>
              </a:defRPr>
            </a:lvl9pPr>
          </a:lstStyle>
          <a:p>
            <a:pPr lvl="0"/>
            <a:r>
              <a:rPr lang="en-US" dirty="0"/>
              <a:t>Click to add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 level</a:t>
            </a:r>
          </a:p>
          <a:p>
            <a:pPr lvl="8"/>
            <a:r>
              <a:rPr lang="en-US" dirty="0"/>
              <a:t>Ninth level</a:t>
            </a:r>
          </a:p>
        </p:txBody>
      </p:sp>
      <p:sp>
        <p:nvSpPr>
          <p:cNvPr id="8" name="Text Placeholder 7"/>
          <p:cNvSpPr>
            <a:spLocks noGrp="1"/>
          </p:cNvSpPr>
          <p:nvPr>
            <p:ph type="body" sz="quarter" idx="12"/>
          </p:nvPr>
        </p:nvSpPr>
        <p:spPr>
          <a:xfrm>
            <a:off x="323528" y="627534"/>
            <a:ext cx="8496300" cy="576064"/>
          </a:xfrm>
          <a:prstGeom prst="rect">
            <a:avLst/>
          </a:prstGeom>
        </p:spPr>
        <p:txBody>
          <a:bodyPr lIns="0" tIns="0" rIns="0" bIns="0">
            <a:normAutofit/>
          </a:bodyPr>
          <a:lstStyle>
            <a:lvl1pPr marL="0" indent="0">
              <a:buNone/>
              <a:defRPr sz="1800">
                <a:solidFill>
                  <a:srgbClr val="CC0000"/>
                </a:solidFill>
              </a:defRPr>
            </a:lvl1pPr>
          </a:lstStyle>
          <a:p>
            <a:pPr lvl="0"/>
            <a:r>
              <a:rPr lang="en-US"/>
              <a:t>Click to edit Master text styles</a:t>
            </a:r>
          </a:p>
        </p:txBody>
      </p:sp>
    </p:spTree>
    <p:extLst>
      <p:ext uri="{BB962C8B-B14F-4D97-AF65-F5344CB8AC3E}">
        <p14:creationId xmlns:p14="http://schemas.microsoft.com/office/powerpoint/2010/main" val="3042208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0" name="Titel 1"/>
          <p:cNvSpPr>
            <a:spLocks noGrp="1"/>
          </p:cNvSpPr>
          <p:nvPr>
            <p:ph type="title" hasCustomPrompt="1"/>
          </p:nvPr>
        </p:nvSpPr>
        <p:spPr>
          <a:xfrm>
            <a:off x="323850" y="268288"/>
            <a:ext cx="8496300" cy="935037"/>
          </a:xfrm>
          <a:prstGeom prst="rect">
            <a:avLst/>
          </a:prstGeom>
        </p:spPr>
        <p:txBody>
          <a:bodyPr lIns="0" tIns="0" rIns="0" bIns="0"/>
          <a:lstStyle>
            <a:lvl1pPr>
              <a:defRPr sz="2800">
                <a:solidFill>
                  <a:schemeClr val="bg2"/>
                </a:solidFill>
                <a:latin typeface="+mj-lt"/>
                <a:ea typeface="Roboto Light" panose="02000000000000000000" pitchFamily="2" charset="0"/>
              </a:defRPr>
            </a:lvl1pPr>
          </a:lstStyle>
          <a:p>
            <a:r>
              <a:rPr lang="en-US" noProof="0" dirty="0"/>
              <a:t>Click to add text here</a:t>
            </a:r>
          </a:p>
        </p:txBody>
      </p:sp>
    </p:spTree>
    <p:extLst>
      <p:ext uri="{BB962C8B-B14F-4D97-AF65-F5344CB8AC3E}">
        <p14:creationId xmlns:p14="http://schemas.microsoft.com/office/powerpoint/2010/main" val="2179536307"/>
      </p:ext>
    </p:extLst>
  </p:cSld>
  <p:clrMapOvr>
    <a:masterClrMapping/>
  </p:clrMapOvr>
  <p:extLst>
    <p:ext uri="{DCECCB84-F9BA-43D5-87BE-67443E8EF086}">
      <p15:sldGuideLst xmlns:p15="http://schemas.microsoft.com/office/powerpoint/2012/main">
        <p15:guide id="1" orient="horz" pos="19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23850" y="268288"/>
            <a:ext cx="8496301" cy="936625"/>
          </a:xfrm>
          <a:prstGeom prst="rect">
            <a:avLst/>
          </a:prstGeom>
        </p:spPr>
        <p:txBody>
          <a:bodyPr lIns="0" tIns="0" rIns="0" bIns="0"/>
          <a:lstStyle>
            <a:lvl1pPr>
              <a:defRPr sz="2800">
                <a:solidFill>
                  <a:schemeClr val="bg2"/>
                </a:solidFill>
                <a:latin typeface="+mn-lt"/>
                <a:ea typeface="Roboto Light" panose="02000000000000000000" pitchFamily="2" charset="0"/>
              </a:defRPr>
            </a:lvl1pPr>
          </a:lstStyle>
          <a:p>
            <a:r>
              <a:rPr lang="en-US" noProof="0" dirty="0"/>
              <a:t>Click to add text here</a:t>
            </a:r>
          </a:p>
        </p:txBody>
      </p:sp>
      <p:sp>
        <p:nvSpPr>
          <p:cNvPr id="7" name="Content Placeholder 6">
            <a:extLst>
              <a:ext uri="{FF2B5EF4-FFF2-40B4-BE49-F238E27FC236}">
                <a16:creationId xmlns:a16="http://schemas.microsoft.com/office/drawing/2014/main" id="{C93C2360-DCC9-4DBD-A038-D4ED48F38725}"/>
              </a:ext>
            </a:extLst>
          </p:cNvPr>
          <p:cNvSpPr>
            <a:spLocks noGrp="1"/>
          </p:cNvSpPr>
          <p:nvPr>
            <p:ph sz="quarter" idx="12" hasCustomPrompt="1"/>
          </p:nvPr>
        </p:nvSpPr>
        <p:spPr>
          <a:xfrm>
            <a:off x="323850" y="1203325"/>
            <a:ext cx="4104135" cy="3384551"/>
          </a:xfrm>
          <a:prstGeom prst="rect">
            <a:avLst/>
          </a:prstGeom>
        </p:spPr>
        <p:txBody>
          <a:bodyPr lIns="0" tIns="0" rIns="0" bIns="0">
            <a:normAutofit/>
          </a:bodyPr>
          <a:lstStyle>
            <a:lvl1pPr marL="266700" indent="-266700">
              <a:lnSpc>
                <a:spcPct val="100000"/>
              </a:lnSpc>
              <a:buClr>
                <a:schemeClr val="bg2"/>
              </a:buClr>
              <a:defRPr sz="2000">
                <a:solidFill>
                  <a:schemeClr val="tx2"/>
                </a:solidFill>
              </a:defRPr>
            </a:lvl1pPr>
            <a:lvl2pPr marL="542925" indent="-276225">
              <a:lnSpc>
                <a:spcPct val="100000"/>
              </a:lnSpc>
              <a:buClr>
                <a:schemeClr val="bg2"/>
              </a:buClr>
              <a:buSzPct val="70000"/>
              <a:buFont typeface="Arial" panose="020B0604020202020204" pitchFamily="34" charset="0"/>
              <a:buChar char="►"/>
              <a:defRPr sz="1800">
                <a:solidFill>
                  <a:schemeClr val="tx2"/>
                </a:solidFill>
              </a:defRPr>
            </a:lvl2pPr>
            <a:lvl3pPr marL="742950" indent="-200025">
              <a:lnSpc>
                <a:spcPct val="100000"/>
              </a:lnSpc>
              <a:defRPr sz="1600">
                <a:solidFill>
                  <a:schemeClr val="tx2"/>
                </a:solidFill>
              </a:defRPr>
            </a:lvl3pPr>
            <a:lvl4pPr marL="942975" indent="-200025">
              <a:lnSpc>
                <a:spcPct val="100000"/>
              </a:lnSpc>
              <a:buClr>
                <a:schemeClr val="bg2"/>
              </a:buClr>
              <a:buFont typeface="Arial" panose="020B0604020202020204" pitchFamily="34" charset="0"/>
              <a:buChar char="‒"/>
              <a:defRPr sz="1400">
                <a:solidFill>
                  <a:schemeClr val="tx2"/>
                </a:solidFill>
              </a:defRPr>
            </a:lvl4pPr>
            <a:lvl5pPr marL="1143000" indent="-200025">
              <a:lnSpc>
                <a:spcPct val="100000"/>
              </a:lnSpc>
              <a:defRPr sz="1200">
                <a:solidFill>
                  <a:schemeClr val="tx2"/>
                </a:solidFill>
              </a:defRPr>
            </a:lvl5pPr>
          </a:lstStyle>
          <a:p>
            <a:pPr lvl="0"/>
            <a:r>
              <a:rPr lang="en-US" dirty="0"/>
              <a:t>Click to add text here</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Content Placeholder 6">
            <a:extLst>
              <a:ext uri="{FF2B5EF4-FFF2-40B4-BE49-F238E27FC236}">
                <a16:creationId xmlns:a16="http://schemas.microsoft.com/office/drawing/2014/main" id="{35D8B451-1019-420F-98EF-F47BF4AE5537}"/>
              </a:ext>
            </a:extLst>
          </p:cNvPr>
          <p:cNvSpPr>
            <a:spLocks noGrp="1"/>
          </p:cNvSpPr>
          <p:nvPr>
            <p:ph sz="quarter" idx="13" hasCustomPrompt="1"/>
          </p:nvPr>
        </p:nvSpPr>
        <p:spPr>
          <a:xfrm>
            <a:off x="4716463" y="1203325"/>
            <a:ext cx="4103688" cy="3388543"/>
          </a:xfrm>
          <a:prstGeom prst="rect">
            <a:avLst/>
          </a:prstGeom>
        </p:spPr>
        <p:txBody>
          <a:bodyPr lIns="0" tIns="0" rIns="0" bIns="0">
            <a:normAutofit/>
          </a:bodyPr>
          <a:lstStyle>
            <a:lvl1pPr marL="266700" indent="-266700">
              <a:lnSpc>
                <a:spcPct val="100000"/>
              </a:lnSpc>
              <a:buClr>
                <a:schemeClr val="bg2"/>
              </a:buClr>
              <a:defRPr sz="2000">
                <a:solidFill>
                  <a:schemeClr val="tx2"/>
                </a:solidFill>
              </a:defRPr>
            </a:lvl1pPr>
            <a:lvl2pPr marL="542925" indent="-276225">
              <a:lnSpc>
                <a:spcPct val="100000"/>
              </a:lnSpc>
              <a:buClr>
                <a:schemeClr val="bg2"/>
              </a:buClr>
              <a:buSzPct val="70000"/>
              <a:buFont typeface="Arial" panose="020B0604020202020204" pitchFamily="34" charset="0"/>
              <a:buChar char="►"/>
              <a:defRPr sz="1800">
                <a:solidFill>
                  <a:schemeClr val="tx2"/>
                </a:solidFill>
              </a:defRPr>
            </a:lvl2pPr>
            <a:lvl3pPr marL="742950" indent="-200025">
              <a:lnSpc>
                <a:spcPct val="100000"/>
              </a:lnSpc>
              <a:defRPr sz="1600">
                <a:solidFill>
                  <a:schemeClr val="tx2"/>
                </a:solidFill>
              </a:defRPr>
            </a:lvl3pPr>
            <a:lvl4pPr marL="942975" indent="-200025">
              <a:lnSpc>
                <a:spcPct val="100000"/>
              </a:lnSpc>
              <a:buClr>
                <a:schemeClr val="bg2"/>
              </a:buClr>
              <a:buFont typeface="Arial" panose="020B0604020202020204" pitchFamily="34" charset="0"/>
              <a:buChar char="‒"/>
              <a:defRPr sz="1400">
                <a:solidFill>
                  <a:schemeClr val="tx2"/>
                </a:solidFill>
              </a:defRPr>
            </a:lvl4pPr>
            <a:lvl5pPr marL="1143000" indent="-200025">
              <a:lnSpc>
                <a:spcPct val="100000"/>
              </a:lnSpc>
              <a:defRPr sz="1200">
                <a:solidFill>
                  <a:schemeClr val="tx2"/>
                </a:solidFill>
              </a:defRPr>
            </a:lvl5pPr>
          </a:lstStyle>
          <a:p>
            <a:pPr lvl="0"/>
            <a:r>
              <a:rPr lang="en-US" dirty="0"/>
              <a:t>Click to add text here</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664771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Tekstvak 9">
            <a:extLst>
              <a:ext uri="{FF2B5EF4-FFF2-40B4-BE49-F238E27FC236}">
                <a16:creationId xmlns:a16="http://schemas.microsoft.com/office/drawing/2014/main" id="{1F2B39B2-8A34-41BC-B3DC-F51B74B3BF11}"/>
              </a:ext>
            </a:extLst>
          </p:cNvPr>
          <p:cNvSpPr txBox="1"/>
          <p:nvPr/>
        </p:nvSpPr>
        <p:spPr>
          <a:xfrm>
            <a:off x="4716463" y="4750924"/>
            <a:ext cx="4164775" cy="207749"/>
          </a:xfrm>
          <a:prstGeom prst="rect">
            <a:avLst/>
          </a:prstGeom>
          <a:noFill/>
        </p:spPr>
        <p:txBody>
          <a:bodyPr wrap="square" rIns="0" rtlCol="0">
            <a:spAutoFit/>
          </a:bodyPr>
          <a:lstStyle/>
          <a:p>
            <a:pPr algn="l">
              <a:tabLst>
                <a:tab pos="3790950" algn="r"/>
                <a:tab pos="4006850" algn="r"/>
              </a:tabLst>
            </a:pPr>
            <a:r>
              <a:rPr lang="en-GB" sz="750" dirty="0">
                <a:solidFill>
                  <a:schemeClr val="tx2"/>
                </a:solidFill>
                <a:latin typeface="+mn-lt"/>
                <a:cs typeface="Arial" panose="020B0604020202020204" pitchFamily="34" charset="0"/>
              </a:rPr>
              <a:t>	R3 – Internal	</a:t>
            </a:r>
            <a:fld id="{40C454FE-ED20-4436-A0D0-76DD95D0DA26}" type="slidenum">
              <a:rPr lang="en-GB" sz="750" smtClean="0">
                <a:solidFill>
                  <a:srgbClr val="CC0000"/>
                </a:solidFill>
                <a:latin typeface="+mn-lt"/>
                <a:cs typeface="Arial" panose="020B0604020202020204" pitchFamily="34" charset="0"/>
              </a:rPr>
              <a:pPr algn="l">
                <a:tabLst>
                  <a:tab pos="3790950" algn="r"/>
                  <a:tab pos="4006850" algn="r"/>
                </a:tabLst>
              </a:pPr>
              <a:t>‹#›</a:t>
            </a:fld>
            <a:endParaRPr lang="en-GB" sz="750" dirty="0">
              <a:solidFill>
                <a:srgbClr val="CC0000"/>
              </a:solidFill>
              <a:latin typeface="+mn-lt"/>
              <a:cs typeface="Arial" panose="020B0604020202020204" pitchFamily="34" charset="0"/>
            </a:endParaRPr>
          </a:p>
        </p:txBody>
      </p:sp>
      <p:pic>
        <p:nvPicPr>
          <p:cNvPr id="7" name="図 9"/>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251520" y="4710782"/>
            <a:ext cx="862191" cy="288032"/>
          </a:xfrm>
          <a:prstGeom prst="rect">
            <a:avLst/>
          </a:prstGeom>
        </p:spPr>
      </p:pic>
    </p:spTree>
    <p:extLst>
      <p:ext uri="{BB962C8B-B14F-4D97-AF65-F5344CB8AC3E}">
        <p14:creationId xmlns:p14="http://schemas.microsoft.com/office/powerpoint/2010/main" val="435031435"/>
      </p:ext>
    </p:extLst>
  </p:cSld>
  <p:clrMap bg1="lt1" tx1="dk1" bg2="lt2" tx2="dk2" accent1="accent1" accent2="accent2" accent3="accent3" accent4="accent4" accent5="accent5" accent6="accent6" hlink="hlink" folHlink="folHlink"/>
  <p:sldLayoutIdLst>
    <p:sldLayoutId id="2147483719" r:id="rId1"/>
    <p:sldLayoutId id="2147483697" r:id="rId2"/>
    <p:sldLayoutId id="2147483713" r:id="rId3"/>
    <p:sldLayoutId id="2147483720" r:id="rId4"/>
    <p:sldLayoutId id="2147483699" r:id="rId5"/>
    <p:sldLayoutId id="2147483665" r:id="rId6"/>
    <p:sldLayoutId id="2147483718" r:id="rId7"/>
    <p:sldLayoutId id="2147483716" r:id="rId8"/>
    <p:sldLayoutId id="2147483701" r:id="rId9"/>
    <p:sldLayoutId id="2147483710" r:id="rId10"/>
    <p:sldLayoutId id="2147483683" r:id="rId11"/>
    <p:sldLayoutId id="2147483668" r:id="rId12"/>
    <p:sldLayoutId id="2147483707" r:id="rId13"/>
    <p:sldLayoutId id="2147483708" r:id="rId14"/>
    <p:sldLayoutId id="2147483650" r:id="rId15"/>
    <p:sldLayoutId id="2147483664" r:id="rId16"/>
    <p:sldLayoutId id="2147483715" r:id="rId17"/>
    <p:sldLayoutId id="2147483667" r:id="rId18"/>
    <p:sldLayoutId id="2147483678" r:id="rId19"/>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62" userDrawn="1">
          <p15:clr>
            <a:srgbClr val="F26B43"/>
          </p15:clr>
        </p15:guide>
        <p15:guide id="2" orient="horz" pos="920" userDrawn="1">
          <p15:clr>
            <a:srgbClr val="F26B43"/>
          </p15:clr>
        </p15:guide>
        <p15:guide id="3" orient="horz" pos="260" userDrawn="1">
          <p15:clr>
            <a:srgbClr val="F26B43"/>
          </p15:clr>
        </p15:guide>
        <p15:guide id="4" orient="horz" pos="2225" userDrawn="1">
          <p15:clr>
            <a:srgbClr val="F26B43"/>
          </p15:clr>
        </p15:guide>
        <p15:guide id="5" orient="horz" pos="2877" userDrawn="1">
          <p15:clr>
            <a:srgbClr val="F26B43"/>
          </p15:clr>
        </p15:guide>
        <p15:guide id="6" orient="horz" pos="2987" userDrawn="1">
          <p15:clr>
            <a:srgbClr val="F26B43"/>
          </p15:clr>
        </p15:guide>
        <p15:guide id="7" pos="2823" userDrawn="1">
          <p15:clr>
            <a:srgbClr val="F26B43"/>
          </p15:clr>
        </p15:guide>
        <p15:guide id="8" pos="2932" userDrawn="1">
          <p15:clr>
            <a:srgbClr val="F26B43"/>
          </p15:clr>
        </p15:guide>
        <p15:guide id="9" pos="3272" userDrawn="1">
          <p15:clr>
            <a:srgbClr val="F26B43"/>
          </p15:clr>
        </p15:guide>
        <p15:guide id="10" pos="3383" userDrawn="1">
          <p15:clr>
            <a:srgbClr val="F26B43"/>
          </p15:clr>
        </p15:guide>
        <p15:guide id="11" pos="3722" userDrawn="1">
          <p15:clr>
            <a:srgbClr val="F26B43"/>
          </p15:clr>
        </p15:guide>
        <p15:guide id="12" pos="3824" userDrawn="1">
          <p15:clr>
            <a:srgbClr val="F26B43"/>
          </p15:clr>
        </p15:guide>
        <p15:guide id="13" pos="4164" userDrawn="1">
          <p15:clr>
            <a:srgbClr val="F26B43"/>
          </p15:clr>
        </p15:guide>
        <p15:guide id="14" pos="4274" userDrawn="1">
          <p15:clr>
            <a:srgbClr val="F26B43"/>
          </p15:clr>
        </p15:guide>
        <p15:guide id="15" pos="4613" userDrawn="1">
          <p15:clr>
            <a:srgbClr val="F26B43"/>
          </p15:clr>
        </p15:guide>
        <p15:guide id="16" pos="4731" userDrawn="1">
          <p15:clr>
            <a:srgbClr val="F26B43"/>
          </p15:clr>
        </p15:guide>
        <p15:guide id="17" pos="5052" userDrawn="1">
          <p15:clr>
            <a:srgbClr val="F26B43"/>
          </p15:clr>
        </p15:guide>
        <p15:guide id="18" pos="5171" userDrawn="1">
          <p15:clr>
            <a:srgbClr val="F26B43"/>
          </p15:clr>
        </p15:guide>
        <p15:guide id="19" pos="5502" userDrawn="1">
          <p15:clr>
            <a:srgbClr val="F26B43"/>
          </p15:clr>
        </p15:guide>
        <p15:guide id="20" pos="2484" userDrawn="1">
          <p15:clr>
            <a:srgbClr val="F26B43"/>
          </p15:clr>
        </p15:guide>
        <p15:guide id="21" pos="2384" userDrawn="1">
          <p15:clr>
            <a:srgbClr val="F26B43"/>
          </p15:clr>
        </p15:guide>
        <p15:guide id="22" pos="2041" userDrawn="1">
          <p15:clr>
            <a:srgbClr val="F26B43"/>
          </p15:clr>
        </p15:guide>
        <p15:guide id="23" pos="1931" userDrawn="1">
          <p15:clr>
            <a:srgbClr val="F26B43"/>
          </p15:clr>
        </p15:guide>
        <p15:guide id="24" pos="1590" userDrawn="1">
          <p15:clr>
            <a:srgbClr val="F26B43"/>
          </p15:clr>
        </p15:guide>
        <p15:guide id="25" pos="1489" userDrawn="1">
          <p15:clr>
            <a:srgbClr val="F26B43"/>
          </p15:clr>
        </p15:guide>
        <p15:guide id="26" pos="1149" userDrawn="1">
          <p15:clr>
            <a:srgbClr val="F26B43"/>
          </p15:clr>
        </p15:guide>
        <p15:guide id="27" pos="1039" userDrawn="1">
          <p15:clr>
            <a:srgbClr val="F26B43"/>
          </p15:clr>
        </p15:guide>
        <p15:guide id="28" pos="705" userDrawn="1">
          <p15:clr>
            <a:srgbClr val="F26B43"/>
          </p15:clr>
        </p15:guide>
        <p15:guide id="29" pos="594" userDrawn="1">
          <p15:clr>
            <a:srgbClr val="F26B43"/>
          </p15:clr>
        </p15:guide>
        <p15:guide id="30" pos="255"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609966"/>
      </p:ext>
    </p:extLst>
  </p:cSld>
  <p:clrMap bg1="lt1" tx1="dk1" bg2="lt2" tx2="dk2" accent1="accent1" accent2="accent2" accent3="accent3" accent4="accent4" accent5="accent5" accent6="accent6" hlink="hlink" folHlink="folHlink"/>
  <p:sldLayoutIdLst>
    <p:sldLayoutId id="2147483679" r:id="rId1"/>
    <p:sldLayoutId id="2147483695" r:id="rId2"/>
    <p:sldLayoutId id="2147483717" r:id="rId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5664156"/>
      </p:ext>
    </p:extLst>
  </p:cSld>
  <p:clrMap bg1="lt1" tx1="dk1" bg2="lt2" tx2="dk2" accent1="accent1" accent2="accent2" accent3="accent3" accent4="accent4" accent5="accent5" accent6="accent6" hlink="hlink" folHlink="folHlink"/>
  <p:sldLayoutIdLst>
    <p:sldLayoutId id="2147483681" r:id="rId1"/>
    <p:sldLayoutId id="2147483682"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125139" y="1310709"/>
            <a:ext cx="6903245" cy="1513969"/>
          </a:xfrm>
        </p:spPr>
        <p:txBody>
          <a:bodyPr/>
          <a:lstStyle/>
          <a:p>
            <a:r>
              <a:rPr lang="en-US" dirty="0"/>
              <a:t>C# Type System</a:t>
            </a:r>
          </a:p>
        </p:txBody>
      </p:sp>
      <p:sp>
        <p:nvSpPr>
          <p:cNvPr id="10" name="Text Placeholder 9"/>
          <p:cNvSpPr>
            <a:spLocks noGrp="1"/>
          </p:cNvSpPr>
          <p:nvPr>
            <p:ph type="body" sz="quarter" idx="12"/>
          </p:nvPr>
        </p:nvSpPr>
        <p:spPr/>
        <p:txBody>
          <a:bodyPr/>
          <a:lstStyle/>
          <a:p>
            <a:r>
              <a:rPr lang="en-US" dirty="0"/>
              <a:t>Vesa Vlad</a:t>
            </a:r>
          </a:p>
        </p:txBody>
      </p:sp>
      <p:sp>
        <p:nvSpPr>
          <p:cNvPr id="11" name="Text Placeholder 10"/>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1035170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7B337-9DDB-4618-BE6A-EFB1421FF936}"/>
              </a:ext>
            </a:extLst>
          </p:cNvPr>
          <p:cNvSpPr>
            <a:spLocks noGrp="1"/>
          </p:cNvSpPr>
          <p:nvPr>
            <p:ph type="title"/>
          </p:nvPr>
        </p:nvSpPr>
        <p:spPr/>
        <p:txBody>
          <a:bodyPr/>
          <a:lstStyle/>
          <a:p>
            <a:r>
              <a:rPr lang="en-GB" dirty="0"/>
              <a:t>Common type system</a:t>
            </a:r>
          </a:p>
        </p:txBody>
      </p:sp>
      <p:sp>
        <p:nvSpPr>
          <p:cNvPr id="3" name="Content Placeholder 2">
            <a:extLst>
              <a:ext uri="{FF2B5EF4-FFF2-40B4-BE49-F238E27FC236}">
                <a16:creationId xmlns:a16="http://schemas.microsoft.com/office/drawing/2014/main" id="{09175AA3-7E3B-4996-A736-B45240C6600C}"/>
              </a:ext>
            </a:extLst>
          </p:cNvPr>
          <p:cNvSpPr>
            <a:spLocks noGrp="1"/>
          </p:cNvSpPr>
          <p:nvPr>
            <p:ph sz="quarter" idx="11"/>
          </p:nvPr>
        </p:nvSpPr>
        <p:spPr>
          <a:xfrm>
            <a:off x="323850" y="1059582"/>
            <a:ext cx="8496300" cy="3384550"/>
          </a:xfrm>
        </p:spPr>
        <p:txBody>
          <a:bodyPr>
            <a:normAutofit/>
          </a:bodyPr>
          <a:lstStyle/>
          <a:p>
            <a:r>
              <a:rPr lang="en-US" sz="1800" dirty="0"/>
              <a:t>It supports the principle of inheritance. Types can derive from other types, called base types. The derived type inherits (with some restrictions) the methods, properties, and other members of the base type.</a:t>
            </a:r>
          </a:p>
          <a:p>
            <a:r>
              <a:rPr lang="en-US" sz="1800" dirty="0"/>
              <a:t>Each type is defined as either a value type or a reference type.</a:t>
            </a:r>
          </a:p>
        </p:txBody>
      </p:sp>
      <p:pic>
        <p:nvPicPr>
          <p:cNvPr id="7" name="Picture 6">
            <a:extLst>
              <a:ext uri="{FF2B5EF4-FFF2-40B4-BE49-F238E27FC236}">
                <a16:creationId xmlns:a16="http://schemas.microsoft.com/office/drawing/2014/main" id="{4C980E86-25BD-4714-BA8E-F5436362F2C0}"/>
              </a:ext>
            </a:extLst>
          </p:cNvPr>
          <p:cNvPicPr>
            <a:picLocks noChangeAspect="1"/>
          </p:cNvPicPr>
          <p:nvPr/>
        </p:nvPicPr>
        <p:blipFill>
          <a:blip r:embed="rId2"/>
          <a:stretch>
            <a:fillRect/>
          </a:stretch>
        </p:blipFill>
        <p:spPr>
          <a:xfrm>
            <a:off x="2956446" y="2427734"/>
            <a:ext cx="3231107" cy="2557321"/>
          </a:xfrm>
          <a:prstGeom prst="rect">
            <a:avLst/>
          </a:prstGeom>
        </p:spPr>
      </p:pic>
    </p:spTree>
    <p:extLst>
      <p:ext uri="{BB962C8B-B14F-4D97-AF65-F5344CB8AC3E}">
        <p14:creationId xmlns:p14="http://schemas.microsoft.com/office/powerpoint/2010/main" val="1401326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D8778-D7AB-4C49-8DD6-EFA3A26BF8F3}"/>
              </a:ext>
            </a:extLst>
          </p:cNvPr>
          <p:cNvSpPr>
            <a:spLocks noGrp="1"/>
          </p:cNvSpPr>
          <p:nvPr>
            <p:ph type="title"/>
          </p:nvPr>
        </p:nvSpPr>
        <p:spPr/>
        <p:txBody>
          <a:bodyPr/>
          <a:lstStyle/>
          <a:p>
            <a:r>
              <a:rPr lang="en-US" dirty="0"/>
              <a:t>Value type</a:t>
            </a:r>
            <a:endParaRPr lang="ro-RO" dirty="0"/>
          </a:p>
        </p:txBody>
      </p:sp>
      <p:sp>
        <p:nvSpPr>
          <p:cNvPr id="3" name="Content Placeholder 2">
            <a:extLst>
              <a:ext uri="{FF2B5EF4-FFF2-40B4-BE49-F238E27FC236}">
                <a16:creationId xmlns:a16="http://schemas.microsoft.com/office/drawing/2014/main" id="{A06BC8A3-3888-46CE-B326-A84246059B16}"/>
              </a:ext>
            </a:extLst>
          </p:cNvPr>
          <p:cNvSpPr>
            <a:spLocks noGrp="1"/>
          </p:cNvSpPr>
          <p:nvPr>
            <p:ph sz="quarter" idx="11"/>
          </p:nvPr>
        </p:nvSpPr>
        <p:spPr>
          <a:xfrm>
            <a:off x="323850" y="987574"/>
            <a:ext cx="8496300" cy="3384550"/>
          </a:xfrm>
        </p:spPr>
        <p:txBody>
          <a:bodyPr>
            <a:normAutofit/>
          </a:bodyPr>
          <a:lstStyle/>
          <a:p>
            <a:r>
              <a:rPr lang="en-US" sz="1800" dirty="0"/>
              <a:t>Value type variables directly contain their values</a:t>
            </a:r>
          </a:p>
          <a:p>
            <a:r>
              <a:rPr lang="en-US" sz="1800" dirty="0"/>
              <a:t>Value types are sealed. You can't derive a type from any value type</a:t>
            </a:r>
          </a:p>
          <a:p>
            <a:r>
              <a:rPr lang="en-US" sz="1800" dirty="0"/>
              <a:t>There are two categories of value types: struct and </a:t>
            </a:r>
            <a:r>
              <a:rPr lang="en-US" sz="1800" dirty="0" err="1"/>
              <a:t>enum</a:t>
            </a:r>
            <a:endParaRPr lang="en-US" sz="1800" dirty="0"/>
          </a:p>
          <a:p>
            <a:pPr lvl="1"/>
            <a:r>
              <a:rPr lang="en-US" sz="1600" dirty="0"/>
              <a:t>A struct is used as a container for a small set of related variables</a:t>
            </a:r>
          </a:p>
          <a:p>
            <a:pPr lvl="1"/>
            <a:r>
              <a:rPr lang="en-US" sz="1600" dirty="0"/>
              <a:t>An </a:t>
            </a:r>
            <a:r>
              <a:rPr lang="en-US" sz="1600" dirty="0" err="1"/>
              <a:t>enum</a:t>
            </a:r>
            <a:r>
              <a:rPr lang="en-US" sz="1600" dirty="0"/>
              <a:t> defines a set of named integral constants</a:t>
            </a:r>
          </a:p>
          <a:p>
            <a:endParaRPr lang="en-US" sz="1800" dirty="0"/>
          </a:p>
        </p:txBody>
      </p:sp>
    </p:spTree>
    <p:extLst>
      <p:ext uri="{BB962C8B-B14F-4D97-AF65-F5344CB8AC3E}">
        <p14:creationId xmlns:p14="http://schemas.microsoft.com/office/powerpoint/2010/main" val="3762846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943D2-0EBE-4B60-B0CD-255D8A2A6DB0}"/>
              </a:ext>
            </a:extLst>
          </p:cNvPr>
          <p:cNvSpPr>
            <a:spLocks noGrp="1"/>
          </p:cNvSpPr>
          <p:nvPr>
            <p:ph type="title"/>
          </p:nvPr>
        </p:nvSpPr>
        <p:spPr/>
        <p:txBody>
          <a:bodyPr/>
          <a:lstStyle/>
          <a:p>
            <a:r>
              <a:rPr lang="en-US" dirty="0"/>
              <a:t>Reference type</a:t>
            </a:r>
            <a:endParaRPr lang="ro-RO" dirty="0"/>
          </a:p>
        </p:txBody>
      </p:sp>
      <p:sp>
        <p:nvSpPr>
          <p:cNvPr id="3" name="Content Placeholder 2">
            <a:extLst>
              <a:ext uri="{FF2B5EF4-FFF2-40B4-BE49-F238E27FC236}">
                <a16:creationId xmlns:a16="http://schemas.microsoft.com/office/drawing/2014/main" id="{7CC19920-3883-48E7-9FCB-C288ECB6BA2C}"/>
              </a:ext>
            </a:extLst>
          </p:cNvPr>
          <p:cNvSpPr>
            <a:spLocks noGrp="1"/>
          </p:cNvSpPr>
          <p:nvPr>
            <p:ph sz="quarter" idx="11"/>
          </p:nvPr>
        </p:nvSpPr>
        <p:spPr/>
        <p:txBody>
          <a:bodyPr>
            <a:normAutofit/>
          </a:bodyPr>
          <a:lstStyle/>
          <a:p>
            <a:r>
              <a:rPr lang="en-US" sz="1800" dirty="0"/>
              <a:t>A type that is defined as a class, record, delegate, array or interface</a:t>
            </a:r>
          </a:p>
          <a:p>
            <a:r>
              <a:rPr lang="en-US" sz="1800" dirty="0"/>
              <a:t>Two variables can reference the same object; therefore, operations on one variable can affect the object referenced by the other variable</a:t>
            </a:r>
          </a:p>
          <a:p>
            <a:r>
              <a:rPr lang="en-US" sz="1800" dirty="0"/>
              <a:t>Reference types fully support inheritance.</a:t>
            </a:r>
            <a:endParaRPr lang="ro-RO" sz="1800" dirty="0"/>
          </a:p>
        </p:txBody>
      </p:sp>
    </p:spTree>
    <p:extLst>
      <p:ext uri="{BB962C8B-B14F-4D97-AF65-F5344CB8AC3E}">
        <p14:creationId xmlns:p14="http://schemas.microsoft.com/office/powerpoint/2010/main" val="1922957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E71A0-AF01-490E-9FC0-A509FE25C208}"/>
              </a:ext>
            </a:extLst>
          </p:cNvPr>
          <p:cNvSpPr>
            <a:spLocks noGrp="1"/>
          </p:cNvSpPr>
          <p:nvPr>
            <p:ph type="title"/>
          </p:nvPr>
        </p:nvSpPr>
        <p:spPr>
          <a:xfrm>
            <a:off x="323850" y="268289"/>
            <a:ext cx="8496300" cy="431254"/>
          </a:xfrm>
        </p:spPr>
        <p:txBody>
          <a:bodyPr/>
          <a:lstStyle/>
          <a:p>
            <a:r>
              <a:rPr lang="en-US" dirty="0"/>
              <a:t>Other types</a:t>
            </a:r>
          </a:p>
        </p:txBody>
      </p:sp>
      <p:sp>
        <p:nvSpPr>
          <p:cNvPr id="3" name="Content Placeholder 2">
            <a:extLst>
              <a:ext uri="{FF2B5EF4-FFF2-40B4-BE49-F238E27FC236}">
                <a16:creationId xmlns:a16="http://schemas.microsoft.com/office/drawing/2014/main" id="{690EA633-E7B8-4706-B856-5E3084CE9CDF}"/>
              </a:ext>
            </a:extLst>
          </p:cNvPr>
          <p:cNvSpPr>
            <a:spLocks noGrp="1"/>
          </p:cNvSpPr>
          <p:nvPr>
            <p:ph sz="quarter" idx="11"/>
          </p:nvPr>
        </p:nvSpPr>
        <p:spPr>
          <a:xfrm>
            <a:off x="293552" y="771550"/>
            <a:ext cx="8496300" cy="3816326"/>
          </a:xfrm>
        </p:spPr>
        <p:txBody>
          <a:bodyPr/>
          <a:lstStyle/>
          <a:p>
            <a:r>
              <a:rPr lang="en-US" dirty="0">
                <a:solidFill>
                  <a:schemeClr val="bg2"/>
                </a:solidFill>
              </a:rPr>
              <a:t>Literal values:</a:t>
            </a:r>
          </a:p>
          <a:p>
            <a:pPr lvl="1"/>
            <a:r>
              <a:rPr lang="en-US" dirty="0">
                <a:solidFill>
                  <a:schemeClr val="tx1"/>
                </a:solidFill>
              </a:rPr>
              <a:t>Literal values receive a type from the compiler</a:t>
            </a:r>
          </a:p>
          <a:p>
            <a:pPr lvl="1"/>
            <a:endParaRPr lang="en-US" dirty="0">
              <a:solidFill>
                <a:schemeClr val="tx1"/>
              </a:solidFill>
            </a:endParaRPr>
          </a:p>
          <a:p>
            <a:r>
              <a:rPr lang="en-US" dirty="0">
                <a:solidFill>
                  <a:schemeClr val="bg2"/>
                </a:solidFill>
              </a:rPr>
              <a:t>Generic types:</a:t>
            </a:r>
          </a:p>
          <a:p>
            <a:pPr lvl="1"/>
            <a:r>
              <a:rPr lang="en-US" dirty="0">
                <a:solidFill>
                  <a:schemeClr val="tx1"/>
                </a:solidFill>
              </a:rPr>
              <a:t>A type can be declared with one or more type parameters that serve as a placeholder for the actual type</a:t>
            </a:r>
          </a:p>
          <a:p>
            <a:endParaRPr lang="en-US" dirty="0">
              <a:solidFill>
                <a:schemeClr val="tx1"/>
              </a:solidFill>
            </a:endParaRPr>
          </a:p>
          <a:p>
            <a:r>
              <a:rPr lang="en-US" dirty="0">
                <a:solidFill>
                  <a:schemeClr val="bg2"/>
                </a:solidFill>
              </a:rPr>
              <a:t>Implicit, anonymous and nullable value types:</a:t>
            </a:r>
          </a:p>
          <a:p>
            <a:pPr lvl="1"/>
            <a:r>
              <a:rPr lang="en-US" dirty="0"/>
              <a:t>You can implicitly type a local variable by using the var keyword</a:t>
            </a:r>
          </a:p>
          <a:p>
            <a:pPr lvl="1"/>
            <a:r>
              <a:rPr lang="en-US" dirty="0"/>
              <a:t>The variable still receives a type at compile time, but the type is provided by the compiler</a:t>
            </a:r>
            <a:endParaRPr lang="en-US" dirty="0">
              <a:solidFill>
                <a:schemeClr val="tx1"/>
              </a:solidFill>
            </a:endParaRPr>
          </a:p>
        </p:txBody>
      </p:sp>
    </p:spTree>
    <p:extLst>
      <p:ext uri="{BB962C8B-B14F-4D97-AF65-F5344CB8AC3E}">
        <p14:creationId xmlns:p14="http://schemas.microsoft.com/office/powerpoint/2010/main" val="1562038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44121-24DF-4ECD-91A8-1A49923BB1B4}"/>
              </a:ext>
            </a:extLst>
          </p:cNvPr>
          <p:cNvSpPr>
            <a:spLocks noGrp="1"/>
          </p:cNvSpPr>
          <p:nvPr>
            <p:ph type="title"/>
          </p:nvPr>
        </p:nvSpPr>
        <p:spPr>
          <a:xfrm>
            <a:off x="323850" y="268289"/>
            <a:ext cx="8496300" cy="431254"/>
          </a:xfrm>
        </p:spPr>
        <p:txBody>
          <a:bodyPr/>
          <a:lstStyle/>
          <a:p>
            <a:r>
              <a:rPr lang="en-US" dirty="0"/>
              <a:t>Classes and records</a:t>
            </a:r>
          </a:p>
        </p:txBody>
      </p:sp>
      <p:sp>
        <p:nvSpPr>
          <p:cNvPr id="3" name="Content Placeholder 2">
            <a:extLst>
              <a:ext uri="{FF2B5EF4-FFF2-40B4-BE49-F238E27FC236}">
                <a16:creationId xmlns:a16="http://schemas.microsoft.com/office/drawing/2014/main" id="{8D93B06D-4C7B-4D13-963F-9F06987557C4}"/>
              </a:ext>
            </a:extLst>
          </p:cNvPr>
          <p:cNvSpPr>
            <a:spLocks noGrp="1"/>
          </p:cNvSpPr>
          <p:nvPr>
            <p:ph sz="quarter" idx="11"/>
          </p:nvPr>
        </p:nvSpPr>
        <p:spPr>
          <a:xfrm>
            <a:off x="323850" y="699543"/>
            <a:ext cx="8496300" cy="3888333"/>
          </a:xfrm>
        </p:spPr>
        <p:txBody>
          <a:bodyPr>
            <a:normAutofit/>
          </a:bodyPr>
          <a:lstStyle/>
          <a:p>
            <a:r>
              <a:rPr lang="en-US" sz="1800" dirty="0"/>
              <a:t>A record is a class or struct  that provides special syntax and behavior for working with data models</a:t>
            </a:r>
          </a:p>
          <a:p>
            <a:r>
              <a:rPr lang="en-US" sz="1800" dirty="0"/>
              <a:t>Records differ by:</a:t>
            </a:r>
          </a:p>
          <a:p>
            <a:pPr lvl="1"/>
            <a:r>
              <a:rPr lang="en-US" sz="1600" dirty="0"/>
              <a:t>Use of positional parameters to create and instantiate a type with immutable properties</a:t>
            </a:r>
          </a:p>
          <a:p>
            <a:pPr lvl="1"/>
            <a:r>
              <a:rPr lang="en-US" sz="1600" dirty="0"/>
              <a:t>The same methods and operators that indicate reference equality or inequality in classes indicate value equality or inequality in records</a:t>
            </a:r>
          </a:p>
          <a:p>
            <a:pPr lvl="1"/>
            <a:r>
              <a:rPr lang="en-US" sz="1600" dirty="0"/>
              <a:t>Use of a with expression to create a copy of an immutable object with new values in selected properties</a:t>
            </a:r>
          </a:p>
          <a:p>
            <a:pPr lvl="1"/>
            <a:r>
              <a:rPr lang="en-US" sz="1600" dirty="0" err="1"/>
              <a:t>ToString</a:t>
            </a:r>
            <a:r>
              <a:rPr lang="en-US" sz="1600" dirty="0"/>
              <a:t>  method creates a formatted string that shows an object's type name and the names and values of all its public properties</a:t>
            </a:r>
          </a:p>
          <a:p>
            <a:pPr lvl="1"/>
            <a:r>
              <a:rPr lang="en-US" sz="1600" dirty="0"/>
              <a:t>A record can inherit from another record but can’t inherit from a class or a class from a record</a:t>
            </a:r>
          </a:p>
        </p:txBody>
      </p:sp>
    </p:spTree>
    <p:extLst>
      <p:ext uri="{BB962C8B-B14F-4D97-AF65-F5344CB8AC3E}">
        <p14:creationId xmlns:p14="http://schemas.microsoft.com/office/powerpoint/2010/main" val="1843628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4AE65-A23C-4D34-AE61-DD146CE09029}"/>
              </a:ext>
            </a:extLst>
          </p:cNvPr>
          <p:cNvSpPr>
            <a:spLocks noGrp="1"/>
          </p:cNvSpPr>
          <p:nvPr>
            <p:ph type="title"/>
          </p:nvPr>
        </p:nvSpPr>
        <p:spPr>
          <a:xfrm>
            <a:off x="323850" y="268289"/>
            <a:ext cx="8496300" cy="431254"/>
          </a:xfrm>
        </p:spPr>
        <p:txBody>
          <a:bodyPr/>
          <a:lstStyle/>
          <a:p>
            <a:r>
              <a:rPr lang="en-US" dirty="0"/>
              <a:t>Interfaces and generics</a:t>
            </a:r>
          </a:p>
        </p:txBody>
      </p:sp>
      <p:sp>
        <p:nvSpPr>
          <p:cNvPr id="3" name="Content Placeholder 2">
            <a:extLst>
              <a:ext uri="{FF2B5EF4-FFF2-40B4-BE49-F238E27FC236}">
                <a16:creationId xmlns:a16="http://schemas.microsoft.com/office/drawing/2014/main" id="{9DE3F50D-FC04-41A8-9A0F-FD5813E7522F}"/>
              </a:ext>
            </a:extLst>
          </p:cNvPr>
          <p:cNvSpPr>
            <a:spLocks noGrp="1"/>
          </p:cNvSpPr>
          <p:nvPr>
            <p:ph sz="quarter" idx="11"/>
          </p:nvPr>
        </p:nvSpPr>
        <p:spPr>
          <a:xfrm>
            <a:off x="323850" y="699543"/>
            <a:ext cx="8496300" cy="3888333"/>
          </a:xfrm>
        </p:spPr>
        <p:txBody>
          <a:bodyPr/>
          <a:lstStyle/>
          <a:p>
            <a:r>
              <a:rPr lang="en-US" sz="1800" dirty="0"/>
              <a:t>Interfaces:</a:t>
            </a:r>
          </a:p>
          <a:p>
            <a:pPr lvl="1"/>
            <a:r>
              <a:rPr lang="en-US" sz="1600" dirty="0"/>
              <a:t>An interface is like an abstract base class with only abstract members</a:t>
            </a:r>
          </a:p>
          <a:p>
            <a:pPr lvl="1"/>
            <a:r>
              <a:rPr lang="en-US" sz="1600" dirty="0"/>
              <a:t>An interface can't be instantiated directly</a:t>
            </a:r>
          </a:p>
          <a:p>
            <a:endParaRPr lang="en-US" sz="1800" dirty="0"/>
          </a:p>
          <a:p>
            <a:r>
              <a:rPr lang="en-US" sz="1800" dirty="0"/>
              <a:t>Generics:</a:t>
            </a:r>
          </a:p>
          <a:p>
            <a:pPr lvl="1"/>
            <a:r>
              <a:rPr lang="en-US" sz="1600" dirty="0"/>
              <a:t>Generics offer the possibility to design classes and methods that defer the specification of one or more types until the class or method is declared and instantiated</a:t>
            </a:r>
          </a:p>
          <a:p>
            <a:pPr lvl="1"/>
            <a:r>
              <a:rPr lang="en-US" sz="1600" dirty="0"/>
              <a:t>The most common use of generics is to create collection classes.</a:t>
            </a:r>
          </a:p>
          <a:p>
            <a:pPr lvl="1"/>
            <a:r>
              <a:rPr lang="en-US" sz="1600" dirty="0"/>
              <a:t>Custom generic interfaces, classes, methods, events, and delegates can be created</a:t>
            </a:r>
          </a:p>
        </p:txBody>
      </p:sp>
    </p:spTree>
    <p:extLst>
      <p:ext uri="{BB962C8B-B14F-4D97-AF65-F5344CB8AC3E}">
        <p14:creationId xmlns:p14="http://schemas.microsoft.com/office/powerpoint/2010/main" val="3173279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47069770"/>
      </p:ext>
    </p:extLst>
  </p:cSld>
  <p:clrMapOvr>
    <a:masterClrMapping/>
  </p:clrMapOvr>
</p:sld>
</file>

<file path=ppt/theme/theme1.xml><?xml version="1.0" encoding="utf-8"?>
<a:theme xmlns:a="http://schemas.openxmlformats.org/drawingml/2006/main" name="Content slides">
  <a:themeElements>
    <a:clrScheme name="CPP">
      <a:dk1>
        <a:srgbClr val="595959"/>
      </a:dk1>
      <a:lt1>
        <a:srgbClr val="FFFFFF"/>
      </a:lt1>
      <a:dk2>
        <a:srgbClr val="595959"/>
      </a:dk2>
      <a:lt2>
        <a:srgbClr val="CC0000"/>
      </a:lt2>
      <a:accent1>
        <a:srgbClr val="CC0000"/>
      </a:accent1>
      <a:accent2>
        <a:srgbClr val="DEA8A6"/>
      </a:accent2>
      <a:accent3>
        <a:srgbClr val="FF7F7F"/>
      </a:accent3>
      <a:accent4>
        <a:srgbClr val="17365D"/>
      </a:accent4>
      <a:accent5>
        <a:srgbClr val="BAD1ED"/>
      </a:accent5>
      <a:accent6>
        <a:srgbClr val="BFBFBF"/>
      </a:accent6>
      <a:hlink>
        <a:srgbClr val="1F497D"/>
      </a:hlink>
      <a:folHlink>
        <a:srgbClr val="1F497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uGBN_OCE_PPT_temp_2019_R3 - Internal" id="{7E759C78-BE8C-40CF-B605-1704ED06B59A}" vid="{EC32FF19-BA92-4BBC-BF34-63E72027F3C3}"/>
    </a:ext>
  </a:extLst>
</a:theme>
</file>

<file path=ppt/theme/theme2.xml><?xml version="1.0" encoding="utf-8"?>
<a:theme xmlns:a="http://schemas.openxmlformats.org/drawingml/2006/main" name="Fullscreen">
  <a:themeElements>
    <a:clrScheme name="Océ 2018">
      <a:dk1>
        <a:sysClr val="windowText" lastClr="000000"/>
      </a:dk1>
      <a:lt1>
        <a:sysClr val="window" lastClr="FFFFFF"/>
      </a:lt1>
      <a:dk2>
        <a:srgbClr val="666666"/>
      </a:dk2>
      <a:lt2>
        <a:srgbClr val="CC0000"/>
      </a:lt2>
      <a:accent1>
        <a:srgbClr val="A30000"/>
      </a:accent1>
      <a:accent2>
        <a:srgbClr val="7B0000"/>
      </a:accent2>
      <a:accent3>
        <a:srgbClr val="C0087F"/>
      </a:accent3>
      <a:accent4>
        <a:srgbClr val="6F2D87"/>
      </a:accent4>
      <a:accent5>
        <a:srgbClr val="1951A0"/>
      </a:accent5>
      <a:accent6>
        <a:srgbClr val="08B0A0"/>
      </a:accent6>
      <a:hlink>
        <a:srgbClr val="B60000"/>
      </a:hlink>
      <a:folHlink>
        <a:srgbClr val="7B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uGBN_OCE_PPT_temp_2019_R3 - Internal" id="{7E759C78-BE8C-40CF-B605-1704ED06B59A}" vid="{251B9822-4B31-422E-9A6D-6B1BAF795ECB}"/>
    </a:ext>
  </a:extLst>
</a:theme>
</file>

<file path=ppt/theme/theme3.xml><?xml version="1.0" encoding="utf-8"?>
<a:theme xmlns:a="http://schemas.openxmlformats.org/drawingml/2006/main" name="Closing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R3-Internal-CPP2020-EN-v1</Template>
  <TotalTime>0</TotalTime>
  <Words>440</Words>
  <Application>Microsoft Office PowerPoint</Application>
  <PresentationFormat>On-screen Show (16:9)</PresentationFormat>
  <Paragraphs>43</Paragraphs>
  <Slides>8</Slides>
  <Notes>1</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8</vt:i4>
      </vt:variant>
    </vt:vector>
  </HeadingPairs>
  <TitlesOfParts>
    <vt:vector size="14" baseType="lpstr">
      <vt:lpstr>Arial</vt:lpstr>
      <vt:lpstr>Calibri</vt:lpstr>
      <vt:lpstr>Calibri Light</vt:lpstr>
      <vt:lpstr>Content slides</vt:lpstr>
      <vt:lpstr>Fullscreen</vt:lpstr>
      <vt:lpstr>Closing slides</vt:lpstr>
      <vt:lpstr>C# Type System</vt:lpstr>
      <vt:lpstr>Common type system</vt:lpstr>
      <vt:lpstr>Value type</vt:lpstr>
      <vt:lpstr>Reference type</vt:lpstr>
      <vt:lpstr>Other types</vt:lpstr>
      <vt:lpstr>Classes and records</vt:lpstr>
      <vt:lpstr>Interfaces and generics</vt:lpstr>
      <vt:lpstr>PowerPoint Presentation</vt:lpstr>
    </vt:vector>
  </TitlesOfParts>
  <Company>Océ-Technologies B.V.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Type System</dc:title>
  <dc:creator>Vesa, Vlad</dc:creator>
  <cp:lastModifiedBy>Vesa, Vlad</cp:lastModifiedBy>
  <cp:revision>11</cp:revision>
  <dcterms:created xsi:type="dcterms:W3CDTF">2022-03-04T07:59:43Z</dcterms:created>
  <dcterms:modified xsi:type="dcterms:W3CDTF">2022-03-07T11:47:15Z</dcterms:modified>
</cp:coreProperties>
</file>