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  <p:sldMasterId id="2147483712" r:id="rId3"/>
  </p:sldMasterIdLst>
  <p:notesMasterIdLst>
    <p:notesMasterId r:id="rId10"/>
  </p:notesMasterIdLst>
  <p:handoutMasterIdLst>
    <p:handoutMasterId r:id="rId11"/>
  </p:handoutMasterIdLst>
  <p:sldIdLst>
    <p:sldId id="319" r:id="rId4"/>
    <p:sldId id="297" r:id="rId5"/>
    <p:sldId id="327" r:id="rId6"/>
    <p:sldId id="333" r:id="rId7"/>
    <p:sldId id="328" r:id="rId8"/>
    <p:sldId id="263" r:id="rId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3 - Internal" id="{C19FDBA3-41EA-4C07-84C5-0F60C22C1FFE}">
          <p14:sldIdLst>
            <p14:sldId id="319"/>
            <p14:sldId id="297"/>
            <p14:sldId id="327"/>
            <p14:sldId id="333"/>
            <p14:sldId id="328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9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758">
          <p15:clr>
            <a:srgbClr val="A4A3A4"/>
          </p15:clr>
        </p15:guide>
        <p15:guide id="4" pos="5556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  <p15:guide id="7" pos="204">
          <p15:clr>
            <a:srgbClr val="A4A3A4"/>
          </p15:clr>
        </p15:guide>
        <p15:guide id="8" pos="5759">
          <p15:clr>
            <a:srgbClr val="A4A3A4"/>
          </p15:clr>
        </p15:guide>
        <p15:guide id="9" pos="2789">
          <p15:clr>
            <a:srgbClr val="A4A3A4"/>
          </p15:clr>
        </p15:guide>
        <p15:guide id="10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ro, Carmina" initials="BC" lastIdx="8" clrIdx="0">
    <p:extLst>
      <p:ext uri="{19B8F6BF-5375-455C-9EA6-DF929625EA0E}">
        <p15:presenceInfo xmlns:p15="http://schemas.microsoft.com/office/powerpoint/2012/main" userId="S::carmina.biro@cpp.canon::488d520b-fe6f-43aa-8ee9-ba2114ddf3d3" providerId="AD"/>
      </p:ext>
    </p:extLst>
  </p:cmAuthor>
  <p:cmAuthor id="2" name="Morar, Alexandru" initials="MA" lastIdx="14" clrIdx="1">
    <p:extLst>
      <p:ext uri="{19B8F6BF-5375-455C-9EA6-DF929625EA0E}">
        <p15:presenceInfo xmlns:p15="http://schemas.microsoft.com/office/powerpoint/2012/main" userId="S::alexandru.morar@cpp.canon::9fea4bfe-c218-4d37-ad56-57b26069de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D9101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2037" autoAdjust="0"/>
  </p:normalViewPr>
  <p:slideViewPr>
    <p:cSldViewPr>
      <p:cViewPr varScale="1">
        <p:scale>
          <a:sx n="113" d="100"/>
          <a:sy n="113" d="100"/>
        </p:scale>
        <p:origin x="523" y="91"/>
      </p:cViewPr>
      <p:guideLst>
        <p:guide orient="horz" pos="2890"/>
        <p:guide orient="horz" pos="169"/>
        <p:guide orient="horz" pos="758"/>
        <p:guide pos="5556"/>
        <p:guide pos="2880"/>
        <p:guide/>
        <p:guide pos="204"/>
        <p:guide pos="5759"/>
        <p:guide pos="2789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10" d="100"/>
          <a:sy n="110" d="100"/>
        </p:scale>
        <p:origin x="-261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09389FB-4847-4F54-87AE-4207A4D485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567F168-4D48-4434-8383-B302D691A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5E2ED-E4D0-45A3-B94B-89E3DB32901A}" type="datetimeFigureOut">
              <a:rPr lang="en-GB" sz="1000" smtClean="0"/>
              <a:t>15/03/2022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7237D5-6594-45C4-99B5-7F85A91314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8A9B9-3D03-48DD-95E9-15926E9BDFC9}" type="slidenum">
              <a:rPr lang="en-GB" sz="1000" smtClean="0"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3669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C205D3F-1AD6-4B0D-9DA0-852722FF4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3280" y="3725143"/>
            <a:ext cx="718123" cy="2509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/>
            </a:lvl1pPr>
          </a:lstStyle>
          <a:p>
            <a:r>
              <a:rPr lang="en-GB"/>
              <a:t>Slide </a:t>
            </a:r>
            <a:fld id="{05F343D0-3E81-49A6-A4D7-0F08FF60351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468313"/>
            <a:ext cx="5773738" cy="32480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cxnSp>
        <p:nvCxnSpPr>
          <p:cNvPr id="9" name="Rechte verbindingslijn 4">
            <a:extLst>
              <a:ext uri="{FF2B5EF4-FFF2-40B4-BE49-F238E27FC236}">
                <a16:creationId xmlns:a16="http://schemas.microsoft.com/office/drawing/2014/main" id="{8D9ACC8B-269F-4000-9B92-1B990F766E40}"/>
              </a:ext>
            </a:extLst>
          </p:cNvPr>
          <p:cNvCxnSpPr/>
          <p:nvPr/>
        </p:nvCxnSpPr>
        <p:spPr>
          <a:xfrm>
            <a:off x="5983602" y="8732045"/>
            <a:ext cx="0" cy="412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5">
            <a:extLst>
              <a:ext uri="{FF2B5EF4-FFF2-40B4-BE49-F238E27FC236}">
                <a16:creationId xmlns:a16="http://schemas.microsoft.com/office/drawing/2014/main" id="{68690F30-8522-4FC1-9B93-6E632EA9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82" y="8831439"/>
            <a:ext cx="327758" cy="221940"/>
          </a:xfrm>
          <a:prstGeom prst="rect">
            <a:avLst/>
          </a:prstGeom>
        </p:spPr>
      </p:pic>
      <p:sp>
        <p:nvSpPr>
          <p:cNvPr id="13" name="Notes Placeholder 12">
            <a:extLst>
              <a:ext uri="{FF2B5EF4-FFF2-40B4-BE49-F238E27FC236}">
                <a16:creationId xmlns:a16="http://schemas.microsoft.com/office/drawing/2014/main" id="{9BE77EA9-AF3A-4B19-BEF4-98FF23A55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6671" y="4139951"/>
            <a:ext cx="5919639" cy="45889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E9C8081D-A47E-4F42-B9C9-2E6741F4A11E}"/>
              </a:ext>
            </a:extLst>
          </p:cNvPr>
          <p:cNvSpPr txBox="1">
            <a:spLocks/>
          </p:cNvSpPr>
          <p:nvPr/>
        </p:nvSpPr>
        <p:spPr>
          <a:xfrm>
            <a:off x="5807221" y="8800882"/>
            <a:ext cx="718123" cy="2509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nl-NL"/>
            </a:defPPr>
            <a:lvl1pPr marL="0" algn="r" defTabSz="9144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F343D0-3E81-49A6-A4D7-0F08FF60351E}" type="slidenum">
              <a:rPr lang="en-GB" sz="900" b="0" smtClean="0">
                <a:solidFill>
                  <a:schemeClr val="tx1"/>
                </a:solidFill>
              </a:rPr>
              <a:pPr/>
              <a:t>‹#›</a:t>
            </a:fld>
            <a:endParaRPr lang="en-GB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4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defTabSz="685800" rtl="0" eaLnBrk="1" latinLnBrk="0" hangingPunct="1">
      <a:buClr>
        <a:srgbClr val="D9101A"/>
      </a:buClr>
      <a:buFont typeface="Arial" panose="020B0604020202020204" pitchFamily="34" charset="0"/>
      <a:buChar char="•"/>
      <a:defRPr sz="1100" kern="1200">
        <a:solidFill>
          <a:schemeClr val="tx1">
            <a:lumMod val="65000"/>
            <a:lumOff val="35000"/>
          </a:schemeClr>
        </a:solidFill>
        <a:latin typeface="+mn-lt"/>
        <a:ea typeface="+mn-ea"/>
        <a:cs typeface="+mn-cs"/>
      </a:defRPr>
    </a:lvl1pPr>
    <a:lvl2pPr marL="266700" indent="-176213" algn="l" defTabSz="685800" rtl="0" eaLnBrk="1" latinLnBrk="0" hangingPunct="1">
      <a:buClr>
        <a:srgbClr val="D9101A"/>
      </a:buClr>
      <a:buSzPct val="70000"/>
      <a:buFont typeface="Arial" panose="020B0604020202020204" pitchFamily="34" charset="0"/>
      <a:buChar char="►"/>
      <a:defRPr sz="1100" kern="1200">
        <a:solidFill>
          <a:schemeClr val="tx1">
            <a:lumMod val="65000"/>
            <a:lumOff val="35000"/>
          </a:schemeClr>
        </a:solidFill>
        <a:latin typeface="+mn-lt"/>
        <a:ea typeface="+mn-ea"/>
        <a:cs typeface="+mn-cs"/>
      </a:defRPr>
    </a:lvl2pPr>
    <a:lvl3pPr marL="357188" indent="-90488" algn="l" defTabSz="685800" rtl="0" eaLnBrk="1" latinLnBrk="0" hangingPunct="1">
      <a:buClr>
        <a:schemeClr val="tx1">
          <a:lumMod val="65000"/>
          <a:lumOff val="35000"/>
        </a:schemeClr>
      </a:buClr>
      <a:buFont typeface="Arial" panose="020B0604020202020204" pitchFamily="34" charset="0"/>
      <a:buChar char="•"/>
      <a:defRPr sz="1000" kern="1200">
        <a:solidFill>
          <a:schemeClr val="tx1">
            <a:lumMod val="65000"/>
            <a:lumOff val="35000"/>
          </a:schemeClr>
        </a:solidFill>
        <a:latin typeface="+mn-lt"/>
        <a:ea typeface="+mn-ea"/>
        <a:cs typeface="+mn-cs"/>
      </a:defRPr>
    </a:lvl3pPr>
    <a:lvl4pPr marL="447675" indent="-90488" algn="l" defTabSz="685800" rtl="0" eaLnBrk="1" latinLnBrk="0" hangingPunct="1">
      <a:buClr>
        <a:srgbClr val="D9101A"/>
      </a:buClr>
      <a:buFont typeface="Calibri" panose="020F0502020204030204" pitchFamily="34" charset="0"/>
      <a:buChar char="‒"/>
      <a:defRPr sz="1000" kern="1200">
        <a:solidFill>
          <a:schemeClr val="tx1">
            <a:lumMod val="65000"/>
            <a:lumOff val="35000"/>
          </a:schemeClr>
        </a:solidFill>
        <a:latin typeface="+mn-lt"/>
        <a:ea typeface="+mn-ea"/>
        <a:cs typeface="+mn-cs"/>
      </a:defRPr>
    </a:lvl4pPr>
    <a:lvl5pPr marL="628650" indent="-90488" algn="l" defTabSz="685800" rtl="0" eaLnBrk="1" latinLnBrk="0" hangingPunct="1">
      <a:buFont typeface="Arial" panose="020B0604020202020204" pitchFamily="34" charset="0"/>
      <a:buChar char="•"/>
      <a:defRPr sz="1000" kern="1200">
        <a:solidFill>
          <a:schemeClr val="tx1">
            <a:lumMod val="65000"/>
            <a:lumOff val="35000"/>
          </a:schemeClr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05F343D0-3E81-49A6-A4D7-0F08FF60351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18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C5678-B2DD-4A3B-8053-D841DCAF0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" y="0"/>
            <a:ext cx="9142287" cy="4587874"/>
          </a:xfrm>
          <a:prstGeom prst="rect">
            <a:avLst/>
          </a:prstGeom>
        </p:spPr>
      </p:pic>
      <p:sp>
        <p:nvSpPr>
          <p:cNvPr id="7" name="Titel 12"/>
          <p:cNvSpPr>
            <a:spLocks noGrp="1"/>
          </p:cNvSpPr>
          <p:nvPr>
            <p:ph type="title"/>
          </p:nvPr>
        </p:nvSpPr>
        <p:spPr>
          <a:xfrm>
            <a:off x="1120377" y="771550"/>
            <a:ext cx="6903245" cy="15139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ijdelijke aanduiding voor tekst 14"/>
          <p:cNvSpPr>
            <a:spLocks noGrp="1"/>
          </p:cNvSpPr>
          <p:nvPr>
            <p:ph type="body" sz="quarter" idx="11"/>
          </p:nvPr>
        </p:nvSpPr>
        <p:spPr>
          <a:xfrm>
            <a:off x="1120377" y="2357583"/>
            <a:ext cx="6903244" cy="6462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ijdelijke aanduiding voor tekst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6" y="307580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350" b="1">
                <a:solidFill>
                  <a:schemeClr val="bg1"/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Speaker name</a:t>
            </a:r>
          </a:p>
        </p:txBody>
      </p:sp>
      <p:sp>
        <p:nvSpPr>
          <p:cNvPr id="12" name="Tijdelijke aanduiding voor tekst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16" y="334583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050" b="0" spc="225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881180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23851" y="268289"/>
            <a:ext cx="8496300" cy="431254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A39B151-62D9-40CD-B0B9-C6B5CE5F5CB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3850" y="1202400"/>
            <a:ext cx="4104135" cy="3384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A39B151-62D9-40CD-B0B9-C6B5CE5F5CB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16463" y="1203598"/>
            <a:ext cx="4104703" cy="33842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6016" y="699542"/>
            <a:ext cx="4105275" cy="431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Column title 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3528" y="699542"/>
            <a:ext cx="4105275" cy="432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Column title</a:t>
            </a:r>
          </a:p>
        </p:txBody>
      </p:sp>
    </p:spTree>
    <p:extLst>
      <p:ext uri="{BB962C8B-B14F-4D97-AF65-F5344CB8AC3E}">
        <p14:creationId xmlns:p14="http://schemas.microsoft.com/office/powerpoint/2010/main" val="1203812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/tab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6463" y="268289"/>
            <a:ext cx="4103687" cy="93503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87CFCA0-2080-4769-94FD-C61155BE812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16463" y="1203325"/>
            <a:ext cx="4103687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7CFCA0-2080-4769-94FD-C61155BE81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3528" y="268288"/>
            <a:ext cx="4104010" cy="43195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76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/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9"/>
            <a:ext cx="4103688" cy="9350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F52E3FD-B6D6-4BD0-AFED-87B69ACF9E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3850" y="1203325"/>
            <a:ext cx="4103688" cy="338454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52E3FD-B6D6-4BD0-AFED-87B69ACF9E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16463" y="268288"/>
            <a:ext cx="4103687" cy="43142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940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843808" y="268288"/>
            <a:ext cx="5976342" cy="9350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2520000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the icon to add an image</a:t>
            </a:r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B4B5E5D-CBF6-4788-8FA0-CB02C9979C4A}"/>
              </a:ext>
            </a:extLst>
          </p:cNvPr>
          <p:cNvSpPr/>
          <p:nvPr userDrawn="1"/>
        </p:nvSpPr>
        <p:spPr>
          <a:xfrm>
            <a:off x="8587459" y="75419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78F02DA-AB65-4DE3-8C32-C1DFFF12922F}" type="slidenum">
              <a:rPr lang="nl-NL" sz="900" b="0">
                <a:solidFill>
                  <a:schemeClr val="bg1"/>
                </a:solidFill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sz="9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F2E5F6-35AE-4A99-9C65-64DE2DBAE6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43808" y="1203326"/>
            <a:ext cx="5976342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5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8"/>
            <a:ext cx="6064446" cy="9350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315B437-922A-4A8D-A378-0BBFA30A8E2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7500" y="1203326"/>
            <a:ext cx="6048920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6624000" y="0"/>
            <a:ext cx="2520000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the icon to add an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2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6463" y="268289"/>
            <a:ext cx="4103687" cy="93503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427538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the icon to add an image</a:t>
            </a:r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B4B5E5D-CBF6-4788-8FA0-CB02C9979C4A}"/>
              </a:ext>
            </a:extLst>
          </p:cNvPr>
          <p:cNvSpPr/>
          <p:nvPr userDrawn="1"/>
        </p:nvSpPr>
        <p:spPr>
          <a:xfrm>
            <a:off x="8587459" y="75419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78F02DA-AB65-4DE3-8C32-C1DFFF12922F}" type="slidenum">
              <a:rPr lang="nl-NL" sz="900" b="0">
                <a:solidFill>
                  <a:schemeClr val="bg1"/>
                </a:solidFill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sz="9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F2E5F6-35AE-4A99-9C65-64DE2DBAE6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16462" y="1203326"/>
            <a:ext cx="4103687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5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9"/>
            <a:ext cx="4104704" cy="9350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315B437-922A-4A8D-A378-0BBFA30A8E2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7500" y="1203326"/>
            <a:ext cx="4104703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4716463" y="0"/>
            <a:ext cx="4427537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the icon to add an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02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4">
            <a:extLst>
              <a:ext uri="{FF2B5EF4-FFF2-40B4-BE49-F238E27FC236}">
                <a16:creationId xmlns:a16="http://schemas.microsoft.com/office/drawing/2014/main" id="{6EEE77B1-583A-4BEB-8AAD-1972BD198A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14429" y="0"/>
            <a:ext cx="4427984" cy="5143500"/>
          </a:xfrm>
          <a:custGeom>
            <a:avLst/>
            <a:gdLst>
              <a:gd name="connsiteX0" fmla="*/ 0 w 5975350"/>
              <a:gd name="connsiteY0" fmla="*/ 0 h 6858000"/>
              <a:gd name="connsiteX1" fmla="*/ 5975350 w 5975350"/>
              <a:gd name="connsiteY1" fmla="*/ 0 h 6858000"/>
              <a:gd name="connsiteX2" fmla="*/ 5975350 w 5975350"/>
              <a:gd name="connsiteY2" fmla="*/ 6858000 h 6858000"/>
              <a:gd name="connsiteX3" fmla="*/ 0 w 5975350"/>
              <a:gd name="connsiteY3" fmla="*/ 6858000 h 6858000"/>
              <a:gd name="connsiteX4" fmla="*/ 0 w 5975350"/>
              <a:gd name="connsiteY4" fmla="*/ 0 h 6858000"/>
              <a:gd name="connsiteX0" fmla="*/ 0 w 5975350"/>
              <a:gd name="connsiteY0" fmla="*/ 0 h 6858000"/>
              <a:gd name="connsiteX1" fmla="*/ 5975350 w 5975350"/>
              <a:gd name="connsiteY1" fmla="*/ 0 h 6858000"/>
              <a:gd name="connsiteX2" fmla="*/ 5974080 w 5975350"/>
              <a:gd name="connsiteY2" fmla="*/ 1270000 h 6858000"/>
              <a:gd name="connsiteX3" fmla="*/ 5975350 w 5975350"/>
              <a:gd name="connsiteY3" fmla="*/ 6858000 h 6858000"/>
              <a:gd name="connsiteX4" fmla="*/ 0 w 5975350"/>
              <a:gd name="connsiteY4" fmla="*/ 6858000 h 6858000"/>
              <a:gd name="connsiteX5" fmla="*/ 0 w 5975350"/>
              <a:gd name="connsiteY5" fmla="*/ 0 h 6858000"/>
              <a:gd name="connsiteX0" fmla="*/ 0 w 6417592"/>
              <a:gd name="connsiteY0" fmla="*/ 0 h 6858000"/>
              <a:gd name="connsiteX1" fmla="*/ 5975350 w 6417592"/>
              <a:gd name="connsiteY1" fmla="*/ 0 h 6858000"/>
              <a:gd name="connsiteX2" fmla="*/ 5974080 w 6417592"/>
              <a:gd name="connsiteY2" fmla="*/ 1270000 h 6858000"/>
              <a:gd name="connsiteX3" fmla="*/ 5974080 w 6417592"/>
              <a:gd name="connsiteY3" fmla="*/ 5445760 h 6858000"/>
              <a:gd name="connsiteX4" fmla="*/ 5975350 w 6417592"/>
              <a:gd name="connsiteY4" fmla="*/ 6858000 h 6858000"/>
              <a:gd name="connsiteX5" fmla="*/ 0 w 6417592"/>
              <a:gd name="connsiteY5" fmla="*/ 6858000 h 6858000"/>
              <a:gd name="connsiteX6" fmla="*/ 0 w 6417592"/>
              <a:gd name="connsiteY6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5963920 w 6417968"/>
              <a:gd name="connsiteY3" fmla="*/ 3860800 h 6858000"/>
              <a:gd name="connsiteX4" fmla="*/ 5974080 w 6417968"/>
              <a:gd name="connsiteY4" fmla="*/ 5445760 h 6858000"/>
              <a:gd name="connsiteX5" fmla="*/ 5975350 w 6417968"/>
              <a:gd name="connsiteY5" fmla="*/ 6858000 h 6858000"/>
              <a:gd name="connsiteX6" fmla="*/ 0 w 6417968"/>
              <a:gd name="connsiteY6" fmla="*/ 6858000 h 6858000"/>
              <a:gd name="connsiteX7" fmla="*/ 0 w 6417968"/>
              <a:gd name="connsiteY7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663440 w 6417968"/>
              <a:gd name="connsiteY3" fmla="*/ 5130800 h 6858000"/>
              <a:gd name="connsiteX4" fmla="*/ 5974080 w 6417968"/>
              <a:gd name="connsiteY4" fmla="*/ 5445760 h 6858000"/>
              <a:gd name="connsiteX5" fmla="*/ 5975350 w 6417968"/>
              <a:gd name="connsiteY5" fmla="*/ 6858000 h 6858000"/>
              <a:gd name="connsiteX6" fmla="*/ 0 w 6417968"/>
              <a:gd name="connsiteY6" fmla="*/ 6858000 h 6858000"/>
              <a:gd name="connsiteX7" fmla="*/ 0 w 6417968"/>
              <a:gd name="connsiteY7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5689600 w 6417968"/>
              <a:gd name="connsiteY3" fmla="*/ 22453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48480 w 6417968"/>
              <a:gd name="connsiteY3" fmla="*/ 127000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816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5973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6395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23080 w 5976010"/>
              <a:gd name="connsiteY3" fmla="*/ 1272540 h 6858000"/>
              <a:gd name="connsiteX4" fmla="*/ 4318000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18000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66081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74093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74093 w 5976010"/>
              <a:gd name="connsiteY3" fmla="*/ 5446395 h 6858000"/>
              <a:gd name="connsiteX4" fmla="*/ 5974080 w 5976010"/>
              <a:gd name="connsiteY4" fmla="*/ 5445760 h 6858000"/>
              <a:gd name="connsiteX5" fmla="*/ 5975350 w 5976010"/>
              <a:gd name="connsiteY5" fmla="*/ 6858000 h 6858000"/>
              <a:gd name="connsiteX6" fmla="*/ 0 w 5976010"/>
              <a:gd name="connsiteY6" fmla="*/ 6858000 h 6858000"/>
              <a:gd name="connsiteX7" fmla="*/ 0 w 5976010"/>
              <a:gd name="connsiteY7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5974080 w 5976010"/>
              <a:gd name="connsiteY3" fmla="*/ 5445760 h 6858000"/>
              <a:gd name="connsiteX4" fmla="*/ 5975350 w 5976010"/>
              <a:gd name="connsiteY4" fmla="*/ 6858000 h 6858000"/>
              <a:gd name="connsiteX5" fmla="*/ 0 w 5976010"/>
              <a:gd name="connsiteY5" fmla="*/ 6858000 h 6858000"/>
              <a:gd name="connsiteX6" fmla="*/ 0 w 597601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6010" h="6858000">
                <a:moveTo>
                  <a:pt x="0" y="0"/>
                </a:moveTo>
                <a:lnTo>
                  <a:pt x="5975350" y="0"/>
                </a:lnTo>
                <a:cubicBezTo>
                  <a:pt x="5974927" y="423333"/>
                  <a:pt x="5974715" y="635000"/>
                  <a:pt x="5974080" y="1270000"/>
                </a:cubicBezTo>
                <a:cubicBezTo>
                  <a:pt x="5973868" y="2177627"/>
                  <a:pt x="5973868" y="4514427"/>
                  <a:pt x="5974080" y="5445760"/>
                </a:cubicBezTo>
                <a:cubicBezTo>
                  <a:pt x="5975985" y="5945293"/>
                  <a:pt x="5976620" y="6458797"/>
                  <a:pt x="597535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 marL="0" indent="0">
              <a:buNone/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algn="ctr"/>
            <a:r>
              <a:rPr lang="en-US" dirty="0"/>
              <a:t>Click the icon to add an image</a:t>
            </a:r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C1470D8-F152-43AD-8610-86F465C552A4}"/>
              </a:ext>
            </a:extLst>
          </p:cNvPr>
          <p:cNvSpPr/>
          <p:nvPr userDrawn="1"/>
        </p:nvSpPr>
        <p:spPr>
          <a:xfrm>
            <a:off x="323850" y="951570"/>
            <a:ext cx="5580459" cy="3132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>
            <a:normAutofit/>
          </a:bodyPr>
          <a:lstStyle/>
          <a:p>
            <a:pPr lvl="0" algn="ctr"/>
            <a:endParaRPr lang="en-GB" sz="1013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3277" y="1203324"/>
            <a:ext cx="5134014" cy="6483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503276" y="1875538"/>
            <a:ext cx="5128910" cy="2046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04788" indent="-204788">
              <a:buClr>
                <a:schemeClr val="bg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  <a:lvl2pPr marL="461963" indent="-257175">
              <a:buClr>
                <a:schemeClr val="bg2"/>
              </a:buClr>
              <a:buSzPct val="60000"/>
              <a:buFont typeface="Arial" panose="020B0604020202020204" pitchFamily="34" charset="0"/>
              <a:buChar char="►"/>
              <a:defRPr lang="nl-NL" sz="1800" kern="1200" dirty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2pPr>
            <a:lvl3pPr marL="616744" indent="-214313">
              <a:buClr>
                <a:schemeClr val="tx2"/>
              </a:buClr>
              <a:defRPr lang="nl-NL" sz="16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</a:lstStyle>
          <a:p>
            <a:pPr marL="204788" lvl="0" indent="-204788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 dirty="0"/>
              <a:t>Click to add text here</a:t>
            </a:r>
          </a:p>
          <a:p>
            <a:pPr marL="402431" lvl="1" indent="-197644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bg2"/>
              </a:buClr>
              <a:buSzPct val="60000"/>
              <a:buFont typeface="Arial" panose="020B0604020202020204" pitchFamily="34" charset="0"/>
              <a:buChar char="►"/>
            </a:pPr>
            <a:r>
              <a:rPr lang="en-US" noProof="0" dirty="0"/>
              <a:t>Level 2</a:t>
            </a:r>
          </a:p>
          <a:p>
            <a:pPr marL="607219" lvl="2" indent="-204788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noProof="0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86513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4">
            <a:extLst>
              <a:ext uri="{FF2B5EF4-FFF2-40B4-BE49-F238E27FC236}">
                <a16:creationId xmlns:a16="http://schemas.microsoft.com/office/drawing/2014/main" id="{6EEE77B1-583A-4BEB-8AAD-1972BD198A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427984" cy="5143500"/>
          </a:xfrm>
          <a:custGeom>
            <a:avLst/>
            <a:gdLst>
              <a:gd name="connsiteX0" fmla="*/ 0 w 5975350"/>
              <a:gd name="connsiteY0" fmla="*/ 0 h 6858000"/>
              <a:gd name="connsiteX1" fmla="*/ 5975350 w 5975350"/>
              <a:gd name="connsiteY1" fmla="*/ 0 h 6858000"/>
              <a:gd name="connsiteX2" fmla="*/ 5975350 w 5975350"/>
              <a:gd name="connsiteY2" fmla="*/ 6858000 h 6858000"/>
              <a:gd name="connsiteX3" fmla="*/ 0 w 5975350"/>
              <a:gd name="connsiteY3" fmla="*/ 6858000 h 6858000"/>
              <a:gd name="connsiteX4" fmla="*/ 0 w 5975350"/>
              <a:gd name="connsiteY4" fmla="*/ 0 h 6858000"/>
              <a:gd name="connsiteX0" fmla="*/ 0 w 5975350"/>
              <a:gd name="connsiteY0" fmla="*/ 0 h 6858000"/>
              <a:gd name="connsiteX1" fmla="*/ 5975350 w 5975350"/>
              <a:gd name="connsiteY1" fmla="*/ 0 h 6858000"/>
              <a:gd name="connsiteX2" fmla="*/ 5974080 w 5975350"/>
              <a:gd name="connsiteY2" fmla="*/ 1270000 h 6858000"/>
              <a:gd name="connsiteX3" fmla="*/ 5975350 w 5975350"/>
              <a:gd name="connsiteY3" fmla="*/ 6858000 h 6858000"/>
              <a:gd name="connsiteX4" fmla="*/ 0 w 5975350"/>
              <a:gd name="connsiteY4" fmla="*/ 6858000 h 6858000"/>
              <a:gd name="connsiteX5" fmla="*/ 0 w 5975350"/>
              <a:gd name="connsiteY5" fmla="*/ 0 h 6858000"/>
              <a:gd name="connsiteX0" fmla="*/ 0 w 6417592"/>
              <a:gd name="connsiteY0" fmla="*/ 0 h 6858000"/>
              <a:gd name="connsiteX1" fmla="*/ 5975350 w 6417592"/>
              <a:gd name="connsiteY1" fmla="*/ 0 h 6858000"/>
              <a:gd name="connsiteX2" fmla="*/ 5974080 w 6417592"/>
              <a:gd name="connsiteY2" fmla="*/ 1270000 h 6858000"/>
              <a:gd name="connsiteX3" fmla="*/ 5974080 w 6417592"/>
              <a:gd name="connsiteY3" fmla="*/ 5445760 h 6858000"/>
              <a:gd name="connsiteX4" fmla="*/ 5975350 w 6417592"/>
              <a:gd name="connsiteY4" fmla="*/ 6858000 h 6858000"/>
              <a:gd name="connsiteX5" fmla="*/ 0 w 6417592"/>
              <a:gd name="connsiteY5" fmla="*/ 6858000 h 6858000"/>
              <a:gd name="connsiteX6" fmla="*/ 0 w 6417592"/>
              <a:gd name="connsiteY6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5963920 w 6417968"/>
              <a:gd name="connsiteY3" fmla="*/ 3860800 h 6858000"/>
              <a:gd name="connsiteX4" fmla="*/ 5974080 w 6417968"/>
              <a:gd name="connsiteY4" fmla="*/ 5445760 h 6858000"/>
              <a:gd name="connsiteX5" fmla="*/ 5975350 w 6417968"/>
              <a:gd name="connsiteY5" fmla="*/ 6858000 h 6858000"/>
              <a:gd name="connsiteX6" fmla="*/ 0 w 6417968"/>
              <a:gd name="connsiteY6" fmla="*/ 6858000 h 6858000"/>
              <a:gd name="connsiteX7" fmla="*/ 0 w 6417968"/>
              <a:gd name="connsiteY7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663440 w 6417968"/>
              <a:gd name="connsiteY3" fmla="*/ 5130800 h 6858000"/>
              <a:gd name="connsiteX4" fmla="*/ 5974080 w 6417968"/>
              <a:gd name="connsiteY4" fmla="*/ 5445760 h 6858000"/>
              <a:gd name="connsiteX5" fmla="*/ 5975350 w 6417968"/>
              <a:gd name="connsiteY5" fmla="*/ 6858000 h 6858000"/>
              <a:gd name="connsiteX6" fmla="*/ 0 w 6417968"/>
              <a:gd name="connsiteY6" fmla="*/ 6858000 h 6858000"/>
              <a:gd name="connsiteX7" fmla="*/ 0 w 6417968"/>
              <a:gd name="connsiteY7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5689600 w 6417968"/>
              <a:gd name="connsiteY3" fmla="*/ 22453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663440 w 6417968"/>
              <a:gd name="connsiteY4" fmla="*/ 51308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866640 w 6417968"/>
              <a:gd name="connsiteY3" fmla="*/ 178816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48480 w 6417968"/>
              <a:gd name="connsiteY3" fmla="*/ 127000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816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38320 w 6417968"/>
              <a:gd name="connsiteY4" fmla="*/ 542544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830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59730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6417968"/>
              <a:gd name="connsiteY0" fmla="*/ 0 h 6858000"/>
              <a:gd name="connsiteX1" fmla="*/ 5975350 w 6417968"/>
              <a:gd name="connsiteY1" fmla="*/ 0 h 6858000"/>
              <a:gd name="connsiteX2" fmla="*/ 5974080 w 6417968"/>
              <a:gd name="connsiteY2" fmla="*/ 1270000 h 6858000"/>
              <a:gd name="connsiteX3" fmla="*/ 4323080 w 6417968"/>
              <a:gd name="connsiteY3" fmla="*/ 1272540 h 6858000"/>
              <a:gd name="connsiteX4" fmla="*/ 4318000 w 6417968"/>
              <a:gd name="connsiteY4" fmla="*/ 5446395 h 6858000"/>
              <a:gd name="connsiteX5" fmla="*/ 5974080 w 6417968"/>
              <a:gd name="connsiteY5" fmla="*/ 5445760 h 6858000"/>
              <a:gd name="connsiteX6" fmla="*/ 5975350 w 6417968"/>
              <a:gd name="connsiteY6" fmla="*/ 6858000 h 6858000"/>
              <a:gd name="connsiteX7" fmla="*/ 0 w 6417968"/>
              <a:gd name="connsiteY7" fmla="*/ 6858000 h 6858000"/>
              <a:gd name="connsiteX8" fmla="*/ 0 w 6417968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23080 w 5976010"/>
              <a:gd name="connsiteY3" fmla="*/ 1272540 h 6858000"/>
              <a:gd name="connsiteX4" fmla="*/ 4318000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18000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66081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  <a:gd name="connsiteX0" fmla="*/ 0 w 5976010"/>
              <a:gd name="connsiteY0" fmla="*/ 0 h 6858000"/>
              <a:gd name="connsiteX1" fmla="*/ 5975350 w 5976010"/>
              <a:gd name="connsiteY1" fmla="*/ 0 h 6858000"/>
              <a:gd name="connsiteX2" fmla="*/ 5974080 w 5976010"/>
              <a:gd name="connsiteY2" fmla="*/ 1270000 h 6858000"/>
              <a:gd name="connsiteX3" fmla="*/ 4363147 w 5976010"/>
              <a:gd name="connsiteY3" fmla="*/ 1272540 h 6858000"/>
              <a:gd name="connsiteX4" fmla="*/ 4374093 w 5976010"/>
              <a:gd name="connsiteY4" fmla="*/ 5446395 h 6858000"/>
              <a:gd name="connsiteX5" fmla="*/ 5974080 w 5976010"/>
              <a:gd name="connsiteY5" fmla="*/ 5445760 h 6858000"/>
              <a:gd name="connsiteX6" fmla="*/ 5975350 w 5976010"/>
              <a:gd name="connsiteY6" fmla="*/ 6858000 h 6858000"/>
              <a:gd name="connsiteX7" fmla="*/ 0 w 5976010"/>
              <a:gd name="connsiteY7" fmla="*/ 6858000 h 6858000"/>
              <a:gd name="connsiteX8" fmla="*/ 0 w 5976010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6010" h="6858000">
                <a:moveTo>
                  <a:pt x="0" y="0"/>
                </a:moveTo>
                <a:lnTo>
                  <a:pt x="5975350" y="0"/>
                </a:lnTo>
                <a:cubicBezTo>
                  <a:pt x="5974927" y="423333"/>
                  <a:pt x="5974715" y="635000"/>
                  <a:pt x="5974080" y="1270000"/>
                </a:cubicBezTo>
                <a:cubicBezTo>
                  <a:pt x="5908675" y="1268307"/>
                  <a:pt x="4498761" y="1272460"/>
                  <a:pt x="4363147" y="1272540"/>
                </a:cubicBezTo>
                <a:cubicBezTo>
                  <a:pt x="4359760" y="1904153"/>
                  <a:pt x="4377117" y="5128383"/>
                  <a:pt x="4374093" y="5446395"/>
                </a:cubicBezTo>
                <a:lnTo>
                  <a:pt x="5974080" y="5445760"/>
                </a:lnTo>
                <a:cubicBezTo>
                  <a:pt x="5975985" y="5945293"/>
                  <a:pt x="5976620" y="6458797"/>
                  <a:pt x="597535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 marL="0" indent="0">
              <a:buNone/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algn="ctr"/>
            <a:r>
              <a:rPr lang="en-US" dirty="0"/>
              <a:t>Click the icon to add an image</a:t>
            </a:r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C1470D8-F152-43AD-8610-86F465C552A4}"/>
              </a:ext>
            </a:extLst>
          </p:cNvPr>
          <p:cNvSpPr/>
          <p:nvPr userDrawn="1"/>
        </p:nvSpPr>
        <p:spPr>
          <a:xfrm>
            <a:off x="3239690" y="951570"/>
            <a:ext cx="5580459" cy="31323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013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19117" y="1203324"/>
            <a:ext cx="5134014" cy="6483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3419116" y="1875538"/>
            <a:ext cx="5128910" cy="2046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04788" indent="-204788">
              <a:buClr>
                <a:schemeClr val="bg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  <a:lvl2pPr marL="461963" indent="-257175">
              <a:buClr>
                <a:schemeClr val="bg2"/>
              </a:buClr>
              <a:buSzPct val="60000"/>
              <a:buFont typeface="Arial" panose="020B0604020202020204" pitchFamily="34" charset="0"/>
              <a:buChar char="►"/>
              <a:defRPr lang="nl-NL" sz="1800" kern="1200" dirty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2pPr>
            <a:lvl3pPr marL="616744" indent="-214313">
              <a:buClr>
                <a:schemeClr val="tx2"/>
              </a:buClr>
              <a:defRPr lang="nl-NL" sz="16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</a:lstStyle>
          <a:p>
            <a:pPr marL="204788" lvl="0" indent="-204788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 dirty="0"/>
              <a:t>Click to add text here</a:t>
            </a:r>
          </a:p>
          <a:p>
            <a:pPr marL="402431" lvl="1" indent="-197644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bg2"/>
              </a:buClr>
              <a:buSzPct val="60000"/>
              <a:buFont typeface="Arial" panose="020B0604020202020204" pitchFamily="34" charset="0"/>
              <a:buChar char="►"/>
            </a:pPr>
            <a:r>
              <a:rPr lang="en-US" noProof="0" dirty="0"/>
              <a:t>Level 2</a:t>
            </a:r>
          </a:p>
          <a:p>
            <a:pPr marL="607219" lvl="2" indent="-204788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noProof="0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3479697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92546"/>
            <a:ext cx="9144000" cy="468052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843558"/>
            <a:ext cx="8496300" cy="268783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2800" b="0">
                <a:solidFill>
                  <a:schemeClr val="bg1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0FC7D8B-04F8-4A15-A0C9-DEBA81DFD68A}"/>
              </a:ext>
            </a:extLst>
          </p:cNvPr>
          <p:cNvSpPr txBox="1"/>
          <p:nvPr userDrawn="1"/>
        </p:nvSpPr>
        <p:spPr>
          <a:xfrm>
            <a:off x="6784181" y="4844005"/>
            <a:ext cx="1235869" cy="20774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GB" sz="750" dirty="0">
                <a:solidFill>
                  <a:schemeClr val="bg1"/>
                </a:solidFill>
              </a:rPr>
              <a:t>R3 - Internal</a:t>
            </a:r>
          </a:p>
        </p:txBody>
      </p:sp>
    </p:spTree>
    <p:extLst>
      <p:ext uri="{BB962C8B-B14F-4D97-AF65-F5344CB8AC3E}">
        <p14:creationId xmlns:p14="http://schemas.microsoft.com/office/powerpoint/2010/main" val="204540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C5678-B2DD-4A3B-8053-D841DCAF0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8" y="0"/>
            <a:ext cx="9147058" cy="4587875"/>
          </a:xfrm>
          <a:prstGeom prst="rect">
            <a:avLst/>
          </a:prstGeom>
        </p:spPr>
      </p:pic>
      <p:sp>
        <p:nvSpPr>
          <p:cNvPr id="10" name="Titel 12"/>
          <p:cNvSpPr>
            <a:spLocks noGrp="1"/>
          </p:cNvSpPr>
          <p:nvPr>
            <p:ph type="title"/>
          </p:nvPr>
        </p:nvSpPr>
        <p:spPr>
          <a:xfrm>
            <a:off x="1120377" y="771550"/>
            <a:ext cx="6903245" cy="15139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Tijdelijke aanduiding voor tekst 14"/>
          <p:cNvSpPr>
            <a:spLocks noGrp="1"/>
          </p:cNvSpPr>
          <p:nvPr>
            <p:ph type="body" sz="quarter" idx="11"/>
          </p:nvPr>
        </p:nvSpPr>
        <p:spPr>
          <a:xfrm>
            <a:off x="1120377" y="2357583"/>
            <a:ext cx="6903244" cy="6462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jdelijke aanduiding voor tekst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6" y="307580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350" b="1">
                <a:solidFill>
                  <a:schemeClr val="bg1"/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Speaker name</a:t>
            </a:r>
          </a:p>
        </p:txBody>
      </p:sp>
      <p:sp>
        <p:nvSpPr>
          <p:cNvPr id="14" name="Tijdelijke aanduiding voor tekst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16" y="334583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050" b="0" spc="225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11705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>
                <a:lumMod val="85000"/>
              </a:schemeClr>
            </a:bgClr>
          </a:pattFill>
        </p:spPr>
        <p:txBody>
          <a:bodyPr/>
          <a:lstStyle>
            <a:lvl1pPr>
              <a:defRPr lang="en-GB" sz="15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the icon to add an image</a:t>
            </a:r>
          </a:p>
          <a:p>
            <a:pPr marL="0" lvl="0" indent="0" algn="ctr">
              <a:buNone/>
            </a:pPr>
            <a:r>
              <a:rPr lang="en-US" dirty="0"/>
              <a:t>Full size image is 1920 x 1080 pixels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3233285"/>
            <a:ext cx="8424862" cy="13545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</p:spTree>
    <p:extLst>
      <p:ext uri="{BB962C8B-B14F-4D97-AF65-F5344CB8AC3E}">
        <p14:creationId xmlns:p14="http://schemas.microsoft.com/office/powerpoint/2010/main" val="2690208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F16536B-BF99-48FF-B7AB-4A6CD2E4ABD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/>
            </a:bgClr>
          </a:patt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full-screen video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2095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307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on Production Prin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25" y="2144250"/>
            <a:ext cx="4218750" cy="8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28" userDrawn="1">
          <p15:clr>
            <a:srgbClr val="FBAE40"/>
          </p15:clr>
        </p15:guide>
        <p15:guide id="2" pos="3533" userDrawn="1">
          <p15:clr>
            <a:srgbClr val="FBAE40"/>
          </p15:clr>
        </p15:guide>
        <p15:guide id="3" orient="horz" pos="963" userDrawn="1">
          <p15:clr>
            <a:srgbClr val="FBAE40"/>
          </p15:clr>
        </p15:guide>
        <p15:guide id="4" orient="horz" pos="225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00" y="2144250"/>
            <a:ext cx="2350800" cy="4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37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 userDrawn="1">
          <p15:clr>
            <a:srgbClr val="FBAE40"/>
          </p15:clr>
        </p15:guide>
        <p15:guide id="2" orient="horz" pos="2264" userDrawn="1">
          <p15:clr>
            <a:srgbClr val="FBAE40"/>
          </p15:clr>
        </p15:guide>
        <p15:guide id="3" pos="2228" userDrawn="1">
          <p15:clr>
            <a:srgbClr val="FBAE40"/>
          </p15:clr>
        </p15:guide>
        <p15:guide id="4" pos="353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un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C5678-B2DD-4A3B-8053-D841DCAF0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8" y="0"/>
            <a:ext cx="9147057" cy="4587874"/>
          </a:xfrm>
          <a:prstGeom prst="rect">
            <a:avLst/>
          </a:prstGeom>
        </p:spPr>
      </p:pic>
      <p:sp>
        <p:nvSpPr>
          <p:cNvPr id="10" name="Titel 12"/>
          <p:cNvSpPr>
            <a:spLocks noGrp="1"/>
          </p:cNvSpPr>
          <p:nvPr>
            <p:ph type="title"/>
          </p:nvPr>
        </p:nvSpPr>
        <p:spPr>
          <a:xfrm>
            <a:off x="1120377" y="771550"/>
            <a:ext cx="6903245" cy="15139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Tijdelijke aanduiding voor tekst 14"/>
          <p:cNvSpPr>
            <a:spLocks noGrp="1"/>
          </p:cNvSpPr>
          <p:nvPr>
            <p:ph type="body" sz="quarter" idx="11"/>
          </p:nvPr>
        </p:nvSpPr>
        <p:spPr>
          <a:xfrm>
            <a:off x="1120377" y="2357583"/>
            <a:ext cx="6903244" cy="6462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jdelijke aanduiding voor tekst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6" y="307580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350" b="1">
                <a:solidFill>
                  <a:schemeClr val="bg1"/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Speaker name</a:t>
            </a:r>
          </a:p>
        </p:txBody>
      </p:sp>
      <p:sp>
        <p:nvSpPr>
          <p:cNvPr id="14" name="Tijdelijke aanduiding voor tekst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16" y="334583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050" b="0" spc="225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326327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91049"/>
          </a:xfrm>
          <a:prstGeom prst="rect">
            <a:avLst/>
          </a:prstGeom>
        </p:spPr>
      </p:pic>
      <p:sp>
        <p:nvSpPr>
          <p:cNvPr id="11" name="Titel 12"/>
          <p:cNvSpPr>
            <a:spLocks noGrp="1"/>
          </p:cNvSpPr>
          <p:nvPr>
            <p:ph type="title"/>
          </p:nvPr>
        </p:nvSpPr>
        <p:spPr>
          <a:xfrm>
            <a:off x="1120377" y="771550"/>
            <a:ext cx="6903245" cy="15139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ijdelijke aanduiding voor tekst 14"/>
          <p:cNvSpPr>
            <a:spLocks noGrp="1"/>
          </p:cNvSpPr>
          <p:nvPr>
            <p:ph type="body" sz="quarter" idx="11"/>
          </p:nvPr>
        </p:nvSpPr>
        <p:spPr>
          <a:xfrm>
            <a:off x="1120377" y="2357583"/>
            <a:ext cx="6903244" cy="6462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jdelijke aanduiding voor tekst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6" y="307580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350" b="1">
                <a:solidFill>
                  <a:schemeClr val="bg1"/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Speaker name</a:t>
            </a:r>
          </a:p>
        </p:txBody>
      </p:sp>
      <p:sp>
        <p:nvSpPr>
          <p:cNvPr id="15" name="Tijdelijke aanduiding voor tekst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16" y="334583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050" b="0" spc="225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355113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add your ow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-6220" y="0"/>
            <a:ext cx="9150220" cy="4587875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/>
            </a:bgClr>
          </a:patt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the image icon to add an image</a:t>
            </a:r>
          </a:p>
          <a:p>
            <a:r>
              <a:rPr lang="en-US" dirty="0"/>
              <a:t>Image size: 1920 x 964 pixels</a:t>
            </a:r>
          </a:p>
          <a:p>
            <a:endParaRPr lang="en-US" dirty="0"/>
          </a:p>
        </p:txBody>
      </p:sp>
      <p:sp>
        <p:nvSpPr>
          <p:cNvPr id="7" name="Titel 12"/>
          <p:cNvSpPr>
            <a:spLocks noGrp="1"/>
          </p:cNvSpPr>
          <p:nvPr>
            <p:ph type="title"/>
          </p:nvPr>
        </p:nvSpPr>
        <p:spPr>
          <a:xfrm>
            <a:off x="1120377" y="771550"/>
            <a:ext cx="6903245" cy="15139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ijdelijke aanduiding voor tekst 14"/>
          <p:cNvSpPr>
            <a:spLocks noGrp="1"/>
          </p:cNvSpPr>
          <p:nvPr>
            <p:ph type="body" sz="quarter" idx="11"/>
          </p:nvPr>
        </p:nvSpPr>
        <p:spPr>
          <a:xfrm>
            <a:off x="1120377" y="2357583"/>
            <a:ext cx="6903244" cy="6462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jdelijke aanduiding voor tekst 16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6" y="307580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350" b="1">
                <a:solidFill>
                  <a:schemeClr val="bg1"/>
                </a:solidFill>
                <a:latin typeface="+mn-lt"/>
                <a:ea typeface="Roboto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Speaker name</a:t>
            </a:r>
          </a:p>
        </p:txBody>
      </p:sp>
      <p:sp>
        <p:nvSpPr>
          <p:cNvPr id="12" name="Tijdelijke aanduiding voor tekst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16" y="3345836"/>
            <a:ext cx="6912768" cy="25311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050" b="0" spc="225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3736194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5" orient="horz" pos="1572" userDrawn="1">
          <p15:clr>
            <a:srgbClr val="FBAE40"/>
          </p15:clr>
        </p15:guide>
        <p15:guide id="28" orient="horz" pos="2231" userDrawn="1">
          <p15:clr>
            <a:srgbClr val="FBAE40"/>
          </p15:clr>
        </p15:guide>
        <p15:guide id="29" orient="horz" pos="2882" userDrawn="1">
          <p15:clr>
            <a:srgbClr val="FBAE40"/>
          </p15:clr>
        </p15:guide>
        <p15:guide id="30" orient="horz" pos="299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8"/>
            <a:ext cx="8496300" cy="9350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BA7FD0-EA24-43B1-BAF4-733532F34D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23850" y="1203326"/>
            <a:ext cx="8496300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buClr>
                <a:schemeClr val="tx2"/>
              </a:buClr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lang="en-GB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43025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6pPr>
            <a:lvl7pPr marL="1544241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7pPr>
            <a:lvl8pPr marL="1745456" indent="-201216">
              <a:lnSpc>
                <a:spcPct val="100000"/>
              </a:lnSpc>
              <a:defRPr sz="1200">
                <a:solidFill>
                  <a:schemeClr val="tx2"/>
                </a:solidFill>
              </a:defRPr>
            </a:lvl8pPr>
            <a:lvl9pPr marL="1953816" indent="-208360">
              <a:lnSpc>
                <a:spcPct val="100000"/>
              </a:lnSpc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05459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9"/>
            <a:ext cx="8496300" cy="35924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BA7FD0-EA24-43B1-BAF4-733532F34D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23850" y="1203326"/>
            <a:ext cx="8496300" cy="3384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buClr>
                <a:schemeClr val="tx2"/>
              </a:buClr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lang="en-GB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43025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6pPr>
            <a:lvl7pPr marL="1544241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7pPr>
            <a:lvl8pPr marL="1745456" indent="-201216">
              <a:lnSpc>
                <a:spcPct val="100000"/>
              </a:lnSpc>
              <a:defRPr sz="1200">
                <a:solidFill>
                  <a:schemeClr val="tx2"/>
                </a:solidFill>
              </a:defRPr>
            </a:lvl8pPr>
            <a:lvl9pPr marL="1953816" indent="-208360">
              <a:lnSpc>
                <a:spcPct val="100000"/>
              </a:lnSpc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23528" y="627534"/>
            <a:ext cx="8496300" cy="5760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rgbClr val="CC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20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8"/>
            <a:ext cx="8496300" cy="935037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79536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268288"/>
            <a:ext cx="8496301" cy="936625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noProof="0" dirty="0"/>
              <a:t>Click to add text here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C2360-DCC9-4DBD-A038-D4ED48F387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3850" y="1203325"/>
            <a:ext cx="4104135" cy="33845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5D8B451-1019-420F-98EF-F47BF4AE553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16463" y="1203325"/>
            <a:ext cx="4103688" cy="33885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bg2"/>
              </a:buClr>
              <a:defRPr sz="2000">
                <a:solidFill>
                  <a:schemeClr val="tx2"/>
                </a:solidFill>
              </a:defRPr>
            </a:lvl1pPr>
            <a:lvl2pPr marL="542925" indent="-276225">
              <a:lnSpc>
                <a:spcPct val="100000"/>
              </a:lnSpc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>
                <a:solidFill>
                  <a:schemeClr val="tx2"/>
                </a:solidFill>
              </a:defRPr>
            </a:lvl2pPr>
            <a:lvl3pPr marL="742950" indent="-200025">
              <a:lnSpc>
                <a:spcPct val="100000"/>
              </a:lnSpc>
              <a:defRPr sz="1600">
                <a:solidFill>
                  <a:schemeClr val="tx2"/>
                </a:solidFill>
              </a:defRPr>
            </a:lvl3pPr>
            <a:lvl4pPr marL="942975" indent="-200025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‒"/>
              <a:defRPr sz="1400">
                <a:solidFill>
                  <a:schemeClr val="tx2"/>
                </a:solidFill>
              </a:defRPr>
            </a:lvl4pPr>
            <a:lvl5pPr marL="1143000" indent="-200025">
              <a:lnSpc>
                <a:spcPct val="100000"/>
              </a:lnSpc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77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vak 9">
            <a:extLst>
              <a:ext uri="{FF2B5EF4-FFF2-40B4-BE49-F238E27FC236}">
                <a16:creationId xmlns:a16="http://schemas.microsoft.com/office/drawing/2014/main" id="{1F2B39B2-8A34-41BC-B3DC-F51B74B3BF11}"/>
              </a:ext>
            </a:extLst>
          </p:cNvPr>
          <p:cNvSpPr txBox="1"/>
          <p:nvPr/>
        </p:nvSpPr>
        <p:spPr>
          <a:xfrm>
            <a:off x="4716463" y="4750924"/>
            <a:ext cx="4164775" cy="20774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l">
              <a:tabLst>
                <a:tab pos="3790950" algn="r"/>
                <a:tab pos="4006850" algn="r"/>
              </a:tabLst>
            </a:pPr>
            <a:r>
              <a:rPr lang="en-GB" sz="75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	R2 – Confidential	</a:t>
            </a:r>
            <a:fld id="{40C454FE-ED20-4436-A0D0-76DD95D0DA26}" type="slidenum">
              <a:rPr lang="en-GB" sz="750" smtClean="0">
                <a:solidFill>
                  <a:srgbClr val="CC0000"/>
                </a:solidFill>
                <a:latin typeface="+mn-lt"/>
                <a:cs typeface="Arial" panose="020B0604020202020204" pitchFamily="34" charset="0"/>
              </a:rPr>
              <a:pPr algn="l">
                <a:tabLst>
                  <a:tab pos="3790950" algn="r"/>
                  <a:tab pos="4006850" algn="r"/>
                </a:tabLst>
              </a:pPr>
              <a:t>‹#›</a:t>
            </a:fld>
            <a:endParaRPr lang="en-GB" sz="750" dirty="0">
              <a:solidFill>
                <a:srgbClr val="CC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図 9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10782"/>
            <a:ext cx="86219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3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7" r:id="rId2"/>
    <p:sldLayoutId id="2147483713" r:id="rId3"/>
    <p:sldLayoutId id="2147483720" r:id="rId4"/>
    <p:sldLayoutId id="2147483699" r:id="rId5"/>
    <p:sldLayoutId id="2147483665" r:id="rId6"/>
    <p:sldLayoutId id="2147483718" r:id="rId7"/>
    <p:sldLayoutId id="2147483716" r:id="rId8"/>
    <p:sldLayoutId id="2147483701" r:id="rId9"/>
    <p:sldLayoutId id="2147483710" r:id="rId10"/>
    <p:sldLayoutId id="2147483683" r:id="rId11"/>
    <p:sldLayoutId id="2147483668" r:id="rId12"/>
    <p:sldLayoutId id="2147483707" r:id="rId13"/>
    <p:sldLayoutId id="2147483708" r:id="rId14"/>
    <p:sldLayoutId id="2147483650" r:id="rId15"/>
    <p:sldLayoutId id="2147483664" r:id="rId16"/>
    <p:sldLayoutId id="2147483715" r:id="rId17"/>
    <p:sldLayoutId id="2147483667" r:id="rId18"/>
    <p:sldLayoutId id="2147483678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62" userDrawn="1">
          <p15:clr>
            <a:srgbClr val="F26B43"/>
          </p15:clr>
        </p15:guide>
        <p15:guide id="2" orient="horz" pos="920" userDrawn="1">
          <p15:clr>
            <a:srgbClr val="F26B43"/>
          </p15:clr>
        </p15:guide>
        <p15:guide id="3" orient="horz" pos="260" userDrawn="1">
          <p15:clr>
            <a:srgbClr val="F26B43"/>
          </p15:clr>
        </p15:guide>
        <p15:guide id="4" orient="horz" pos="2225" userDrawn="1">
          <p15:clr>
            <a:srgbClr val="F26B43"/>
          </p15:clr>
        </p15:guide>
        <p15:guide id="5" orient="horz" pos="2877" userDrawn="1">
          <p15:clr>
            <a:srgbClr val="F26B43"/>
          </p15:clr>
        </p15:guide>
        <p15:guide id="6" orient="horz" pos="2987" userDrawn="1">
          <p15:clr>
            <a:srgbClr val="F26B43"/>
          </p15:clr>
        </p15:guide>
        <p15:guide id="7" pos="2823" userDrawn="1">
          <p15:clr>
            <a:srgbClr val="F26B43"/>
          </p15:clr>
        </p15:guide>
        <p15:guide id="8" pos="2932" userDrawn="1">
          <p15:clr>
            <a:srgbClr val="F26B43"/>
          </p15:clr>
        </p15:guide>
        <p15:guide id="9" pos="3272" userDrawn="1">
          <p15:clr>
            <a:srgbClr val="F26B43"/>
          </p15:clr>
        </p15:guide>
        <p15:guide id="10" pos="3383" userDrawn="1">
          <p15:clr>
            <a:srgbClr val="F26B43"/>
          </p15:clr>
        </p15:guide>
        <p15:guide id="11" pos="3722" userDrawn="1">
          <p15:clr>
            <a:srgbClr val="F26B43"/>
          </p15:clr>
        </p15:guide>
        <p15:guide id="12" pos="3824" userDrawn="1">
          <p15:clr>
            <a:srgbClr val="F26B43"/>
          </p15:clr>
        </p15:guide>
        <p15:guide id="13" pos="4164" userDrawn="1">
          <p15:clr>
            <a:srgbClr val="F26B43"/>
          </p15:clr>
        </p15:guide>
        <p15:guide id="14" pos="4274" userDrawn="1">
          <p15:clr>
            <a:srgbClr val="F26B43"/>
          </p15:clr>
        </p15:guide>
        <p15:guide id="15" pos="4613" userDrawn="1">
          <p15:clr>
            <a:srgbClr val="F26B43"/>
          </p15:clr>
        </p15:guide>
        <p15:guide id="16" pos="4731" userDrawn="1">
          <p15:clr>
            <a:srgbClr val="F26B43"/>
          </p15:clr>
        </p15:guide>
        <p15:guide id="17" pos="5052" userDrawn="1">
          <p15:clr>
            <a:srgbClr val="F26B43"/>
          </p15:clr>
        </p15:guide>
        <p15:guide id="18" pos="5171" userDrawn="1">
          <p15:clr>
            <a:srgbClr val="F26B43"/>
          </p15:clr>
        </p15:guide>
        <p15:guide id="19" pos="5502" userDrawn="1">
          <p15:clr>
            <a:srgbClr val="F26B43"/>
          </p15:clr>
        </p15:guide>
        <p15:guide id="20" pos="2484" userDrawn="1">
          <p15:clr>
            <a:srgbClr val="F26B43"/>
          </p15:clr>
        </p15:guide>
        <p15:guide id="21" pos="2384" userDrawn="1">
          <p15:clr>
            <a:srgbClr val="F26B43"/>
          </p15:clr>
        </p15:guide>
        <p15:guide id="22" pos="2041" userDrawn="1">
          <p15:clr>
            <a:srgbClr val="F26B43"/>
          </p15:clr>
        </p15:guide>
        <p15:guide id="23" pos="1931" userDrawn="1">
          <p15:clr>
            <a:srgbClr val="F26B43"/>
          </p15:clr>
        </p15:guide>
        <p15:guide id="24" pos="1590" userDrawn="1">
          <p15:clr>
            <a:srgbClr val="F26B43"/>
          </p15:clr>
        </p15:guide>
        <p15:guide id="25" pos="1489" userDrawn="1">
          <p15:clr>
            <a:srgbClr val="F26B43"/>
          </p15:clr>
        </p15:guide>
        <p15:guide id="26" pos="1149" userDrawn="1">
          <p15:clr>
            <a:srgbClr val="F26B43"/>
          </p15:clr>
        </p15:guide>
        <p15:guide id="27" pos="1039" userDrawn="1">
          <p15:clr>
            <a:srgbClr val="F26B43"/>
          </p15:clr>
        </p15:guide>
        <p15:guide id="28" pos="705" userDrawn="1">
          <p15:clr>
            <a:srgbClr val="F26B43"/>
          </p15:clr>
        </p15:guide>
        <p15:guide id="29" pos="594" userDrawn="1">
          <p15:clr>
            <a:srgbClr val="F26B43"/>
          </p15:clr>
        </p15:guide>
        <p15:guide id="30" pos="25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60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5" r:id="rId2"/>
    <p:sldLayoutId id="2147483717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6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br>
              <a:rPr lang="en-US" dirty="0"/>
            </a:br>
            <a:r>
              <a:rPr lang="en-US" dirty="0"/>
              <a:t>Classes vs Records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vesavl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15.03.2022</a:t>
            </a:r>
          </a:p>
        </p:txBody>
      </p:sp>
    </p:spTree>
    <p:extLst>
      <p:ext uri="{BB962C8B-B14F-4D97-AF65-F5344CB8AC3E}">
        <p14:creationId xmlns:p14="http://schemas.microsoft.com/office/powerpoint/2010/main" val="103517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B337-9DDB-4618-BE6A-EFB1421F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5AA3-7E3B-4996-A736-B45240C660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047750"/>
            <a:ext cx="8839200" cy="3505200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Overview.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2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331A-687A-4B4E-A0B6-F0F394D4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C4FA-B507-481D-B4F0-8211C082C9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850" y="971550"/>
            <a:ext cx="8496300" cy="3384550"/>
          </a:xfrm>
        </p:spPr>
        <p:txBody>
          <a:bodyPr>
            <a:normAutofit/>
          </a:bodyPr>
          <a:lstStyle/>
          <a:p>
            <a:r>
              <a:rPr lang="en-US" sz="1800" dirty="0"/>
              <a:t>Are reference types</a:t>
            </a:r>
          </a:p>
          <a:p>
            <a:r>
              <a:rPr lang="en-US" sz="1800" dirty="0"/>
              <a:t>When an object is created, the variable holds only a reference to the location of said object</a:t>
            </a:r>
          </a:p>
          <a:p>
            <a:r>
              <a:rPr lang="en-US" sz="1800" dirty="0"/>
              <a:t>Class type variables equality:</a:t>
            </a:r>
          </a:p>
          <a:p>
            <a:pPr lvl="1"/>
            <a:r>
              <a:rPr lang="en-US" sz="1600" dirty="0"/>
              <a:t>IF those two variables have the same class type</a:t>
            </a:r>
          </a:p>
          <a:p>
            <a:pPr lvl="1"/>
            <a:r>
              <a:rPr lang="en-US" sz="1600" dirty="0"/>
              <a:t>AND IF the two variables are pointing to the same object</a:t>
            </a:r>
            <a:endParaRPr lang="en-US" sz="1800" dirty="0"/>
          </a:p>
          <a:p>
            <a:r>
              <a:rPr lang="en-US" sz="1800" dirty="0"/>
              <a:t>Equality operators check equality of address pointers</a:t>
            </a:r>
          </a:p>
        </p:txBody>
      </p:sp>
    </p:spTree>
    <p:extLst>
      <p:ext uri="{BB962C8B-B14F-4D97-AF65-F5344CB8AC3E}">
        <p14:creationId xmlns:p14="http://schemas.microsoft.com/office/powerpoint/2010/main" val="420786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9F2C-F448-4A52-A110-4D485715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8288"/>
            <a:ext cx="8496300" cy="703261"/>
          </a:xfrm>
        </p:spPr>
        <p:txBody>
          <a:bodyPr/>
          <a:lstStyle/>
          <a:p>
            <a:r>
              <a:rPr lang="en-US" dirty="0"/>
              <a:t>Records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ADB1-6B90-4EDD-8E77-B3EF8D84D1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850" y="971549"/>
            <a:ext cx="8496300" cy="3616327"/>
          </a:xfrm>
        </p:spPr>
        <p:txBody>
          <a:bodyPr>
            <a:normAutofit/>
          </a:bodyPr>
          <a:lstStyle/>
          <a:p>
            <a:r>
              <a:rPr lang="en-US" sz="1600" dirty="0"/>
              <a:t>Are reference types</a:t>
            </a:r>
          </a:p>
          <a:p>
            <a:r>
              <a:rPr lang="en-US" sz="1600" dirty="0"/>
              <a:t>Record type equality:</a:t>
            </a:r>
          </a:p>
          <a:p>
            <a:pPr lvl="1"/>
            <a:r>
              <a:rPr lang="en-US" sz="1400" dirty="0"/>
              <a:t>IF the two variables have the same record type definition</a:t>
            </a:r>
          </a:p>
          <a:p>
            <a:pPr lvl="1"/>
            <a:r>
              <a:rPr lang="en-US" sz="1400" dirty="0"/>
              <a:t>AND IF the values are equal in both records</a:t>
            </a:r>
          </a:p>
          <a:p>
            <a:r>
              <a:rPr lang="en-US" sz="1600" dirty="0"/>
              <a:t>Equality operators check for equality of values</a:t>
            </a:r>
          </a:p>
          <a:p>
            <a:r>
              <a:rPr lang="en-US" sz="1600" dirty="0"/>
              <a:t>To instantiate a record, the record keyword must be used</a:t>
            </a:r>
          </a:p>
          <a:p>
            <a:r>
              <a:rPr lang="en-US" sz="1600" dirty="0"/>
              <a:t>Can also be marked as abstract or sealed</a:t>
            </a:r>
          </a:p>
          <a:p>
            <a:pPr lvl="1"/>
            <a:r>
              <a:rPr lang="en-US" sz="1400" dirty="0"/>
              <a:t>Abstract record cannot be instantiated</a:t>
            </a:r>
          </a:p>
          <a:p>
            <a:pPr lvl="1"/>
            <a:r>
              <a:rPr lang="en-US" sz="1400" dirty="0"/>
              <a:t>Sealed record prevents the further inheritance from that type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1996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9C3A-3083-4ECD-BB00-4D2773E7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ro-R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6175E3-839D-4BCD-B266-CF12CD11EF8F}"/>
              </a:ext>
            </a:extLst>
          </p:cNvPr>
          <p:cNvSpPr txBox="1">
            <a:spLocks/>
          </p:cNvSpPr>
          <p:nvPr/>
        </p:nvSpPr>
        <p:spPr>
          <a:xfrm>
            <a:off x="304800" y="895350"/>
            <a:ext cx="8001000" cy="3733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bg2"/>
              </a:buClr>
              <a:buSzPct val="70000"/>
              <a:buFont typeface="Arial" panose="020B0604020202020204" pitchFamily="34" charset="0"/>
              <a:buChar char="►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2950" indent="-200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42975" indent="-200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‒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00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GB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43025" indent="-200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544241" indent="-20002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745456" indent="-201216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953816" indent="-2083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Records are similar data types to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Records define value oriented reference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records, equality operators check for value equality instead of pointer address equality in classes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Copies of records can be created with new values for selected properties instead of copying and modifying the referenced object</a:t>
            </a:r>
          </a:p>
        </p:txBody>
      </p:sp>
    </p:spTree>
    <p:extLst>
      <p:ext uri="{BB962C8B-B14F-4D97-AF65-F5344CB8AC3E}">
        <p14:creationId xmlns:p14="http://schemas.microsoft.com/office/powerpoint/2010/main" val="345176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06977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CPP">
      <a:dk1>
        <a:srgbClr val="595959"/>
      </a:dk1>
      <a:lt1>
        <a:srgbClr val="FFFFFF"/>
      </a:lt1>
      <a:dk2>
        <a:srgbClr val="595959"/>
      </a:dk2>
      <a:lt2>
        <a:srgbClr val="CC0000"/>
      </a:lt2>
      <a:accent1>
        <a:srgbClr val="CC0000"/>
      </a:accent1>
      <a:accent2>
        <a:srgbClr val="DEA8A6"/>
      </a:accent2>
      <a:accent3>
        <a:srgbClr val="FF7F7F"/>
      </a:accent3>
      <a:accent4>
        <a:srgbClr val="17365D"/>
      </a:accent4>
      <a:accent5>
        <a:srgbClr val="BAD1ED"/>
      </a:accent5>
      <a:accent6>
        <a:srgbClr val="BFBFBF"/>
      </a:accent6>
      <a:hlink>
        <a:srgbClr val="1F497D"/>
      </a:hlink>
      <a:folHlink>
        <a:srgbClr val="1F4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GBN_OCE_PPT_temp_2019_R3 - Internal" id="{7E759C78-BE8C-40CF-B605-1704ED06B59A}" vid="{EC32FF19-BA92-4BBC-BF34-63E72027F3C3}"/>
    </a:ext>
  </a:extLst>
</a:theme>
</file>

<file path=ppt/theme/theme2.xml><?xml version="1.0" encoding="utf-8"?>
<a:theme xmlns:a="http://schemas.openxmlformats.org/drawingml/2006/main" name="Fullscreen">
  <a:themeElements>
    <a:clrScheme name="Océ 2018">
      <a:dk1>
        <a:sysClr val="windowText" lastClr="000000"/>
      </a:dk1>
      <a:lt1>
        <a:sysClr val="window" lastClr="FFFFFF"/>
      </a:lt1>
      <a:dk2>
        <a:srgbClr val="666666"/>
      </a:dk2>
      <a:lt2>
        <a:srgbClr val="CC0000"/>
      </a:lt2>
      <a:accent1>
        <a:srgbClr val="A30000"/>
      </a:accent1>
      <a:accent2>
        <a:srgbClr val="7B0000"/>
      </a:accent2>
      <a:accent3>
        <a:srgbClr val="C0087F"/>
      </a:accent3>
      <a:accent4>
        <a:srgbClr val="6F2D87"/>
      </a:accent4>
      <a:accent5>
        <a:srgbClr val="1951A0"/>
      </a:accent5>
      <a:accent6>
        <a:srgbClr val="08B0A0"/>
      </a:accent6>
      <a:hlink>
        <a:srgbClr val="B60000"/>
      </a:hlink>
      <a:folHlink>
        <a:srgbClr val="7B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GBN_OCE_PPT_temp_2019_R3 - Internal" id="{7E759C78-BE8C-40CF-B605-1704ED06B59A}" vid="{251B9822-4B31-422E-9A6D-6B1BAF795ECB}"/>
    </a:ext>
  </a:extLst>
</a:theme>
</file>

<file path=ppt/theme/theme3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R2-Confidential-CPP2020-EN-v1</Template>
  <TotalTime>0</TotalTime>
  <Words>187</Words>
  <Application>Microsoft Office PowerPoint</Application>
  <PresentationFormat>On-screen Show (16:9)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Content slides</vt:lpstr>
      <vt:lpstr>Fullscreen</vt:lpstr>
      <vt:lpstr>Closing slides</vt:lpstr>
      <vt:lpstr>C#  Classes vs Records</vt:lpstr>
      <vt:lpstr>Agenda</vt:lpstr>
      <vt:lpstr>Classes</vt:lpstr>
      <vt:lpstr>Records</vt:lpstr>
      <vt:lpstr>Overview</vt:lpstr>
      <vt:lpstr>PowerPoint Presentation</vt:lpstr>
    </vt:vector>
  </TitlesOfParts>
  <Company>Océ-Technologies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 V4 with CJE  authentication</dc:title>
  <dc:creator>Martis, Paul</dc:creator>
  <cp:lastModifiedBy>Vesa, Vlad</cp:lastModifiedBy>
  <cp:revision>237</cp:revision>
  <dcterms:created xsi:type="dcterms:W3CDTF">2021-06-08T05:54:26Z</dcterms:created>
  <dcterms:modified xsi:type="dcterms:W3CDTF">2022-03-15T14:38:06Z</dcterms:modified>
</cp:coreProperties>
</file>